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43" r:id="rId2"/>
    <p:sldId id="314" r:id="rId3"/>
    <p:sldId id="315" r:id="rId4"/>
    <p:sldId id="316" r:id="rId5"/>
    <p:sldId id="317" r:id="rId6"/>
    <p:sldId id="318" r:id="rId7"/>
    <p:sldId id="320" r:id="rId8"/>
    <p:sldId id="319" r:id="rId9"/>
    <p:sldId id="321" r:id="rId10"/>
    <p:sldId id="322" r:id="rId11"/>
    <p:sldId id="324" r:id="rId12"/>
    <p:sldId id="325" r:id="rId13"/>
    <p:sldId id="323" r:id="rId14"/>
    <p:sldId id="326" r:id="rId15"/>
    <p:sldId id="327" r:id="rId16"/>
    <p:sldId id="328" r:id="rId17"/>
    <p:sldId id="330" r:id="rId18"/>
    <p:sldId id="329" r:id="rId19"/>
    <p:sldId id="331" r:id="rId20"/>
    <p:sldId id="332" r:id="rId21"/>
    <p:sldId id="333" r:id="rId22"/>
    <p:sldId id="335" r:id="rId23"/>
    <p:sldId id="338" r:id="rId24"/>
    <p:sldId id="334" r:id="rId25"/>
    <p:sldId id="336" r:id="rId26"/>
    <p:sldId id="337" r:id="rId27"/>
    <p:sldId id="340" r:id="rId28"/>
    <p:sldId id="339" r:id="rId29"/>
    <p:sldId id="341" r:id="rId30"/>
    <p:sldId id="344" r:id="rId31"/>
    <p:sldId id="345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6EF2"/>
    <a:srgbClr val="0D2DB7"/>
    <a:srgbClr val="254BEF"/>
    <a:srgbClr val="8CE9E9"/>
    <a:srgbClr val="4F216C"/>
    <a:srgbClr val="FFFFFF"/>
    <a:srgbClr val="736A45"/>
    <a:srgbClr val="005CA1"/>
    <a:srgbClr val="B2B2B2"/>
    <a:srgbClr val="004A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96296" autoAdjust="0"/>
  </p:normalViewPr>
  <p:slideViewPr>
    <p:cSldViewPr snapToGrid="0">
      <p:cViewPr>
        <p:scale>
          <a:sx n="75" d="100"/>
          <a:sy n="75" d="100"/>
        </p:scale>
        <p:origin x="1176" y="876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4E6EF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E7-4193-AD1B-1736CF8F8C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78E7-4193-AD1B-1736CF8F8C8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78E7-4193-AD1B-1736CF8F8C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52418048"/>
        <c:axId val="52419584"/>
      </c:barChart>
      <c:catAx>
        <c:axId val="524180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2419584"/>
        <c:crosses val="autoZero"/>
        <c:auto val="1"/>
        <c:lblAlgn val="ctr"/>
        <c:lblOffset val="100"/>
        <c:noMultiLvlLbl val="0"/>
      </c:catAx>
      <c:valAx>
        <c:axId val="52419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24180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7B-402A-9EC6-63DE1FA1F57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1-857B-402A-9EC6-63DE1FA1F57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857B-402A-9EC6-63DE1FA1F57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50"/>
        <c:axId val="52444544"/>
        <c:axId val="52454528"/>
      </c:barChart>
      <c:catAx>
        <c:axId val="52444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2454528"/>
        <c:crosses val="autoZero"/>
        <c:auto val="1"/>
        <c:lblAlgn val="ctr"/>
        <c:lblOffset val="100"/>
        <c:noMultiLvlLbl val="0"/>
      </c:catAx>
      <c:valAx>
        <c:axId val="5245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52444544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HarmonyOS Sans SC Light" panose="00000400000000000000" pitchFamily="2" charset="-122"/>
          <a:ea typeface="阿里巴巴普惠体 2.0 55 Regular" panose="00020600040101010101" pitchFamily="18" charset="-122"/>
          <a:cs typeface="阿里巴巴普惠体 2.0 55 Regular" panose="00020600040101010101" pitchFamily="18" charset="-122"/>
          <a:sym typeface="HarmonyOS Sans SC Light" panose="00000400000000000000" pitchFamily="2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A552A8-ECE7-49AA-8726-BE90DBC11947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8EAD77-486C-432B-9EE9-E6FD5C91EB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 板网，幻灯片演示 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030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8EAD77-486C-432B-9EE9-E6FD5C91EB8A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357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F2D14C3-52FF-A5AC-7816-156812BBB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62BD0FF-E677-C797-D1A2-0A4D320A9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8089382-8C77-D33B-A85A-F54CDA5F1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6637767D-C927-F371-ED1E-54D71A268C0A}"/>
              </a:ext>
            </a:extLst>
          </p:cNvPr>
          <p:cNvSpPr/>
          <p:nvPr userDrawn="1"/>
        </p:nvSpPr>
        <p:spPr>
          <a:xfrm>
            <a:off x="3621804" y="-362857"/>
            <a:ext cx="4948392" cy="968799"/>
          </a:xfrm>
          <a:prstGeom prst="round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2BC3A7-C6D1-D396-406A-B8FE8D467DD8}"/>
              </a:ext>
            </a:extLst>
          </p:cNvPr>
          <p:cNvGrpSpPr/>
          <p:nvPr userDrawn="1"/>
        </p:nvGrpSpPr>
        <p:grpSpPr>
          <a:xfrm rot="2637362">
            <a:off x="3352062" y="42841"/>
            <a:ext cx="494175" cy="526859"/>
            <a:chOff x="654838" y="3486024"/>
            <a:chExt cx="494174" cy="526858"/>
          </a:xfrm>
        </p:grpSpPr>
        <p:cxnSp>
          <p:nvCxnSpPr>
            <p:cNvPr id="8" name="连接符: 曲线 7">
              <a:extLst>
                <a:ext uri="{FF2B5EF4-FFF2-40B4-BE49-F238E27FC236}">
                  <a16:creationId xmlns:a16="http://schemas.microsoft.com/office/drawing/2014/main" id="{A2BB4234-6516-3D57-9E98-207715BC27A8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连接符: 曲线 8">
              <a:extLst>
                <a:ext uri="{FF2B5EF4-FFF2-40B4-BE49-F238E27FC236}">
                  <a16:creationId xmlns:a16="http://schemas.microsoft.com/office/drawing/2014/main" id="{9D36016F-1869-F873-1765-D2F55B5DA549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连接符: 曲线 9">
              <a:extLst>
                <a:ext uri="{FF2B5EF4-FFF2-40B4-BE49-F238E27FC236}">
                  <a16:creationId xmlns:a16="http://schemas.microsoft.com/office/drawing/2014/main" id="{75CE979F-9454-5B30-5E98-8DF07AE22E14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A508494-E1CA-1433-6102-CCAD58DDC58B}"/>
              </a:ext>
            </a:extLst>
          </p:cNvPr>
          <p:cNvGrpSpPr/>
          <p:nvPr userDrawn="1"/>
        </p:nvGrpSpPr>
        <p:grpSpPr>
          <a:xfrm>
            <a:off x="10260361" y="6130410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DEE4B186-F3C2-6599-9295-DEA24BAD2CED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1023EBFD-A458-33E7-F4F0-F1FCE631E9B8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920DEC7-9145-3E49-BD9E-03CDA01E28B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EEB2C819-0907-9E2E-8AB7-E3C6F9242F76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61ED2E31-C2CD-3E02-F626-D316EA115F91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2908454-A735-D00A-A4B4-6121E6FE15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F08A25E-EBC3-7528-CFD1-FE31BB6E01B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3D47EC9E-969D-25AE-3D35-D5B486793A5D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AE7C269D-6E76-E33D-C452-E78599FE4D9D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AA02616-7B16-F894-3EEB-466E631FC3BC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D3D1ED31-4485-2D34-0698-11949540218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9769B240-E7A0-74FC-1E1A-E5EB50489DD7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9A173B2F-841C-BC3F-15E5-66C7CB639FFE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00BBB374-09F8-FF30-BB6B-EFAF292713E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AFE5696D-91DB-7043-7159-000FEC281CA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6DCE8B7-9FFA-33EA-D1D0-7CC41AE2A7DD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01D6DB5-73B0-055B-83BB-683B6B4C72DC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E9D512C-48D5-DDD1-E844-2F5C8397A1AC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44718594-417D-018F-1633-DFE2965E351A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06629247-8CF2-9523-0D1F-EDDD1098DBA9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0CC33578-582B-E5D4-D408-5C4E4DC694E3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956DA1FD-FEB5-7E50-291D-4A9BFA866025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11CFB2FD-E6AF-6E02-BE8D-E4F13EAA6636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35357BB9-F3AE-0C65-243E-7B362DAAFF66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9230843-E47F-8999-22F8-ECC4373AF48B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8F2EFC27-A1AF-0A2C-3F8A-D0CBADF352FE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AEFC3185-9D39-F72C-ABE0-881CA294FF93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5E8364A-1970-49DE-02BC-68CF9CA6E5AF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6423D92F-0EDC-A9B6-6B72-89F8EA707789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CCE2C874-E439-1FDA-0317-A64C047D6B7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549C4DED-435E-D291-C451-7988BAA79DD0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5FF6EBB0-FEDB-5BFE-54C4-26E09236D87E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7AFB857-2302-826B-32C0-3FF2B6C8752B}"/>
              </a:ext>
            </a:extLst>
          </p:cNvPr>
          <p:cNvGrpSpPr/>
          <p:nvPr userDrawn="1"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5" name="椭圆 44">
              <a:extLst>
                <a:ext uri="{FF2B5EF4-FFF2-40B4-BE49-F238E27FC236}">
                  <a16:creationId xmlns:a16="http://schemas.microsoft.com/office/drawing/2014/main" id="{C985A529-BC47-E0F8-886E-E4A9DA120534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BF45C93B-3D4B-4FE1-DAF3-1F57FBE9F1B3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FE8DB477-7E85-D2B9-789C-82C07DE7C106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:a16="http://schemas.microsoft.com/office/drawing/2014/main" id="{E66B3A77-883B-4C5E-F476-56745F037B5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18757167-50F6-41AB-9B3C-2F0DF1FBC107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EE616C00-BDC9-8781-B2FB-EA94957E8E86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1" name="椭圆 50">
              <a:extLst>
                <a:ext uri="{FF2B5EF4-FFF2-40B4-BE49-F238E27FC236}">
                  <a16:creationId xmlns:a16="http://schemas.microsoft.com/office/drawing/2014/main" id="{36ABD769-7E57-F5D5-6554-98D6BFCE6747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:a16="http://schemas.microsoft.com/office/drawing/2014/main" id="{DEDE6CA5-2955-927E-BF05-3C5420709592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1423F139-C963-CEBD-D157-39B36A5952F2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A29F521E-2900-829B-322A-1AC2F2C88562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3AF10EFE-3758-0477-CFE8-7FFF6BFD082C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20FFD229-A338-ABAC-F21F-B6B1AA0E58F4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964DFD6-334C-FD37-A016-E79CF73B0931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D8786449-9870-0552-3055-6DD15239D977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5A57EAFF-D53D-3343-C4BE-0821B421BF46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13DF41FA-5D55-4FA1-7C27-FB940A307934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8110D1BA-C260-C714-1D97-5080B200AD68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4CEC48D1-5377-99F4-1728-A976EB640887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:a16="http://schemas.microsoft.com/office/drawing/2014/main" id="{D8E0459E-2E79-55BA-D43B-B20354D06274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0D1560FD-FDA8-0032-F27C-3DB2545C5937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CE8F3868-A38F-68CC-9DBE-8640382FC010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6F8462AE-4F87-B21F-C4F3-E1FB956E2384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7A31CDA7-F00B-7AB6-22A6-CC75BFAA9429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AFEEE2C7-9FFE-D765-560F-49F28AE487DD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E2360F99-4005-5D57-CF4E-5D503831DCF4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B9305BFB-3793-96AB-59AA-1CDBA1416913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" name="椭圆 70">
              <a:extLst>
                <a:ext uri="{FF2B5EF4-FFF2-40B4-BE49-F238E27FC236}">
                  <a16:creationId xmlns:a16="http://schemas.microsoft.com/office/drawing/2014/main" id="{0D36A186-6E7D-8981-354C-7D5B3F48A824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2" name="椭圆 71">
              <a:extLst>
                <a:ext uri="{FF2B5EF4-FFF2-40B4-BE49-F238E27FC236}">
                  <a16:creationId xmlns:a16="http://schemas.microsoft.com/office/drawing/2014/main" id="{A2C7025E-49A2-5865-246C-A0F9944E60A6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DD8A3C88-585F-7430-D5E0-FB26C7F5C2EE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7AC86DD3-7119-85B1-E950-3C50F5B38435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1983328F-E46B-EA10-53CA-EF5A556F51A6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48390916-610D-4C33-ABD3-87696428C66E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477702F9-7FBA-EEF2-9F78-A51C10C94E5D}"/>
              </a:ext>
            </a:extLst>
          </p:cNvPr>
          <p:cNvSpPr/>
          <p:nvPr userDrawn="1"/>
        </p:nvSpPr>
        <p:spPr>
          <a:xfrm>
            <a:off x="0" y="6324519"/>
            <a:ext cx="8507550" cy="533481"/>
          </a:xfrm>
          <a:custGeom>
            <a:avLst/>
            <a:gdLst>
              <a:gd name="connsiteX0" fmla="*/ 1765300 w 8507550"/>
              <a:gd name="connsiteY0" fmla="*/ 81 h 533481"/>
              <a:gd name="connsiteX1" fmla="*/ 4152900 w 8507550"/>
              <a:gd name="connsiteY1" fmla="*/ 368381 h 533481"/>
              <a:gd name="connsiteX2" fmla="*/ 6946900 w 8507550"/>
              <a:gd name="connsiteY2" fmla="*/ 50881 h 533481"/>
              <a:gd name="connsiteX3" fmla="*/ 8285206 w 8507550"/>
              <a:gd name="connsiteY3" fmla="*/ 426331 h 533481"/>
              <a:gd name="connsiteX4" fmla="*/ 8507550 w 8507550"/>
              <a:gd name="connsiteY4" fmla="*/ 533481 h 533481"/>
              <a:gd name="connsiteX5" fmla="*/ 0 w 8507550"/>
              <a:gd name="connsiteY5" fmla="*/ 533481 h 533481"/>
              <a:gd name="connsiteX6" fmla="*/ 0 w 8507550"/>
              <a:gd name="connsiteY6" fmla="*/ 304906 h 533481"/>
              <a:gd name="connsiteX7" fmla="*/ 158998 w 8507550"/>
              <a:gd name="connsiteY7" fmla="*/ 259489 h 533481"/>
              <a:gd name="connsiteX8" fmla="*/ 1765300 w 8507550"/>
              <a:gd name="connsiteY8" fmla="*/ 81 h 5334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507550" h="533481">
                <a:moveTo>
                  <a:pt x="1765300" y="81"/>
                </a:moveTo>
                <a:cubicBezTo>
                  <a:pt x="2516717" y="-6269"/>
                  <a:pt x="3289300" y="359914"/>
                  <a:pt x="4152900" y="368381"/>
                </a:cubicBezTo>
                <a:cubicBezTo>
                  <a:pt x="5016500" y="376848"/>
                  <a:pt x="6140450" y="-18969"/>
                  <a:pt x="6946900" y="50881"/>
                </a:cubicBezTo>
                <a:cubicBezTo>
                  <a:pt x="7450931" y="94537"/>
                  <a:pt x="7881789" y="241133"/>
                  <a:pt x="8285206" y="426331"/>
                </a:cubicBezTo>
                <a:lnTo>
                  <a:pt x="8507550" y="533481"/>
                </a:lnTo>
                <a:lnTo>
                  <a:pt x="0" y="533481"/>
                </a:lnTo>
                <a:lnTo>
                  <a:pt x="0" y="304906"/>
                </a:lnTo>
                <a:lnTo>
                  <a:pt x="158998" y="259489"/>
                </a:lnTo>
                <a:cubicBezTo>
                  <a:pt x="675679" y="118548"/>
                  <a:pt x="1201738" y="4844"/>
                  <a:pt x="1765300" y="81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7CCA3E52-FBE8-787B-F13D-6A58D355A3B9}"/>
              </a:ext>
            </a:extLst>
          </p:cNvPr>
          <p:cNvSpPr/>
          <p:nvPr userDrawn="1"/>
        </p:nvSpPr>
        <p:spPr>
          <a:xfrm>
            <a:off x="-368300" y="6019952"/>
            <a:ext cx="11264900" cy="990448"/>
          </a:xfrm>
          <a:custGeom>
            <a:avLst/>
            <a:gdLst>
              <a:gd name="connsiteX0" fmla="*/ 0 w 11264900"/>
              <a:gd name="connsiteY0" fmla="*/ 126848 h 990448"/>
              <a:gd name="connsiteX1" fmla="*/ 2336800 w 11264900"/>
              <a:gd name="connsiteY1" fmla="*/ 37948 h 990448"/>
              <a:gd name="connsiteX2" fmla="*/ 6019800 w 11264900"/>
              <a:gd name="connsiteY2" fmla="*/ 672948 h 990448"/>
              <a:gd name="connsiteX3" fmla="*/ 8420100 w 11264900"/>
              <a:gd name="connsiteY3" fmla="*/ 380848 h 990448"/>
              <a:gd name="connsiteX4" fmla="*/ 11264900 w 11264900"/>
              <a:gd name="connsiteY4" fmla="*/ 990448 h 990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4900" h="990448">
                <a:moveTo>
                  <a:pt x="0" y="126848"/>
                </a:moveTo>
                <a:cubicBezTo>
                  <a:pt x="666750" y="36889"/>
                  <a:pt x="1333500" y="-53069"/>
                  <a:pt x="2336800" y="37948"/>
                </a:cubicBezTo>
                <a:cubicBezTo>
                  <a:pt x="3340100" y="128965"/>
                  <a:pt x="5005917" y="615798"/>
                  <a:pt x="6019800" y="672948"/>
                </a:cubicBezTo>
                <a:cubicBezTo>
                  <a:pt x="7033683" y="730098"/>
                  <a:pt x="7545917" y="327931"/>
                  <a:pt x="8420100" y="380848"/>
                </a:cubicBezTo>
                <a:cubicBezTo>
                  <a:pt x="9294283" y="433765"/>
                  <a:pt x="10279591" y="712106"/>
                  <a:pt x="11264900" y="990448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图形 1103">
            <a:extLst>
              <a:ext uri="{FF2B5EF4-FFF2-40B4-BE49-F238E27FC236}">
                <a16:creationId xmlns:a16="http://schemas.microsoft.com/office/drawing/2014/main" id="{F3322D70-6A67-1E61-2F3A-B838FABEE0F1}"/>
              </a:ext>
            </a:extLst>
          </p:cNvPr>
          <p:cNvGrpSpPr/>
          <p:nvPr userDrawn="1"/>
        </p:nvGrpSpPr>
        <p:grpSpPr>
          <a:xfrm rot="794547">
            <a:off x="10320224" y="5656286"/>
            <a:ext cx="1327636" cy="843719"/>
            <a:chOff x="8742381" y="1299339"/>
            <a:chExt cx="2053153" cy="1304789"/>
          </a:xfrm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72CAACC-C4FA-B5A1-9A41-600DBF427676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CC8F4A9-480F-1844-57ED-D8DF60F7E746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10A76D5-D942-652B-A961-D33797AF9834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FBA6EFE-F5FD-D137-70CF-954B283213B6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C2E68CA-BB51-08AE-4FBA-ED4716FF0BC7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CED5C7FE-5969-EAAD-A27B-A29B8492535A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08D0005E-4CBE-F73F-E78C-AD8A2187FD71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49905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E94753-5FC3-60E1-2364-380A26B88E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8DF051B-6200-A417-C89F-839BA77221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7F9E5-2C3F-427E-9E18-8DB1205C1BD4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7BE4A63-A857-64FB-2B2F-E300FCF66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D2332E0-4701-F7F8-3D78-74F78B498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A0F32F4-750C-7F8B-24A0-DC773BE83718}"/>
              </a:ext>
            </a:extLst>
          </p:cNvPr>
          <p:cNvGrpSpPr/>
          <p:nvPr userDrawn="1"/>
        </p:nvGrpSpPr>
        <p:grpSpPr>
          <a:xfrm>
            <a:off x="0" y="3361248"/>
            <a:ext cx="12192000" cy="349675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51B9219-2C71-F298-6E21-A30289F56F61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C6C31AE7-6458-6629-AF8B-B480EA65C03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8754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7F9E5-2C3F-427E-9E18-8DB1205C1BD4}" type="datetimeFigureOut">
              <a:rPr lang="zh-CN" altLang="en-US" smtClean="0"/>
              <a:pPr/>
              <a:t>2023/4/2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35508-54A0-4FB0-A4C5-6467DE85E92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0" y="1898810"/>
            <a:ext cx="6225015" cy="4959191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1384709"/>
            <a:ext cx="6531429" cy="6075634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327142"/>
            <a:ext cx="4970474" cy="435530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1872347" y="1438715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850196" y="2887869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5793025" y="1683859"/>
            <a:ext cx="4765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论文答辩</a:t>
            </a:r>
          </a:p>
        </p:txBody>
      </p:sp>
      <p:sp>
        <p:nvSpPr>
          <p:cNvPr id="73" name="文本框 1">
            <a:extLst>
              <a:ext uri="{FF2B5EF4-FFF2-40B4-BE49-F238E27FC236}">
                <a16:creationId xmlns:a16="http://schemas.microsoft.com/office/drawing/2014/main" id="{A951D443-58BA-ECD7-1770-7B49127F0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331" y="3116384"/>
            <a:ext cx="5077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论文答辩</a:t>
            </a:r>
            <a:r>
              <a:rPr lang="en-US" altLang="zh-CN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</a:t>
            </a:r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课程演讲</a:t>
            </a:r>
            <a:r>
              <a:rPr lang="en-US" altLang="zh-CN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</a:t>
            </a:r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课件制作</a:t>
            </a:r>
            <a:r>
              <a:rPr lang="en-US" altLang="zh-CN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</a:t>
            </a:r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学术交流</a:t>
            </a:r>
          </a:p>
        </p:txBody>
      </p: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A451BE7C-939D-A73F-FE37-FFBA737C7477}"/>
              </a:ext>
            </a:extLst>
          </p:cNvPr>
          <p:cNvGrpSpPr/>
          <p:nvPr/>
        </p:nvGrpSpPr>
        <p:grpSpPr>
          <a:xfrm>
            <a:off x="6056872" y="4859422"/>
            <a:ext cx="4536643" cy="341838"/>
            <a:chOff x="7073935" y="4981659"/>
            <a:chExt cx="4536643" cy="341838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CBE74C5-0B33-55B7-759C-B694DDE11C8D}"/>
                </a:ext>
              </a:extLst>
            </p:cNvPr>
            <p:cNvSpPr txBox="1"/>
            <p:nvPr/>
          </p:nvSpPr>
          <p:spPr>
            <a:xfrm>
              <a:off x="7349821" y="4981659"/>
              <a:ext cx="22202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答辩人：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A82220A-DE40-3B65-B9EA-5F11EC8155ED}"/>
                </a:ext>
              </a:extLst>
            </p:cNvPr>
            <p:cNvSpPr txBox="1"/>
            <p:nvPr/>
          </p:nvSpPr>
          <p:spPr>
            <a:xfrm>
              <a:off x="10034622" y="4984944"/>
              <a:ext cx="157595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导师：</a:t>
              </a:r>
              <a:r>
                <a:rPr lang="en-US" altLang="zh-CN" dirty="0">
                  <a:sym typeface="+mn-lt"/>
                </a:rPr>
                <a:t>51PPT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78" name="iconfont-10471-5111261">
              <a:extLst>
                <a:ext uri="{FF2B5EF4-FFF2-40B4-BE49-F238E27FC236}">
                  <a16:creationId xmlns:a16="http://schemas.microsoft.com/office/drawing/2014/main" id="{7B478B83-F5BE-FF4D-47A7-FB8360F15566}"/>
                </a:ext>
              </a:extLst>
            </p:cNvPr>
            <p:cNvSpPr/>
            <p:nvPr/>
          </p:nvSpPr>
          <p:spPr>
            <a:xfrm>
              <a:off x="9712561" y="4996747"/>
              <a:ext cx="278502" cy="278501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gradFill>
              <a:gsLst>
                <a:gs pos="100000">
                  <a:srgbClr val="4E6EF2"/>
                </a:gs>
                <a:gs pos="0">
                  <a:srgbClr val="0D2DB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  <p:sp>
          <p:nvSpPr>
            <p:cNvPr id="76" name="graduate_57239">
              <a:extLst>
                <a:ext uri="{FF2B5EF4-FFF2-40B4-BE49-F238E27FC236}">
                  <a16:creationId xmlns:a16="http://schemas.microsoft.com/office/drawing/2014/main" id="{E42D1496-AF91-D94E-8951-B637E6B9C808}"/>
                </a:ext>
              </a:extLst>
            </p:cNvPr>
            <p:cNvSpPr/>
            <p:nvPr/>
          </p:nvSpPr>
          <p:spPr>
            <a:xfrm>
              <a:off x="7073935" y="4993225"/>
              <a:ext cx="193734" cy="28188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gradFill>
              <a:gsLst>
                <a:gs pos="100000">
                  <a:srgbClr val="4E6EF2"/>
                </a:gs>
                <a:gs pos="0">
                  <a:srgbClr val="0D2DB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85430964-2837-FA85-0899-8542C286E2E7}"/>
              </a:ext>
            </a:extLst>
          </p:cNvPr>
          <p:cNvSpPr txBox="1"/>
          <p:nvPr/>
        </p:nvSpPr>
        <p:spPr>
          <a:xfrm>
            <a:off x="5492298" y="3586176"/>
            <a:ext cx="48801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41" name="文本框 1">
            <a:extLst>
              <a:ext uri="{FF2B5EF4-FFF2-40B4-BE49-F238E27FC236}">
                <a16:creationId xmlns:a16="http://schemas.microsoft.com/office/drawing/2014/main" id="{BEE1D084-F45C-64DD-BCCE-9BE7F8493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296" y="4381966"/>
            <a:ext cx="2452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院系：传媒学院 </a:t>
            </a:r>
          </a:p>
        </p:txBody>
      </p:sp>
      <p:sp>
        <p:nvSpPr>
          <p:cNvPr id="442" name="文本框 1">
            <a:extLst>
              <a:ext uri="{FF2B5EF4-FFF2-40B4-BE49-F238E27FC236}">
                <a16:creationId xmlns:a16="http://schemas.microsoft.com/office/drawing/2014/main" id="{DE9C2B03-DC05-A575-47D4-75B6409D0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0961" y="4381966"/>
            <a:ext cx="2452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专业：自媒体运营</a:t>
            </a:r>
          </a:p>
        </p:txBody>
      </p:sp>
      <p:grpSp>
        <p:nvGrpSpPr>
          <p:cNvPr id="60" name="图形 2">
            <a:extLst>
              <a:ext uri="{FF2B5EF4-FFF2-40B4-BE49-F238E27FC236}">
                <a16:creationId xmlns:a16="http://schemas.microsoft.com/office/drawing/2014/main" id="{3655EBDB-CD84-6182-83B2-3443893E4FF7}"/>
              </a:ext>
            </a:extLst>
          </p:cNvPr>
          <p:cNvGrpSpPr/>
          <p:nvPr/>
        </p:nvGrpSpPr>
        <p:grpSpPr>
          <a:xfrm>
            <a:off x="1876767" y="6213983"/>
            <a:ext cx="1564128" cy="1564131"/>
            <a:chOff x="2983716" y="-1962092"/>
            <a:chExt cx="509015" cy="509016"/>
          </a:xfrm>
          <a:solidFill>
            <a:schemeClr val="bg1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C5FC6D9-9F1F-56A9-5FE8-E000B28E823A}"/>
                </a:ext>
              </a:extLst>
            </p:cNvPr>
            <p:cNvSpPr/>
            <p:nvPr/>
          </p:nvSpPr>
          <p:spPr>
            <a:xfrm>
              <a:off x="2983716" y="-1962092"/>
              <a:ext cx="509015" cy="509016"/>
            </a:xfrm>
            <a:custGeom>
              <a:avLst/>
              <a:gdLst>
                <a:gd name="connsiteX0" fmla="*/ 254508 w 509015"/>
                <a:gd name="connsiteY0" fmla="*/ 509016 h 509016"/>
                <a:gd name="connsiteX1" fmla="*/ 0 w 509015"/>
                <a:gd name="connsiteY1" fmla="*/ 254508 h 509016"/>
                <a:gd name="connsiteX2" fmla="*/ 254508 w 509015"/>
                <a:gd name="connsiteY2" fmla="*/ 0 h 509016"/>
                <a:gd name="connsiteX3" fmla="*/ 509016 w 509015"/>
                <a:gd name="connsiteY3" fmla="*/ 254508 h 509016"/>
                <a:gd name="connsiteX4" fmla="*/ 254508 w 509015"/>
                <a:gd name="connsiteY4" fmla="*/ 509016 h 509016"/>
                <a:gd name="connsiteX5" fmla="*/ 254508 w 509015"/>
                <a:gd name="connsiteY5" fmla="*/ 6096 h 509016"/>
                <a:gd name="connsiteX6" fmla="*/ 6096 w 509015"/>
                <a:gd name="connsiteY6" fmla="*/ 254508 h 509016"/>
                <a:gd name="connsiteX7" fmla="*/ 254508 w 509015"/>
                <a:gd name="connsiteY7" fmla="*/ 502920 h 509016"/>
                <a:gd name="connsiteX8" fmla="*/ 502920 w 509015"/>
                <a:gd name="connsiteY8" fmla="*/ 254508 h 509016"/>
                <a:gd name="connsiteX9" fmla="*/ 254508 w 509015"/>
                <a:gd name="connsiteY9" fmla="*/ 6096 h 5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015" h="509016">
                  <a:moveTo>
                    <a:pt x="254508" y="509016"/>
                  </a:moveTo>
                  <a:cubicBezTo>
                    <a:pt x="114109" y="509016"/>
                    <a:pt x="0" y="394811"/>
                    <a:pt x="0" y="254508"/>
                  </a:cubicBezTo>
                  <a:cubicBezTo>
                    <a:pt x="0" y="114110"/>
                    <a:pt x="114205" y="0"/>
                    <a:pt x="254508" y="0"/>
                  </a:cubicBezTo>
                  <a:cubicBezTo>
                    <a:pt x="394907" y="0"/>
                    <a:pt x="509016" y="114205"/>
                    <a:pt x="509016" y="254508"/>
                  </a:cubicBezTo>
                  <a:cubicBezTo>
                    <a:pt x="509016" y="394811"/>
                    <a:pt x="394811" y="509016"/>
                    <a:pt x="254508" y="509016"/>
                  </a:cubicBezTo>
                  <a:close/>
                  <a:moveTo>
                    <a:pt x="254508" y="6096"/>
                  </a:moveTo>
                  <a:cubicBezTo>
                    <a:pt x="117539" y="6096"/>
                    <a:pt x="6096" y="117539"/>
                    <a:pt x="6096" y="254508"/>
                  </a:cubicBezTo>
                  <a:cubicBezTo>
                    <a:pt x="6096" y="391478"/>
                    <a:pt x="117539" y="502920"/>
                    <a:pt x="254508" y="502920"/>
                  </a:cubicBezTo>
                  <a:cubicBezTo>
                    <a:pt x="391477" y="502920"/>
                    <a:pt x="502920" y="391478"/>
                    <a:pt x="502920" y="254508"/>
                  </a:cubicBezTo>
                  <a:cubicBezTo>
                    <a:pt x="502920" y="117539"/>
                    <a:pt x="391477" y="6096"/>
                    <a:pt x="25450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661E692-C553-8D2B-4DAB-D5598E5F2A66}"/>
                </a:ext>
              </a:extLst>
            </p:cNvPr>
            <p:cNvSpPr/>
            <p:nvPr/>
          </p:nvSpPr>
          <p:spPr>
            <a:xfrm>
              <a:off x="3029436" y="-1916372"/>
              <a:ext cx="417575" cy="417575"/>
            </a:xfrm>
            <a:custGeom>
              <a:avLst/>
              <a:gdLst>
                <a:gd name="connsiteX0" fmla="*/ 208788 w 417575"/>
                <a:gd name="connsiteY0" fmla="*/ 417576 h 417575"/>
                <a:gd name="connsiteX1" fmla="*/ 0 w 417575"/>
                <a:gd name="connsiteY1" fmla="*/ 208788 h 417575"/>
                <a:gd name="connsiteX2" fmla="*/ 208788 w 417575"/>
                <a:gd name="connsiteY2" fmla="*/ 0 h 417575"/>
                <a:gd name="connsiteX3" fmla="*/ 417576 w 417575"/>
                <a:gd name="connsiteY3" fmla="*/ 208788 h 417575"/>
                <a:gd name="connsiteX4" fmla="*/ 208788 w 417575"/>
                <a:gd name="connsiteY4" fmla="*/ 417576 h 417575"/>
                <a:gd name="connsiteX5" fmla="*/ 208788 w 417575"/>
                <a:gd name="connsiteY5" fmla="*/ 6096 h 417575"/>
                <a:gd name="connsiteX6" fmla="*/ 6096 w 417575"/>
                <a:gd name="connsiteY6" fmla="*/ 208788 h 417575"/>
                <a:gd name="connsiteX7" fmla="*/ 208788 w 417575"/>
                <a:gd name="connsiteY7" fmla="*/ 411480 h 417575"/>
                <a:gd name="connsiteX8" fmla="*/ 411480 w 417575"/>
                <a:gd name="connsiteY8" fmla="*/ 208788 h 417575"/>
                <a:gd name="connsiteX9" fmla="*/ 208788 w 417575"/>
                <a:gd name="connsiteY9" fmla="*/ 6096 h 41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7575" h="417575">
                  <a:moveTo>
                    <a:pt x="208788" y="417576"/>
                  </a:moveTo>
                  <a:cubicBezTo>
                    <a:pt x="93631" y="417576"/>
                    <a:pt x="0" y="323945"/>
                    <a:pt x="0" y="208788"/>
                  </a:cubicBezTo>
                  <a:cubicBezTo>
                    <a:pt x="0" y="93631"/>
                    <a:pt x="93631" y="0"/>
                    <a:pt x="208788" y="0"/>
                  </a:cubicBezTo>
                  <a:cubicBezTo>
                    <a:pt x="323945" y="0"/>
                    <a:pt x="417576" y="93631"/>
                    <a:pt x="417576" y="208788"/>
                  </a:cubicBezTo>
                  <a:cubicBezTo>
                    <a:pt x="417576" y="323945"/>
                    <a:pt x="323850" y="417576"/>
                    <a:pt x="208788" y="417576"/>
                  </a:cubicBezTo>
                  <a:close/>
                  <a:moveTo>
                    <a:pt x="208788" y="6096"/>
                  </a:moveTo>
                  <a:cubicBezTo>
                    <a:pt x="96964" y="6096"/>
                    <a:pt x="6096" y="97060"/>
                    <a:pt x="6096" y="208788"/>
                  </a:cubicBezTo>
                  <a:cubicBezTo>
                    <a:pt x="6096" y="320612"/>
                    <a:pt x="97060" y="411480"/>
                    <a:pt x="208788" y="411480"/>
                  </a:cubicBezTo>
                  <a:cubicBezTo>
                    <a:pt x="320516" y="411480"/>
                    <a:pt x="411480" y="320516"/>
                    <a:pt x="411480" y="208788"/>
                  </a:cubicBezTo>
                  <a:cubicBezTo>
                    <a:pt x="411480" y="96965"/>
                    <a:pt x="320516" y="6096"/>
                    <a:pt x="20878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6C1623-D5C0-CDD1-961B-8E72160E8CE9}"/>
                </a:ext>
              </a:extLst>
            </p:cNvPr>
            <p:cNvSpPr/>
            <p:nvPr/>
          </p:nvSpPr>
          <p:spPr>
            <a:xfrm>
              <a:off x="3075156" y="-1870652"/>
              <a:ext cx="326136" cy="326136"/>
            </a:xfrm>
            <a:custGeom>
              <a:avLst/>
              <a:gdLst>
                <a:gd name="connsiteX0" fmla="*/ 163068 w 326136"/>
                <a:gd name="connsiteY0" fmla="*/ 326136 h 326136"/>
                <a:gd name="connsiteX1" fmla="*/ 0 w 326136"/>
                <a:gd name="connsiteY1" fmla="*/ 163068 h 326136"/>
                <a:gd name="connsiteX2" fmla="*/ 163068 w 326136"/>
                <a:gd name="connsiteY2" fmla="*/ 0 h 326136"/>
                <a:gd name="connsiteX3" fmla="*/ 326136 w 326136"/>
                <a:gd name="connsiteY3" fmla="*/ 163068 h 326136"/>
                <a:gd name="connsiteX4" fmla="*/ 163068 w 326136"/>
                <a:gd name="connsiteY4" fmla="*/ 326136 h 326136"/>
                <a:gd name="connsiteX5" fmla="*/ 163068 w 326136"/>
                <a:gd name="connsiteY5" fmla="*/ 6096 h 326136"/>
                <a:gd name="connsiteX6" fmla="*/ 6096 w 326136"/>
                <a:gd name="connsiteY6" fmla="*/ 163068 h 326136"/>
                <a:gd name="connsiteX7" fmla="*/ 163068 w 326136"/>
                <a:gd name="connsiteY7" fmla="*/ 320040 h 326136"/>
                <a:gd name="connsiteX8" fmla="*/ 320040 w 326136"/>
                <a:gd name="connsiteY8" fmla="*/ 163068 h 326136"/>
                <a:gd name="connsiteX9" fmla="*/ 163068 w 326136"/>
                <a:gd name="connsiteY9" fmla="*/ 6096 h 32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136" h="326136">
                  <a:moveTo>
                    <a:pt x="163068" y="326136"/>
                  </a:moveTo>
                  <a:cubicBezTo>
                    <a:pt x="73152" y="326136"/>
                    <a:pt x="0" y="252984"/>
                    <a:pt x="0" y="163068"/>
                  </a:cubicBezTo>
                  <a:cubicBezTo>
                    <a:pt x="0" y="73152"/>
                    <a:pt x="73152" y="0"/>
                    <a:pt x="163068" y="0"/>
                  </a:cubicBezTo>
                  <a:cubicBezTo>
                    <a:pt x="252984" y="0"/>
                    <a:pt x="326136" y="73152"/>
                    <a:pt x="326136" y="163068"/>
                  </a:cubicBezTo>
                  <a:cubicBezTo>
                    <a:pt x="326136" y="252984"/>
                    <a:pt x="252984" y="326136"/>
                    <a:pt x="163068" y="326136"/>
                  </a:cubicBezTo>
                  <a:close/>
                  <a:moveTo>
                    <a:pt x="163068" y="6096"/>
                  </a:moveTo>
                  <a:cubicBezTo>
                    <a:pt x="76486" y="6096"/>
                    <a:pt x="6096" y="76486"/>
                    <a:pt x="6096" y="163068"/>
                  </a:cubicBezTo>
                  <a:cubicBezTo>
                    <a:pt x="6096" y="249650"/>
                    <a:pt x="76486" y="320040"/>
                    <a:pt x="163068" y="320040"/>
                  </a:cubicBezTo>
                  <a:cubicBezTo>
                    <a:pt x="249650" y="320040"/>
                    <a:pt x="320040" y="249650"/>
                    <a:pt x="320040" y="163068"/>
                  </a:cubicBezTo>
                  <a:cubicBezTo>
                    <a:pt x="320040" y="76486"/>
                    <a:pt x="249555" y="6096"/>
                    <a:pt x="16306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FF77971-02E0-34BE-126D-9E2FD4CBA1A4}"/>
                </a:ext>
              </a:extLst>
            </p:cNvPr>
            <p:cNvSpPr/>
            <p:nvPr/>
          </p:nvSpPr>
          <p:spPr>
            <a:xfrm>
              <a:off x="3120876" y="-1824932"/>
              <a:ext cx="234695" cy="234695"/>
            </a:xfrm>
            <a:custGeom>
              <a:avLst/>
              <a:gdLst>
                <a:gd name="connsiteX0" fmla="*/ 117348 w 234695"/>
                <a:gd name="connsiteY0" fmla="*/ 234696 h 234695"/>
                <a:gd name="connsiteX1" fmla="*/ 0 w 234695"/>
                <a:gd name="connsiteY1" fmla="*/ 117348 h 234695"/>
                <a:gd name="connsiteX2" fmla="*/ 117348 w 234695"/>
                <a:gd name="connsiteY2" fmla="*/ 0 h 234695"/>
                <a:gd name="connsiteX3" fmla="*/ 234696 w 234695"/>
                <a:gd name="connsiteY3" fmla="*/ 117348 h 234695"/>
                <a:gd name="connsiteX4" fmla="*/ 117348 w 234695"/>
                <a:gd name="connsiteY4" fmla="*/ 234696 h 234695"/>
                <a:gd name="connsiteX5" fmla="*/ 117348 w 234695"/>
                <a:gd name="connsiteY5" fmla="*/ 6096 h 234695"/>
                <a:gd name="connsiteX6" fmla="*/ 6096 w 234695"/>
                <a:gd name="connsiteY6" fmla="*/ 117348 h 234695"/>
                <a:gd name="connsiteX7" fmla="*/ 117348 w 234695"/>
                <a:gd name="connsiteY7" fmla="*/ 228600 h 234695"/>
                <a:gd name="connsiteX8" fmla="*/ 228600 w 234695"/>
                <a:gd name="connsiteY8" fmla="*/ 117348 h 234695"/>
                <a:gd name="connsiteX9" fmla="*/ 117348 w 234695"/>
                <a:gd name="connsiteY9" fmla="*/ 6096 h 23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695" h="234695">
                  <a:moveTo>
                    <a:pt x="117348" y="234696"/>
                  </a:moveTo>
                  <a:cubicBezTo>
                    <a:pt x="52673" y="234696"/>
                    <a:pt x="0" y="182023"/>
                    <a:pt x="0" y="117348"/>
                  </a:cubicBezTo>
                  <a:cubicBezTo>
                    <a:pt x="0" y="52673"/>
                    <a:pt x="52673" y="0"/>
                    <a:pt x="117348" y="0"/>
                  </a:cubicBezTo>
                  <a:cubicBezTo>
                    <a:pt x="182023" y="0"/>
                    <a:pt x="234696" y="52673"/>
                    <a:pt x="234696" y="117348"/>
                  </a:cubicBezTo>
                  <a:cubicBezTo>
                    <a:pt x="234696" y="182023"/>
                    <a:pt x="182023" y="234696"/>
                    <a:pt x="117348" y="234696"/>
                  </a:cubicBezTo>
                  <a:close/>
                  <a:moveTo>
                    <a:pt x="117348" y="6096"/>
                  </a:moveTo>
                  <a:cubicBezTo>
                    <a:pt x="56007" y="6096"/>
                    <a:pt x="6096" y="56007"/>
                    <a:pt x="6096" y="117348"/>
                  </a:cubicBezTo>
                  <a:cubicBezTo>
                    <a:pt x="6096" y="178689"/>
                    <a:pt x="56007" y="228600"/>
                    <a:pt x="117348" y="228600"/>
                  </a:cubicBezTo>
                  <a:cubicBezTo>
                    <a:pt x="178689" y="228600"/>
                    <a:pt x="228600" y="178689"/>
                    <a:pt x="228600" y="117348"/>
                  </a:cubicBezTo>
                  <a:cubicBezTo>
                    <a:pt x="228600" y="56007"/>
                    <a:pt x="178689" y="6096"/>
                    <a:pt x="11734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271EA88-6D06-C5D2-5C10-736D2188277D}"/>
                </a:ext>
              </a:extLst>
            </p:cNvPr>
            <p:cNvSpPr/>
            <p:nvPr/>
          </p:nvSpPr>
          <p:spPr>
            <a:xfrm>
              <a:off x="3166596" y="-1779212"/>
              <a:ext cx="143256" cy="143255"/>
            </a:xfrm>
            <a:custGeom>
              <a:avLst/>
              <a:gdLst>
                <a:gd name="connsiteX0" fmla="*/ 71628 w 143256"/>
                <a:gd name="connsiteY0" fmla="*/ 143256 h 143255"/>
                <a:gd name="connsiteX1" fmla="*/ 0 w 143256"/>
                <a:gd name="connsiteY1" fmla="*/ 71628 h 143255"/>
                <a:gd name="connsiteX2" fmla="*/ 71628 w 143256"/>
                <a:gd name="connsiteY2" fmla="*/ 0 h 143255"/>
                <a:gd name="connsiteX3" fmla="*/ 143256 w 143256"/>
                <a:gd name="connsiteY3" fmla="*/ 71628 h 143255"/>
                <a:gd name="connsiteX4" fmla="*/ 71628 w 143256"/>
                <a:gd name="connsiteY4" fmla="*/ 143256 h 143255"/>
                <a:gd name="connsiteX5" fmla="*/ 71628 w 143256"/>
                <a:gd name="connsiteY5" fmla="*/ 6096 h 143255"/>
                <a:gd name="connsiteX6" fmla="*/ 6096 w 143256"/>
                <a:gd name="connsiteY6" fmla="*/ 71628 h 143255"/>
                <a:gd name="connsiteX7" fmla="*/ 71628 w 143256"/>
                <a:gd name="connsiteY7" fmla="*/ 137160 h 143255"/>
                <a:gd name="connsiteX8" fmla="*/ 137160 w 143256"/>
                <a:gd name="connsiteY8" fmla="*/ 71628 h 143255"/>
                <a:gd name="connsiteX9" fmla="*/ 71628 w 143256"/>
                <a:gd name="connsiteY9" fmla="*/ 6096 h 14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256" h="143255">
                  <a:moveTo>
                    <a:pt x="71628" y="143256"/>
                  </a:moveTo>
                  <a:cubicBezTo>
                    <a:pt x="32099" y="143256"/>
                    <a:pt x="0" y="111157"/>
                    <a:pt x="0" y="71628"/>
                  </a:cubicBezTo>
                  <a:cubicBezTo>
                    <a:pt x="0" y="32099"/>
                    <a:pt x="32099" y="0"/>
                    <a:pt x="71628" y="0"/>
                  </a:cubicBezTo>
                  <a:cubicBezTo>
                    <a:pt x="111157" y="0"/>
                    <a:pt x="143256" y="32099"/>
                    <a:pt x="143256" y="71628"/>
                  </a:cubicBezTo>
                  <a:cubicBezTo>
                    <a:pt x="143256" y="111157"/>
                    <a:pt x="111062" y="143256"/>
                    <a:pt x="71628" y="143256"/>
                  </a:cubicBezTo>
                  <a:close/>
                  <a:moveTo>
                    <a:pt x="71628" y="6096"/>
                  </a:moveTo>
                  <a:cubicBezTo>
                    <a:pt x="35528" y="6096"/>
                    <a:pt x="6096" y="35528"/>
                    <a:pt x="6096" y="71628"/>
                  </a:cubicBezTo>
                  <a:cubicBezTo>
                    <a:pt x="6096" y="107728"/>
                    <a:pt x="35528" y="137160"/>
                    <a:pt x="71628" y="137160"/>
                  </a:cubicBezTo>
                  <a:cubicBezTo>
                    <a:pt x="107728" y="137160"/>
                    <a:pt x="137160" y="107728"/>
                    <a:pt x="137160" y="71628"/>
                  </a:cubicBezTo>
                  <a:cubicBezTo>
                    <a:pt x="137160" y="35433"/>
                    <a:pt x="107728" y="6096"/>
                    <a:pt x="7162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FADE1A8-A557-3196-5622-09FDA2D1B490}"/>
                </a:ext>
              </a:extLst>
            </p:cNvPr>
            <p:cNvSpPr/>
            <p:nvPr/>
          </p:nvSpPr>
          <p:spPr>
            <a:xfrm>
              <a:off x="3212316" y="-1733492"/>
              <a:ext cx="51815" cy="51816"/>
            </a:xfrm>
            <a:custGeom>
              <a:avLst/>
              <a:gdLst>
                <a:gd name="connsiteX0" fmla="*/ 25908 w 51815"/>
                <a:gd name="connsiteY0" fmla="*/ 51816 h 51816"/>
                <a:gd name="connsiteX1" fmla="*/ 0 w 51815"/>
                <a:gd name="connsiteY1" fmla="*/ 25908 h 51816"/>
                <a:gd name="connsiteX2" fmla="*/ 25908 w 51815"/>
                <a:gd name="connsiteY2" fmla="*/ 0 h 51816"/>
                <a:gd name="connsiteX3" fmla="*/ 51816 w 51815"/>
                <a:gd name="connsiteY3" fmla="*/ 25908 h 51816"/>
                <a:gd name="connsiteX4" fmla="*/ 25908 w 51815"/>
                <a:gd name="connsiteY4" fmla="*/ 51816 h 51816"/>
                <a:gd name="connsiteX5" fmla="*/ 25908 w 51815"/>
                <a:gd name="connsiteY5" fmla="*/ 6096 h 51816"/>
                <a:gd name="connsiteX6" fmla="*/ 6096 w 51815"/>
                <a:gd name="connsiteY6" fmla="*/ 25908 h 51816"/>
                <a:gd name="connsiteX7" fmla="*/ 25908 w 51815"/>
                <a:gd name="connsiteY7" fmla="*/ 45720 h 51816"/>
                <a:gd name="connsiteX8" fmla="*/ 45720 w 51815"/>
                <a:gd name="connsiteY8" fmla="*/ 25908 h 51816"/>
                <a:gd name="connsiteX9" fmla="*/ 25908 w 51815"/>
                <a:gd name="connsiteY9" fmla="*/ 6096 h 5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815" h="51816">
                  <a:moveTo>
                    <a:pt x="25908" y="51816"/>
                  </a:moveTo>
                  <a:cubicBezTo>
                    <a:pt x="11620" y="51816"/>
                    <a:pt x="0" y="40196"/>
                    <a:pt x="0" y="25908"/>
                  </a:cubicBezTo>
                  <a:cubicBezTo>
                    <a:pt x="0" y="11621"/>
                    <a:pt x="11620" y="0"/>
                    <a:pt x="25908" y="0"/>
                  </a:cubicBezTo>
                  <a:cubicBezTo>
                    <a:pt x="40195" y="0"/>
                    <a:pt x="51816" y="11621"/>
                    <a:pt x="51816" y="25908"/>
                  </a:cubicBezTo>
                  <a:cubicBezTo>
                    <a:pt x="51816" y="40196"/>
                    <a:pt x="40195" y="51816"/>
                    <a:pt x="25908" y="51816"/>
                  </a:cubicBezTo>
                  <a:close/>
                  <a:moveTo>
                    <a:pt x="25908" y="6096"/>
                  </a:moveTo>
                  <a:cubicBezTo>
                    <a:pt x="14954" y="6096"/>
                    <a:pt x="6096" y="14954"/>
                    <a:pt x="6096" y="25908"/>
                  </a:cubicBezTo>
                  <a:cubicBezTo>
                    <a:pt x="6096" y="36862"/>
                    <a:pt x="14954" y="45720"/>
                    <a:pt x="25908" y="45720"/>
                  </a:cubicBezTo>
                  <a:cubicBezTo>
                    <a:pt x="36862" y="45720"/>
                    <a:pt x="45720" y="36862"/>
                    <a:pt x="45720" y="25908"/>
                  </a:cubicBezTo>
                  <a:cubicBezTo>
                    <a:pt x="45720" y="14954"/>
                    <a:pt x="36766" y="6096"/>
                    <a:pt x="2590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87" name="任意多边形: 形状 686">
            <a:extLst>
              <a:ext uri="{FF2B5EF4-FFF2-40B4-BE49-F238E27FC236}">
                <a16:creationId xmlns:a16="http://schemas.microsoft.com/office/drawing/2014/main" id="{B2828451-D4F3-CB3A-19D1-6C9290E423F7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8" name="组合 687">
            <a:extLst>
              <a:ext uri="{FF2B5EF4-FFF2-40B4-BE49-F238E27FC236}">
                <a16:creationId xmlns:a16="http://schemas.microsoft.com/office/drawing/2014/main" id="{B5473E80-48F7-0FCF-301D-4C7E7764B18A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689" name="椭圆 688">
              <a:extLst>
                <a:ext uri="{FF2B5EF4-FFF2-40B4-BE49-F238E27FC236}">
                  <a16:creationId xmlns:a16="http://schemas.microsoft.com/office/drawing/2014/main" id="{AFF6C129-B939-A6C2-2D19-FBDB9E5DF93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9A0F5926-7491-9F78-345D-7645CF342B6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1" name="椭圆 690">
              <a:extLst>
                <a:ext uri="{FF2B5EF4-FFF2-40B4-BE49-F238E27FC236}">
                  <a16:creationId xmlns:a16="http://schemas.microsoft.com/office/drawing/2014/main" id="{86CD8435-1524-568A-E54E-C459EC7E2AAD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2" name="椭圆 691">
              <a:extLst>
                <a:ext uri="{FF2B5EF4-FFF2-40B4-BE49-F238E27FC236}">
                  <a16:creationId xmlns:a16="http://schemas.microsoft.com/office/drawing/2014/main" id="{ECCA0919-1CF6-D097-3D02-878E3C28C3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3" name="椭圆 692">
              <a:extLst>
                <a:ext uri="{FF2B5EF4-FFF2-40B4-BE49-F238E27FC236}">
                  <a16:creationId xmlns:a16="http://schemas.microsoft.com/office/drawing/2014/main" id="{31801B9F-1A2A-0463-0B7F-698AD4AB1E68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4" name="椭圆 693">
              <a:extLst>
                <a:ext uri="{FF2B5EF4-FFF2-40B4-BE49-F238E27FC236}">
                  <a16:creationId xmlns:a16="http://schemas.microsoft.com/office/drawing/2014/main" id="{4FADE8A2-B154-CB05-E7CB-739E3AE50723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5" name="椭圆 694">
              <a:extLst>
                <a:ext uri="{FF2B5EF4-FFF2-40B4-BE49-F238E27FC236}">
                  <a16:creationId xmlns:a16="http://schemas.microsoft.com/office/drawing/2014/main" id="{1EEB66EE-6E8C-879F-9DD0-3556EA774408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27F1B5F2-7BCD-61A9-EE3A-F3772491E900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82156AB8-C588-8AD3-5ECC-44F0B963A039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8" name="椭圆 697">
              <a:extLst>
                <a:ext uri="{FF2B5EF4-FFF2-40B4-BE49-F238E27FC236}">
                  <a16:creationId xmlns:a16="http://schemas.microsoft.com/office/drawing/2014/main" id="{F40F01CB-6806-2B34-5AE5-04FA28A2D1B5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9" name="椭圆 698">
              <a:extLst>
                <a:ext uri="{FF2B5EF4-FFF2-40B4-BE49-F238E27FC236}">
                  <a16:creationId xmlns:a16="http://schemas.microsoft.com/office/drawing/2014/main" id="{1DF16D48-53F6-60B8-DDC8-2DCAC0BF4F3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0" name="椭圆 699">
              <a:extLst>
                <a:ext uri="{FF2B5EF4-FFF2-40B4-BE49-F238E27FC236}">
                  <a16:creationId xmlns:a16="http://schemas.microsoft.com/office/drawing/2014/main" id="{2C06047E-3E00-CBF2-0310-036776A7F88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1" name="椭圆 700">
              <a:extLst>
                <a:ext uri="{FF2B5EF4-FFF2-40B4-BE49-F238E27FC236}">
                  <a16:creationId xmlns:a16="http://schemas.microsoft.com/office/drawing/2014/main" id="{7FF36B74-C8AF-78D9-0F0D-7F6F7976C463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2" name="椭圆 701">
              <a:extLst>
                <a:ext uri="{FF2B5EF4-FFF2-40B4-BE49-F238E27FC236}">
                  <a16:creationId xmlns:a16="http://schemas.microsoft.com/office/drawing/2014/main" id="{17B4BA1E-4439-D57F-7F7E-9285B488B2DC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3" name="椭圆 702">
              <a:extLst>
                <a:ext uri="{FF2B5EF4-FFF2-40B4-BE49-F238E27FC236}">
                  <a16:creationId xmlns:a16="http://schemas.microsoft.com/office/drawing/2014/main" id="{01EA9AE6-D39B-15C8-426B-CF6C7A177E47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38543F7E-DF82-0F08-B579-8129BF3746A2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5" name="椭圆 704">
              <a:extLst>
                <a:ext uri="{FF2B5EF4-FFF2-40B4-BE49-F238E27FC236}">
                  <a16:creationId xmlns:a16="http://schemas.microsoft.com/office/drawing/2014/main" id="{59D43729-6D28-038F-A783-346F6C5DDC9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5ECCBAF6-58BA-24A4-3F14-083230E51B52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7" name="椭圆 706">
              <a:extLst>
                <a:ext uri="{FF2B5EF4-FFF2-40B4-BE49-F238E27FC236}">
                  <a16:creationId xmlns:a16="http://schemas.microsoft.com/office/drawing/2014/main" id="{07F5ED14-1704-D8AE-737A-7193313E87E7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8" name="椭圆 707">
              <a:extLst>
                <a:ext uri="{FF2B5EF4-FFF2-40B4-BE49-F238E27FC236}">
                  <a16:creationId xmlns:a16="http://schemas.microsoft.com/office/drawing/2014/main" id="{DB944E78-6135-295B-9437-4004EEDA2494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9" name="椭圆 708">
              <a:extLst>
                <a:ext uri="{FF2B5EF4-FFF2-40B4-BE49-F238E27FC236}">
                  <a16:creationId xmlns:a16="http://schemas.microsoft.com/office/drawing/2014/main" id="{485D00D7-94DB-DE61-4732-435EBE4933C3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0" name="椭圆 709">
              <a:extLst>
                <a:ext uri="{FF2B5EF4-FFF2-40B4-BE49-F238E27FC236}">
                  <a16:creationId xmlns:a16="http://schemas.microsoft.com/office/drawing/2014/main" id="{A3FBA649-CFEE-B926-491A-733D360C8C8B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1" name="椭圆 710">
              <a:extLst>
                <a:ext uri="{FF2B5EF4-FFF2-40B4-BE49-F238E27FC236}">
                  <a16:creationId xmlns:a16="http://schemas.microsoft.com/office/drawing/2014/main" id="{AF8149CF-3731-D856-23BC-E805D00CFE70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2" name="椭圆 711">
              <a:extLst>
                <a:ext uri="{FF2B5EF4-FFF2-40B4-BE49-F238E27FC236}">
                  <a16:creationId xmlns:a16="http://schemas.microsoft.com/office/drawing/2014/main" id="{D1732316-3F5A-D4BD-D927-315A3377ED9A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3" name="椭圆 712">
              <a:extLst>
                <a:ext uri="{FF2B5EF4-FFF2-40B4-BE49-F238E27FC236}">
                  <a16:creationId xmlns:a16="http://schemas.microsoft.com/office/drawing/2014/main" id="{88434331-76EF-2BF0-D9DF-3604A46A9DD5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E639CA1F-C5A0-F729-C5A8-97D321E415CE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5" name="椭圆 714">
              <a:extLst>
                <a:ext uri="{FF2B5EF4-FFF2-40B4-BE49-F238E27FC236}">
                  <a16:creationId xmlns:a16="http://schemas.microsoft.com/office/drawing/2014/main" id="{087F3167-29C7-6C6E-638B-E398FB4641FA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6" name="椭圆 715">
              <a:extLst>
                <a:ext uri="{FF2B5EF4-FFF2-40B4-BE49-F238E27FC236}">
                  <a16:creationId xmlns:a16="http://schemas.microsoft.com/office/drawing/2014/main" id="{BFFC3D90-270E-5616-F83F-D726851A6D1F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7" name="椭圆 716">
              <a:extLst>
                <a:ext uri="{FF2B5EF4-FFF2-40B4-BE49-F238E27FC236}">
                  <a16:creationId xmlns:a16="http://schemas.microsoft.com/office/drawing/2014/main" id="{98D61F83-A4D9-D1FD-3A1F-D4FCE3EAAE39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8" name="椭圆 717">
              <a:extLst>
                <a:ext uri="{FF2B5EF4-FFF2-40B4-BE49-F238E27FC236}">
                  <a16:creationId xmlns:a16="http://schemas.microsoft.com/office/drawing/2014/main" id="{D48725D7-5130-72AE-736E-BB3433FC9BA5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9" name="椭圆 718">
              <a:extLst>
                <a:ext uri="{FF2B5EF4-FFF2-40B4-BE49-F238E27FC236}">
                  <a16:creationId xmlns:a16="http://schemas.microsoft.com/office/drawing/2014/main" id="{B774BD35-3834-0DC9-4645-281A9D3E7243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20" name="椭圆 719">
              <a:extLst>
                <a:ext uri="{FF2B5EF4-FFF2-40B4-BE49-F238E27FC236}">
                  <a16:creationId xmlns:a16="http://schemas.microsoft.com/office/drawing/2014/main" id="{AD6BF3D5-A68E-8357-2892-DCA9764690B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24483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理论框架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3843C0A-51D7-4232-8D59-5D40F5B78A93}"/>
              </a:ext>
            </a:extLst>
          </p:cNvPr>
          <p:cNvGrpSpPr/>
          <p:nvPr/>
        </p:nvGrpSpPr>
        <p:grpSpPr>
          <a:xfrm>
            <a:off x="3645895" y="1832894"/>
            <a:ext cx="2373842" cy="369328"/>
            <a:chOff x="3575170" y="2979522"/>
            <a:chExt cx="2373842" cy="369328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C191FD1-F2F2-CC1C-1981-0C5F7D9350EE}"/>
                </a:ext>
              </a:extLst>
            </p:cNvPr>
            <p:cNvCxnSpPr/>
            <p:nvPr/>
          </p:nvCxnSpPr>
          <p:spPr>
            <a:xfrm>
              <a:off x="3575170" y="3148797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TextBox 76">
              <a:extLst>
                <a:ext uri="{FF2B5EF4-FFF2-40B4-BE49-F238E27FC236}">
                  <a16:creationId xmlns:a16="http://schemas.microsoft.com/office/drawing/2014/main" id="{C85B07FB-0206-9332-6743-B8764996B399}"/>
                </a:ext>
              </a:extLst>
            </p:cNvPr>
            <p:cNvSpPr txBox="1"/>
            <p:nvPr/>
          </p:nvSpPr>
          <p:spPr>
            <a:xfrm>
              <a:off x="4853848" y="2979522"/>
              <a:ext cx="1095164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469DEE-17DE-80C4-CAD4-1B5C44F6EEF7}"/>
              </a:ext>
            </a:extLst>
          </p:cNvPr>
          <p:cNvGrpSpPr/>
          <p:nvPr/>
        </p:nvGrpSpPr>
        <p:grpSpPr>
          <a:xfrm>
            <a:off x="4091372" y="2645449"/>
            <a:ext cx="2350714" cy="369328"/>
            <a:chOff x="4020647" y="3792077"/>
            <a:chExt cx="2350714" cy="36932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5C0E388D-8368-9A13-1A52-0A6CD905F226}"/>
                </a:ext>
              </a:extLst>
            </p:cNvPr>
            <p:cNvCxnSpPr/>
            <p:nvPr/>
          </p:nvCxnSpPr>
          <p:spPr>
            <a:xfrm>
              <a:off x="4020647" y="3981135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76">
              <a:extLst>
                <a:ext uri="{FF2B5EF4-FFF2-40B4-BE49-F238E27FC236}">
                  <a16:creationId xmlns:a16="http://schemas.microsoft.com/office/drawing/2014/main" id="{895173B7-61CB-B1ED-65C5-6F24D55134AB}"/>
                </a:ext>
              </a:extLst>
            </p:cNvPr>
            <p:cNvSpPr txBox="1"/>
            <p:nvPr/>
          </p:nvSpPr>
          <p:spPr>
            <a:xfrm>
              <a:off x="5276197" y="3792077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BEBD091-4C09-84D0-4099-C6B424C548E7}"/>
              </a:ext>
            </a:extLst>
          </p:cNvPr>
          <p:cNvGrpSpPr/>
          <p:nvPr/>
        </p:nvGrpSpPr>
        <p:grpSpPr>
          <a:xfrm>
            <a:off x="4561760" y="3458004"/>
            <a:ext cx="2393870" cy="369328"/>
            <a:chOff x="4491035" y="4604632"/>
            <a:chExt cx="2393870" cy="369328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F4371BCE-F3DF-6F72-738F-17F8BD759AB3}"/>
                </a:ext>
              </a:extLst>
            </p:cNvPr>
            <p:cNvCxnSpPr/>
            <p:nvPr/>
          </p:nvCxnSpPr>
          <p:spPr>
            <a:xfrm>
              <a:off x="4491035" y="4778305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76">
              <a:extLst>
                <a:ext uri="{FF2B5EF4-FFF2-40B4-BE49-F238E27FC236}">
                  <a16:creationId xmlns:a16="http://schemas.microsoft.com/office/drawing/2014/main" id="{A072EF96-023E-FCCE-6194-7FF404633503}"/>
                </a:ext>
              </a:extLst>
            </p:cNvPr>
            <p:cNvSpPr txBox="1"/>
            <p:nvPr/>
          </p:nvSpPr>
          <p:spPr>
            <a:xfrm>
              <a:off x="5789741" y="4604632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63DBB56-535E-418A-0878-9BEA2C0C5053}"/>
              </a:ext>
            </a:extLst>
          </p:cNvPr>
          <p:cNvGrpSpPr/>
          <p:nvPr/>
        </p:nvGrpSpPr>
        <p:grpSpPr>
          <a:xfrm>
            <a:off x="4961452" y="4318186"/>
            <a:ext cx="2367038" cy="369328"/>
            <a:chOff x="4890727" y="5464814"/>
            <a:chExt cx="2367038" cy="369328"/>
          </a:xfrm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FB579A6-548C-785F-DC70-000E6B9B594A}"/>
                </a:ext>
              </a:extLst>
            </p:cNvPr>
            <p:cNvCxnSpPr/>
            <p:nvPr/>
          </p:nvCxnSpPr>
          <p:spPr>
            <a:xfrm>
              <a:off x="4890727" y="5634089"/>
              <a:ext cx="1114425" cy="0"/>
            </a:xfrm>
            <a:prstGeom prst="line">
              <a:avLst/>
            </a:prstGeom>
            <a:ln>
              <a:solidFill>
                <a:srgbClr val="B2B2B2">
                  <a:alpha val="70000"/>
                </a:srgbClr>
              </a:solidFill>
              <a:prstDash val="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76">
              <a:extLst>
                <a:ext uri="{FF2B5EF4-FFF2-40B4-BE49-F238E27FC236}">
                  <a16:creationId xmlns:a16="http://schemas.microsoft.com/office/drawing/2014/main" id="{325D73D4-A38D-8512-5A56-037D6BBD83A4}"/>
                </a:ext>
              </a:extLst>
            </p:cNvPr>
            <p:cNvSpPr txBox="1"/>
            <p:nvPr/>
          </p:nvSpPr>
          <p:spPr>
            <a:xfrm>
              <a:off x="6162601" y="546481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D2E23D7-BF20-B106-723C-49CB6B8EC823}"/>
              </a:ext>
            </a:extLst>
          </p:cNvPr>
          <p:cNvGrpSpPr/>
          <p:nvPr/>
        </p:nvGrpSpPr>
        <p:grpSpPr>
          <a:xfrm>
            <a:off x="947738" y="1593781"/>
            <a:ext cx="3990268" cy="3439884"/>
            <a:chOff x="877013" y="2740409"/>
            <a:chExt cx="3990268" cy="343988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F25307B-BE6E-CAC4-D2D3-AFEC74814CEC}"/>
                </a:ext>
              </a:extLst>
            </p:cNvPr>
            <p:cNvGrpSpPr/>
            <p:nvPr/>
          </p:nvGrpSpPr>
          <p:grpSpPr>
            <a:xfrm>
              <a:off x="877013" y="2740409"/>
              <a:ext cx="3990268" cy="3439884"/>
              <a:chOff x="1335314" y="2162629"/>
              <a:chExt cx="3990268" cy="3439884"/>
            </a:xfrm>
          </p:grpSpPr>
          <p:sp>
            <p:nvSpPr>
              <p:cNvPr id="20" name="任意多边形 47">
                <a:extLst>
                  <a:ext uri="{FF2B5EF4-FFF2-40B4-BE49-F238E27FC236}">
                    <a16:creationId xmlns:a16="http://schemas.microsoft.com/office/drawing/2014/main" id="{73229BBD-E18D-D7B5-5B9A-AB174A351C1A}"/>
                  </a:ext>
                </a:extLst>
              </p:cNvPr>
              <p:cNvSpPr/>
              <p:nvPr/>
            </p:nvSpPr>
            <p:spPr>
              <a:xfrm>
                <a:off x="2791678" y="2162629"/>
                <a:ext cx="1077540" cy="928914"/>
              </a:xfrm>
              <a:custGeom>
                <a:avLst/>
                <a:gdLst>
                  <a:gd name="connsiteX0" fmla="*/ 538770 w 1077540"/>
                  <a:gd name="connsiteY0" fmla="*/ 0 h 928914"/>
                  <a:gd name="connsiteX1" fmla="*/ 1036596 w 1077540"/>
                  <a:gd name="connsiteY1" fmla="*/ 858321 h 928914"/>
                  <a:gd name="connsiteX2" fmla="*/ 1077540 w 1077540"/>
                  <a:gd name="connsiteY2" fmla="*/ 928914 h 928914"/>
                  <a:gd name="connsiteX3" fmla="*/ 0 w 1077540"/>
                  <a:gd name="connsiteY3" fmla="*/ 928914 h 928914"/>
                  <a:gd name="connsiteX4" fmla="*/ 40944 w 1077540"/>
                  <a:gd name="connsiteY4" fmla="*/ 858321 h 928914"/>
                  <a:gd name="connsiteX5" fmla="*/ 538770 w 1077540"/>
                  <a:gd name="connsiteY5" fmla="*/ 0 h 928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77540" h="928914">
                    <a:moveTo>
                      <a:pt x="538770" y="0"/>
                    </a:moveTo>
                    <a:lnTo>
                      <a:pt x="1036596" y="858321"/>
                    </a:lnTo>
                    <a:lnTo>
                      <a:pt x="1077540" y="928914"/>
                    </a:lnTo>
                    <a:lnTo>
                      <a:pt x="0" y="928914"/>
                    </a:lnTo>
                    <a:lnTo>
                      <a:pt x="40944" y="858321"/>
                    </a:lnTo>
                    <a:lnTo>
                      <a:pt x="53877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任意多边形 45">
                <a:extLst>
                  <a:ext uri="{FF2B5EF4-FFF2-40B4-BE49-F238E27FC236}">
                    <a16:creationId xmlns:a16="http://schemas.microsoft.com/office/drawing/2014/main" id="{691D9268-4A0A-F9CE-F8EE-20A395A3D7DE}"/>
                  </a:ext>
                </a:extLst>
              </p:cNvPr>
              <p:cNvSpPr/>
              <p:nvPr/>
            </p:nvSpPr>
            <p:spPr>
              <a:xfrm>
                <a:off x="2334796" y="3091543"/>
                <a:ext cx="1991304" cy="787727"/>
              </a:xfrm>
              <a:custGeom>
                <a:avLst/>
                <a:gdLst>
                  <a:gd name="connsiteX0" fmla="*/ 456882 w 1991304"/>
                  <a:gd name="connsiteY0" fmla="*/ 0 h 787727"/>
                  <a:gd name="connsiteX1" fmla="*/ 1534422 w 1991304"/>
                  <a:gd name="connsiteY1" fmla="*/ 0 h 787727"/>
                  <a:gd name="connsiteX2" fmla="*/ 1991304 w 1991304"/>
                  <a:gd name="connsiteY2" fmla="*/ 787727 h 787727"/>
                  <a:gd name="connsiteX3" fmla="*/ 0 w 1991304"/>
                  <a:gd name="connsiteY3" fmla="*/ 787727 h 787727"/>
                  <a:gd name="connsiteX4" fmla="*/ 456882 w 1991304"/>
                  <a:gd name="connsiteY4" fmla="*/ 0 h 787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1304" h="787727">
                    <a:moveTo>
                      <a:pt x="456882" y="0"/>
                    </a:moveTo>
                    <a:lnTo>
                      <a:pt x="1534422" y="0"/>
                    </a:lnTo>
                    <a:lnTo>
                      <a:pt x="1991304" y="787727"/>
                    </a:lnTo>
                    <a:lnTo>
                      <a:pt x="0" y="787727"/>
                    </a:lnTo>
                    <a:lnTo>
                      <a:pt x="456882" y="0"/>
                    </a:lnTo>
                    <a:close/>
                  </a:path>
                </a:pathLst>
              </a:custGeom>
              <a:solidFill>
                <a:srgbClr val="4E6E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2" name="任意多边形 41">
                <a:extLst>
                  <a:ext uri="{FF2B5EF4-FFF2-40B4-BE49-F238E27FC236}">
                    <a16:creationId xmlns:a16="http://schemas.microsoft.com/office/drawing/2014/main" id="{BD159E64-F7E4-128A-A3AC-C4856C2C29A7}"/>
                  </a:ext>
                </a:extLst>
              </p:cNvPr>
              <p:cNvSpPr/>
              <p:nvPr/>
            </p:nvSpPr>
            <p:spPr>
              <a:xfrm>
                <a:off x="1875557" y="3885873"/>
                <a:ext cx="2909782" cy="785188"/>
              </a:xfrm>
              <a:custGeom>
                <a:avLst/>
                <a:gdLst>
                  <a:gd name="connsiteX0" fmla="*/ 455409 w 2909782"/>
                  <a:gd name="connsiteY0" fmla="*/ 0 h 785188"/>
                  <a:gd name="connsiteX1" fmla="*/ 2454373 w 2909782"/>
                  <a:gd name="connsiteY1" fmla="*/ 0 h 785188"/>
                  <a:gd name="connsiteX2" fmla="*/ 2909782 w 2909782"/>
                  <a:gd name="connsiteY2" fmla="*/ 785188 h 785188"/>
                  <a:gd name="connsiteX3" fmla="*/ 0 w 2909782"/>
                  <a:gd name="connsiteY3" fmla="*/ 785188 h 785188"/>
                  <a:gd name="connsiteX4" fmla="*/ 455409 w 2909782"/>
                  <a:gd name="connsiteY4" fmla="*/ 0 h 785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09782" h="785188">
                    <a:moveTo>
                      <a:pt x="455409" y="0"/>
                    </a:moveTo>
                    <a:lnTo>
                      <a:pt x="2454373" y="0"/>
                    </a:lnTo>
                    <a:lnTo>
                      <a:pt x="2909782" y="785188"/>
                    </a:lnTo>
                    <a:lnTo>
                      <a:pt x="0" y="785188"/>
                    </a:lnTo>
                    <a:lnTo>
                      <a:pt x="45540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任意多边形 38">
                <a:extLst>
                  <a:ext uri="{FF2B5EF4-FFF2-40B4-BE49-F238E27FC236}">
                    <a16:creationId xmlns:a16="http://schemas.microsoft.com/office/drawing/2014/main" id="{04C6F3F8-BE3B-E7B9-4BDD-B6F563DF44B4}"/>
                  </a:ext>
                </a:extLst>
              </p:cNvPr>
              <p:cNvSpPr/>
              <p:nvPr/>
            </p:nvSpPr>
            <p:spPr>
              <a:xfrm>
                <a:off x="2330966" y="3879269"/>
                <a:ext cx="1998964" cy="6604"/>
              </a:xfrm>
              <a:custGeom>
                <a:avLst/>
                <a:gdLst>
                  <a:gd name="connsiteX0" fmla="*/ 3830 w 1998964"/>
                  <a:gd name="connsiteY0" fmla="*/ 0 h 6604"/>
                  <a:gd name="connsiteX1" fmla="*/ 1995134 w 1998964"/>
                  <a:gd name="connsiteY1" fmla="*/ 0 h 6604"/>
                  <a:gd name="connsiteX2" fmla="*/ 1998964 w 1998964"/>
                  <a:gd name="connsiteY2" fmla="*/ 6604 h 6604"/>
                  <a:gd name="connsiteX3" fmla="*/ 0 w 1998964"/>
                  <a:gd name="connsiteY3" fmla="*/ 6604 h 6604"/>
                  <a:gd name="connsiteX4" fmla="*/ 3830 w 1998964"/>
                  <a:gd name="connsiteY4" fmla="*/ 0 h 6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98964" h="6604">
                    <a:moveTo>
                      <a:pt x="3830" y="0"/>
                    </a:moveTo>
                    <a:lnTo>
                      <a:pt x="1995134" y="0"/>
                    </a:lnTo>
                    <a:lnTo>
                      <a:pt x="1998964" y="6604"/>
                    </a:lnTo>
                    <a:lnTo>
                      <a:pt x="0" y="6604"/>
                    </a:lnTo>
                    <a:lnTo>
                      <a:pt x="3830" y="0"/>
                    </a:lnTo>
                    <a:close/>
                  </a:path>
                </a:pathLst>
              </a:custGeom>
              <a:solidFill>
                <a:srgbClr val="005CA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任意多边形 43">
                <a:extLst>
                  <a:ext uri="{FF2B5EF4-FFF2-40B4-BE49-F238E27FC236}">
                    <a16:creationId xmlns:a16="http://schemas.microsoft.com/office/drawing/2014/main" id="{DFB55D06-3150-5A33-E1FA-4B39DD85070A}"/>
                  </a:ext>
                </a:extLst>
              </p:cNvPr>
              <p:cNvSpPr/>
              <p:nvPr/>
            </p:nvSpPr>
            <p:spPr>
              <a:xfrm>
                <a:off x="1335314" y="4671061"/>
                <a:ext cx="3990268" cy="931452"/>
              </a:xfrm>
              <a:custGeom>
                <a:avLst/>
                <a:gdLst>
                  <a:gd name="connsiteX0" fmla="*/ 540243 w 3990268"/>
                  <a:gd name="connsiteY0" fmla="*/ 0 h 931452"/>
                  <a:gd name="connsiteX1" fmla="*/ 3450025 w 3990268"/>
                  <a:gd name="connsiteY1" fmla="*/ 0 h 931452"/>
                  <a:gd name="connsiteX2" fmla="*/ 3488612 w 3990268"/>
                  <a:gd name="connsiteY2" fmla="*/ 66528 h 931452"/>
                  <a:gd name="connsiteX3" fmla="*/ 3488612 w 3990268"/>
                  <a:gd name="connsiteY3" fmla="*/ 66528 h 931452"/>
                  <a:gd name="connsiteX4" fmla="*/ 3990268 w 3990268"/>
                  <a:gd name="connsiteY4" fmla="*/ 931452 h 931452"/>
                  <a:gd name="connsiteX5" fmla="*/ 0 w 3990268"/>
                  <a:gd name="connsiteY5" fmla="*/ 931452 h 931452"/>
                  <a:gd name="connsiteX6" fmla="*/ 501656 w 3990268"/>
                  <a:gd name="connsiteY6" fmla="*/ 66528 h 931452"/>
                  <a:gd name="connsiteX7" fmla="*/ 501657 w 3990268"/>
                  <a:gd name="connsiteY7" fmla="*/ 66528 h 931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0268" h="931452">
                    <a:moveTo>
                      <a:pt x="540243" y="0"/>
                    </a:moveTo>
                    <a:lnTo>
                      <a:pt x="3450025" y="0"/>
                    </a:lnTo>
                    <a:lnTo>
                      <a:pt x="3488612" y="66528"/>
                    </a:lnTo>
                    <a:lnTo>
                      <a:pt x="3488612" y="66528"/>
                    </a:lnTo>
                    <a:lnTo>
                      <a:pt x="3990268" y="931452"/>
                    </a:lnTo>
                    <a:lnTo>
                      <a:pt x="0" y="931452"/>
                    </a:lnTo>
                    <a:lnTo>
                      <a:pt x="501656" y="66528"/>
                    </a:lnTo>
                    <a:lnTo>
                      <a:pt x="501657" y="66528"/>
                    </a:lnTo>
                    <a:close/>
                  </a:path>
                </a:pathLst>
              </a:custGeom>
              <a:solidFill>
                <a:srgbClr val="4E6E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6" name="TextBox 76">
              <a:extLst>
                <a:ext uri="{FF2B5EF4-FFF2-40B4-BE49-F238E27FC236}">
                  <a16:creationId xmlns:a16="http://schemas.microsoft.com/office/drawing/2014/main" id="{7356ADEC-9AF1-9EF5-875B-F115C5162871}"/>
                </a:ext>
              </a:extLst>
            </p:cNvPr>
            <p:cNvSpPr txBox="1"/>
            <p:nvPr/>
          </p:nvSpPr>
          <p:spPr>
            <a:xfrm>
              <a:off x="2518926" y="3274178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结构一</a:t>
              </a:r>
            </a:p>
          </p:txBody>
        </p:sp>
        <p:sp>
          <p:nvSpPr>
            <p:cNvPr id="17" name="TextBox 76">
              <a:extLst>
                <a:ext uri="{FF2B5EF4-FFF2-40B4-BE49-F238E27FC236}">
                  <a16:creationId xmlns:a16="http://schemas.microsoft.com/office/drawing/2014/main" id="{57666FB8-21D0-253A-14B5-1C7BFF88784C}"/>
                </a:ext>
              </a:extLst>
            </p:cNvPr>
            <p:cNvSpPr txBox="1"/>
            <p:nvPr/>
          </p:nvSpPr>
          <p:spPr>
            <a:xfrm>
              <a:off x="2518926" y="3944523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结构二</a:t>
              </a:r>
            </a:p>
          </p:txBody>
        </p:sp>
        <p:sp>
          <p:nvSpPr>
            <p:cNvPr id="18" name="TextBox 76">
              <a:extLst>
                <a:ext uri="{FF2B5EF4-FFF2-40B4-BE49-F238E27FC236}">
                  <a16:creationId xmlns:a16="http://schemas.microsoft.com/office/drawing/2014/main" id="{3E1C7AE6-38FF-CC95-EF8C-40A68538A97A}"/>
                </a:ext>
              </a:extLst>
            </p:cNvPr>
            <p:cNvSpPr txBox="1"/>
            <p:nvPr/>
          </p:nvSpPr>
          <p:spPr>
            <a:xfrm>
              <a:off x="2518926" y="4702360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结构三</a:t>
              </a:r>
            </a:p>
          </p:txBody>
        </p:sp>
        <p:sp>
          <p:nvSpPr>
            <p:cNvPr id="19" name="TextBox 76">
              <a:extLst>
                <a:ext uri="{FF2B5EF4-FFF2-40B4-BE49-F238E27FC236}">
                  <a16:creationId xmlns:a16="http://schemas.microsoft.com/office/drawing/2014/main" id="{74D07D67-8F43-3CB4-431B-09093E6B9A4D}"/>
                </a:ext>
              </a:extLst>
            </p:cNvPr>
            <p:cNvSpPr txBox="1"/>
            <p:nvPr/>
          </p:nvSpPr>
          <p:spPr>
            <a:xfrm>
              <a:off x="2518926" y="5560547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结构四</a:t>
              </a:r>
            </a:p>
          </p:txBody>
        </p: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id="{B6D63536-3506-F6B5-1663-2FE49694774A}"/>
              </a:ext>
            </a:extLst>
          </p:cNvPr>
          <p:cNvSpPr/>
          <p:nvPr/>
        </p:nvSpPr>
        <p:spPr>
          <a:xfrm>
            <a:off x="6096000" y="1737444"/>
            <a:ext cx="5659124" cy="708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 演示模板及素材免费下载！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 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唯一访问网址：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4E730C3-02CE-A857-0848-60C7F80ECFA6}"/>
              </a:ext>
            </a:extLst>
          </p:cNvPr>
          <p:cNvSpPr/>
          <p:nvPr/>
        </p:nvSpPr>
        <p:spPr>
          <a:xfrm>
            <a:off x="6532876" y="2607542"/>
            <a:ext cx="4711387" cy="708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A2A10B94-FD3D-CF48-794E-C21F934C06BB}"/>
              </a:ext>
            </a:extLst>
          </p:cNvPr>
          <p:cNvSpPr/>
          <p:nvPr/>
        </p:nvSpPr>
        <p:spPr>
          <a:xfrm>
            <a:off x="6955630" y="3363085"/>
            <a:ext cx="4288633" cy="708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A817BEEE-0502-44A1-917D-555215C9E066}"/>
              </a:ext>
            </a:extLst>
          </p:cNvPr>
          <p:cNvSpPr/>
          <p:nvPr/>
        </p:nvSpPr>
        <p:spPr>
          <a:xfrm>
            <a:off x="7421404" y="4276885"/>
            <a:ext cx="3822859" cy="70846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181751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理论框架</a:t>
            </a: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DF3CB0C-F1DF-5B34-862D-72BE770CC00D}"/>
              </a:ext>
            </a:extLst>
          </p:cNvPr>
          <p:cNvGrpSpPr/>
          <p:nvPr/>
        </p:nvGrpSpPr>
        <p:grpSpPr>
          <a:xfrm>
            <a:off x="1443256" y="1314028"/>
            <a:ext cx="3974045" cy="1979224"/>
            <a:chOff x="1409700" y="1314028"/>
            <a:chExt cx="3974045" cy="1979224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BA275E45-B702-84DD-5142-5F9A7A545808}"/>
                </a:ext>
              </a:extLst>
            </p:cNvPr>
            <p:cNvSpPr/>
            <p:nvPr/>
          </p:nvSpPr>
          <p:spPr>
            <a:xfrm>
              <a:off x="1409700" y="1314028"/>
              <a:ext cx="3227070" cy="1798321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09734639-94CF-80E2-6BD6-B6EECEDC10A6}"/>
                </a:ext>
              </a:extLst>
            </p:cNvPr>
            <p:cNvSpPr/>
            <p:nvPr/>
          </p:nvSpPr>
          <p:spPr>
            <a:xfrm>
              <a:off x="1562100" y="2908132"/>
              <a:ext cx="1235599" cy="3851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6546F18A-9737-6A0B-CD9E-0B7A59BC292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05" r="22005"/>
            <a:stretch/>
          </p:blipFill>
          <p:spPr>
            <a:xfrm>
              <a:off x="3967857" y="1441013"/>
              <a:ext cx="1356360" cy="1573378"/>
            </a:xfrm>
            <a:custGeom>
              <a:avLst/>
              <a:gdLst>
                <a:gd name="connsiteX0" fmla="*/ 678180 w 1356360"/>
                <a:gd name="connsiteY0" fmla="*/ 0 h 1573378"/>
                <a:gd name="connsiteX1" fmla="*/ 1356360 w 1356360"/>
                <a:gd name="connsiteY1" fmla="*/ 339090 h 1573378"/>
                <a:gd name="connsiteX2" fmla="*/ 1356360 w 1356360"/>
                <a:gd name="connsiteY2" fmla="*/ 1234288 h 1573378"/>
                <a:gd name="connsiteX3" fmla="*/ 678180 w 1356360"/>
                <a:gd name="connsiteY3" fmla="*/ 1573378 h 1573378"/>
                <a:gd name="connsiteX4" fmla="*/ 0 w 1356360"/>
                <a:gd name="connsiteY4" fmla="*/ 1234288 h 1573378"/>
                <a:gd name="connsiteX5" fmla="*/ 0 w 1356360"/>
                <a:gd name="connsiteY5" fmla="*/ 339090 h 157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6360" h="1573378">
                  <a:moveTo>
                    <a:pt x="678180" y="0"/>
                  </a:moveTo>
                  <a:lnTo>
                    <a:pt x="1356360" y="339090"/>
                  </a:lnTo>
                  <a:lnTo>
                    <a:pt x="1356360" y="1234288"/>
                  </a:lnTo>
                  <a:lnTo>
                    <a:pt x="678180" y="1573378"/>
                  </a:lnTo>
                  <a:lnTo>
                    <a:pt x="0" y="1234288"/>
                  </a:lnTo>
                  <a:lnTo>
                    <a:pt x="0" y="33909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</p:pic>
        <p:sp>
          <p:nvSpPr>
            <p:cNvPr id="8" name="TextBox 76">
              <a:extLst>
                <a:ext uri="{FF2B5EF4-FFF2-40B4-BE49-F238E27FC236}">
                  <a16:creationId xmlns:a16="http://schemas.microsoft.com/office/drawing/2014/main" id="{C0F5FC84-E644-1162-FBBD-6B7B19D16FB4}"/>
                </a:ext>
              </a:extLst>
            </p:cNvPr>
            <p:cNvSpPr txBox="1"/>
            <p:nvPr/>
          </p:nvSpPr>
          <p:spPr>
            <a:xfrm>
              <a:off x="1677201" y="293593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6787742B-BBB9-B9AA-5358-1B24AC454114}"/>
                </a:ext>
              </a:extLst>
            </p:cNvPr>
            <p:cNvSpPr/>
            <p:nvPr/>
          </p:nvSpPr>
          <p:spPr>
            <a:xfrm>
              <a:off x="1652195" y="1530032"/>
              <a:ext cx="2093109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" name="六边形 3">
              <a:extLst>
                <a:ext uri="{FF2B5EF4-FFF2-40B4-BE49-F238E27FC236}">
                  <a16:creationId xmlns:a16="http://schemas.microsoft.com/office/drawing/2014/main" id="{D8956B21-FC47-99F5-8C74-8B622B0A69DE}"/>
                </a:ext>
              </a:extLst>
            </p:cNvPr>
            <p:cNvSpPr/>
            <p:nvPr/>
          </p:nvSpPr>
          <p:spPr>
            <a:xfrm rot="5400000">
              <a:off x="3790297" y="1477243"/>
              <a:ext cx="1711481" cy="1475414"/>
            </a:xfrm>
            <a:prstGeom prst="hexagon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DAF9A7D-9E5A-48B7-5DEC-221D34CFCF1D}"/>
              </a:ext>
            </a:extLst>
          </p:cNvPr>
          <p:cNvGrpSpPr/>
          <p:nvPr/>
        </p:nvGrpSpPr>
        <p:grpSpPr>
          <a:xfrm>
            <a:off x="6756696" y="1314028"/>
            <a:ext cx="3974045" cy="1979224"/>
            <a:chOff x="1409700" y="1314028"/>
            <a:chExt cx="3974045" cy="197922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19EAC47F-4049-40B3-FF1C-BCEDB3A8B62C}"/>
                </a:ext>
              </a:extLst>
            </p:cNvPr>
            <p:cNvSpPr/>
            <p:nvPr/>
          </p:nvSpPr>
          <p:spPr>
            <a:xfrm>
              <a:off x="1409700" y="1314028"/>
              <a:ext cx="3227070" cy="17983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181F17BF-E2C8-C7ED-CCBD-164369D7233C}"/>
                </a:ext>
              </a:extLst>
            </p:cNvPr>
            <p:cNvSpPr/>
            <p:nvPr/>
          </p:nvSpPr>
          <p:spPr>
            <a:xfrm>
              <a:off x="1562100" y="2908132"/>
              <a:ext cx="1235599" cy="385120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F48892B4-F03F-A44D-A0D7-210823CCF2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6" r="21466"/>
            <a:stretch/>
          </p:blipFill>
          <p:spPr>
            <a:xfrm>
              <a:off x="3967857" y="1441013"/>
              <a:ext cx="1356360" cy="1573378"/>
            </a:xfrm>
            <a:custGeom>
              <a:avLst/>
              <a:gdLst>
                <a:gd name="connsiteX0" fmla="*/ 678180 w 1356360"/>
                <a:gd name="connsiteY0" fmla="*/ 0 h 1573378"/>
                <a:gd name="connsiteX1" fmla="*/ 1356360 w 1356360"/>
                <a:gd name="connsiteY1" fmla="*/ 339090 h 1573378"/>
                <a:gd name="connsiteX2" fmla="*/ 1356360 w 1356360"/>
                <a:gd name="connsiteY2" fmla="*/ 1234288 h 1573378"/>
                <a:gd name="connsiteX3" fmla="*/ 678180 w 1356360"/>
                <a:gd name="connsiteY3" fmla="*/ 1573378 h 1573378"/>
                <a:gd name="connsiteX4" fmla="*/ 0 w 1356360"/>
                <a:gd name="connsiteY4" fmla="*/ 1234288 h 1573378"/>
                <a:gd name="connsiteX5" fmla="*/ 0 w 1356360"/>
                <a:gd name="connsiteY5" fmla="*/ 339090 h 157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6360" h="1573378">
                  <a:moveTo>
                    <a:pt x="678180" y="0"/>
                  </a:moveTo>
                  <a:lnTo>
                    <a:pt x="1356360" y="339090"/>
                  </a:lnTo>
                  <a:lnTo>
                    <a:pt x="1356360" y="1234288"/>
                  </a:lnTo>
                  <a:lnTo>
                    <a:pt x="678180" y="1573378"/>
                  </a:lnTo>
                  <a:lnTo>
                    <a:pt x="0" y="1234288"/>
                  </a:lnTo>
                  <a:lnTo>
                    <a:pt x="0" y="33909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</p:pic>
        <p:sp>
          <p:nvSpPr>
            <p:cNvPr id="42" name="TextBox 76">
              <a:extLst>
                <a:ext uri="{FF2B5EF4-FFF2-40B4-BE49-F238E27FC236}">
                  <a16:creationId xmlns:a16="http://schemas.microsoft.com/office/drawing/2014/main" id="{6BFCB09A-F8E5-B612-069B-FDC861AF19BA}"/>
                </a:ext>
              </a:extLst>
            </p:cNvPr>
            <p:cNvSpPr txBox="1"/>
            <p:nvPr/>
          </p:nvSpPr>
          <p:spPr>
            <a:xfrm>
              <a:off x="1677201" y="293593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FF3573A-BA68-19E0-64ED-6DB764EC6FA1}"/>
                </a:ext>
              </a:extLst>
            </p:cNvPr>
            <p:cNvSpPr/>
            <p:nvPr/>
          </p:nvSpPr>
          <p:spPr>
            <a:xfrm>
              <a:off x="1652195" y="1530032"/>
              <a:ext cx="2093109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44" name="六边形 43">
              <a:extLst>
                <a:ext uri="{FF2B5EF4-FFF2-40B4-BE49-F238E27FC236}">
                  <a16:creationId xmlns:a16="http://schemas.microsoft.com/office/drawing/2014/main" id="{4A171F47-2B48-8ECE-7A62-84246E361007}"/>
                </a:ext>
              </a:extLst>
            </p:cNvPr>
            <p:cNvSpPr/>
            <p:nvPr/>
          </p:nvSpPr>
          <p:spPr>
            <a:xfrm rot="5400000">
              <a:off x="3790297" y="1477243"/>
              <a:ext cx="1711481" cy="1475414"/>
            </a:xfrm>
            <a:prstGeom prst="hexagon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F9E8098-8002-80D7-F851-634293E66288}"/>
              </a:ext>
            </a:extLst>
          </p:cNvPr>
          <p:cNvGrpSpPr/>
          <p:nvPr/>
        </p:nvGrpSpPr>
        <p:grpSpPr>
          <a:xfrm>
            <a:off x="1443256" y="3671335"/>
            <a:ext cx="3974045" cy="1979224"/>
            <a:chOff x="1409700" y="1314028"/>
            <a:chExt cx="3974045" cy="1979224"/>
          </a:xfrm>
        </p:grpSpPr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F246E484-EEC8-EEC8-8114-A5EDE4ECE82E}"/>
                </a:ext>
              </a:extLst>
            </p:cNvPr>
            <p:cNvSpPr/>
            <p:nvPr/>
          </p:nvSpPr>
          <p:spPr>
            <a:xfrm>
              <a:off x="1409700" y="1314028"/>
              <a:ext cx="3227070" cy="179832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D9F3A2DF-5442-4B1D-A9B5-38657BCAD443}"/>
                </a:ext>
              </a:extLst>
            </p:cNvPr>
            <p:cNvSpPr/>
            <p:nvPr/>
          </p:nvSpPr>
          <p:spPr>
            <a:xfrm>
              <a:off x="1562100" y="2908132"/>
              <a:ext cx="1235599" cy="385120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C0B17F67-61F9-73F3-1381-F32EE9D78F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64" r="21264"/>
            <a:stretch/>
          </p:blipFill>
          <p:spPr>
            <a:xfrm>
              <a:off x="3967857" y="1441013"/>
              <a:ext cx="1356360" cy="1573378"/>
            </a:xfrm>
            <a:custGeom>
              <a:avLst/>
              <a:gdLst>
                <a:gd name="connsiteX0" fmla="*/ 678180 w 1356360"/>
                <a:gd name="connsiteY0" fmla="*/ 0 h 1573378"/>
                <a:gd name="connsiteX1" fmla="*/ 1356360 w 1356360"/>
                <a:gd name="connsiteY1" fmla="*/ 339090 h 1573378"/>
                <a:gd name="connsiteX2" fmla="*/ 1356360 w 1356360"/>
                <a:gd name="connsiteY2" fmla="*/ 1234288 h 1573378"/>
                <a:gd name="connsiteX3" fmla="*/ 678180 w 1356360"/>
                <a:gd name="connsiteY3" fmla="*/ 1573378 h 1573378"/>
                <a:gd name="connsiteX4" fmla="*/ 0 w 1356360"/>
                <a:gd name="connsiteY4" fmla="*/ 1234288 h 1573378"/>
                <a:gd name="connsiteX5" fmla="*/ 0 w 1356360"/>
                <a:gd name="connsiteY5" fmla="*/ 339090 h 157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6360" h="1573378">
                  <a:moveTo>
                    <a:pt x="678180" y="0"/>
                  </a:moveTo>
                  <a:lnTo>
                    <a:pt x="1356360" y="339090"/>
                  </a:lnTo>
                  <a:lnTo>
                    <a:pt x="1356360" y="1234288"/>
                  </a:lnTo>
                  <a:lnTo>
                    <a:pt x="678180" y="1573378"/>
                  </a:lnTo>
                  <a:lnTo>
                    <a:pt x="0" y="1234288"/>
                  </a:lnTo>
                  <a:lnTo>
                    <a:pt x="0" y="33909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</p:pic>
        <p:sp>
          <p:nvSpPr>
            <p:cNvPr id="50" name="TextBox 76">
              <a:extLst>
                <a:ext uri="{FF2B5EF4-FFF2-40B4-BE49-F238E27FC236}">
                  <a16:creationId xmlns:a16="http://schemas.microsoft.com/office/drawing/2014/main" id="{A709E4C8-6DF8-2283-2A49-782887609B46}"/>
                </a:ext>
              </a:extLst>
            </p:cNvPr>
            <p:cNvSpPr txBox="1"/>
            <p:nvPr/>
          </p:nvSpPr>
          <p:spPr>
            <a:xfrm>
              <a:off x="1677201" y="293593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E4AAE4DD-2E87-BF5C-883B-98BA9B42295E}"/>
                </a:ext>
              </a:extLst>
            </p:cNvPr>
            <p:cNvSpPr/>
            <p:nvPr/>
          </p:nvSpPr>
          <p:spPr>
            <a:xfrm>
              <a:off x="1652195" y="1530032"/>
              <a:ext cx="2093109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2" name="六边形 51">
              <a:extLst>
                <a:ext uri="{FF2B5EF4-FFF2-40B4-BE49-F238E27FC236}">
                  <a16:creationId xmlns:a16="http://schemas.microsoft.com/office/drawing/2014/main" id="{2B58E547-348B-5774-FB3C-C68A5ED0C216}"/>
                </a:ext>
              </a:extLst>
            </p:cNvPr>
            <p:cNvSpPr/>
            <p:nvPr/>
          </p:nvSpPr>
          <p:spPr>
            <a:xfrm rot="5400000">
              <a:off x="3790297" y="1477243"/>
              <a:ext cx="1711481" cy="1475414"/>
            </a:xfrm>
            <a:prstGeom prst="hexagon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14AE187-0D5F-7410-2ADD-A9A52CFBB60D}"/>
              </a:ext>
            </a:extLst>
          </p:cNvPr>
          <p:cNvGrpSpPr/>
          <p:nvPr/>
        </p:nvGrpSpPr>
        <p:grpSpPr>
          <a:xfrm>
            <a:off x="6756696" y="3671335"/>
            <a:ext cx="3974045" cy="1979224"/>
            <a:chOff x="1409700" y="1314028"/>
            <a:chExt cx="3974045" cy="1979224"/>
          </a:xfrm>
        </p:grpSpPr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92B36CA7-DF01-76A5-61BD-508D202AF876}"/>
                </a:ext>
              </a:extLst>
            </p:cNvPr>
            <p:cNvSpPr/>
            <p:nvPr/>
          </p:nvSpPr>
          <p:spPr>
            <a:xfrm>
              <a:off x="1409700" y="1314028"/>
              <a:ext cx="3227070" cy="1798321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id="{A1613C11-20F8-1844-C2BE-9D3993D0C74B}"/>
                </a:ext>
              </a:extLst>
            </p:cNvPr>
            <p:cNvSpPr/>
            <p:nvPr/>
          </p:nvSpPr>
          <p:spPr>
            <a:xfrm>
              <a:off x="1562100" y="2908132"/>
              <a:ext cx="1235599" cy="3851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9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B079A9F4-82E7-E42D-3576-A0DC0845B9E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373" r="25373"/>
            <a:stretch/>
          </p:blipFill>
          <p:spPr>
            <a:xfrm>
              <a:off x="3967857" y="1441013"/>
              <a:ext cx="1356360" cy="1573378"/>
            </a:xfrm>
            <a:custGeom>
              <a:avLst/>
              <a:gdLst>
                <a:gd name="connsiteX0" fmla="*/ 678180 w 1356360"/>
                <a:gd name="connsiteY0" fmla="*/ 0 h 1573378"/>
                <a:gd name="connsiteX1" fmla="*/ 1356360 w 1356360"/>
                <a:gd name="connsiteY1" fmla="*/ 339090 h 1573378"/>
                <a:gd name="connsiteX2" fmla="*/ 1356360 w 1356360"/>
                <a:gd name="connsiteY2" fmla="*/ 1234288 h 1573378"/>
                <a:gd name="connsiteX3" fmla="*/ 678180 w 1356360"/>
                <a:gd name="connsiteY3" fmla="*/ 1573378 h 1573378"/>
                <a:gd name="connsiteX4" fmla="*/ 0 w 1356360"/>
                <a:gd name="connsiteY4" fmla="*/ 1234288 h 1573378"/>
                <a:gd name="connsiteX5" fmla="*/ 0 w 1356360"/>
                <a:gd name="connsiteY5" fmla="*/ 339090 h 1573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56360" h="1573378">
                  <a:moveTo>
                    <a:pt x="678180" y="0"/>
                  </a:moveTo>
                  <a:lnTo>
                    <a:pt x="1356360" y="339090"/>
                  </a:lnTo>
                  <a:lnTo>
                    <a:pt x="1356360" y="1234288"/>
                  </a:lnTo>
                  <a:lnTo>
                    <a:pt x="678180" y="1573378"/>
                  </a:lnTo>
                  <a:lnTo>
                    <a:pt x="0" y="1234288"/>
                  </a:lnTo>
                  <a:lnTo>
                    <a:pt x="0" y="339090"/>
                  </a:lnTo>
                  <a:close/>
                </a:path>
              </a:pathLst>
            </a:custGeom>
            <a:blipFill>
              <a:blip r:embed="rId3"/>
              <a:tile tx="0" ty="0" sx="100000" sy="100000" flip="none" algn="tl"/>
            </a:blipFill>
          </p:spPr>
        </p:pic>
        <p:sp>
          <p:nvSpPr>
            <p:cNvPr id="57" name="TextBox 76">
              <a:extLst>
                <a:ext uri="{FF2B5EF4-FFF2-40B4-BE49-F238E27FC236}">
                  <a16:creationId xmlns:a16="http://schemas.microsoft.com/office/drawing/2014/main" id="{E2661B01-C606-12A2-BF2D-08495F6A133D}"/>
                </a:ext>
              </a:extLst>
            </p:cNvPr>
            <p:cNvSpPr txBox="1"/>
            <p:nvPr/>
          </p:nvSpPr>
          <p:spPr>
            <a:xfrm>
              <a:off x="1677201" y="2935934"/>
              <a:ext cx="1005395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  <p:sp>
          <p:nvSpPr>
            <p:cNvPr id="58" name="矩形 57">
              <a:extLst>
                <a:ext uri="{FF2B5EF4-FFF2-40B4-BE49-F238E27FC236}">
                  <a16:creationId xmlns:a16="http://schemas.microsoft.com/office/drawing/2014/main" id="{EE392309-4165-53CB-A697-E89C788F49C7}"/>
                </a:ext>
              </a:extLst>
            </p:cNvPr>
            <p:cNvSpPr/>
            <p:nvPr/>
          </p:nvSpPr>
          <p:spPr>
            <a:xfrm>
              <a:off x="1652195" y="1530032"/>
              <a:ext cx="2093109" cy="10618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9" name="六边形 58">
              <a:extLst>
                <a:ext uri="{FF2B5EF4-FFF2-40B4-BE49-F238E27FC236}">
                  <a16:creationId xmlns:a16="http://schemas.microsoft.com/office/drawing/2014/main" id="{B314874E-EA6B-5E87-3C83-1821BD4B1D58}"/>
                </a:ext>
              </a:extLst>
            </p:cNvPr>
            <p:cNvSpPr/>
            <p:nvPr/>
          </p:nvSpPr>
          <p:spPr>
            <a:xfrm rot="5400000">
              <a:off x="3790297" y="1477243"/>
              <a:ext cx="1711481" cy="1475414"/>
            </a:xfrm>
            <a:prstGeom prst="hexagon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594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2686028"/>
            <a:ext cx="5236862" cy="4171974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474947"/>
            <a:ext cx="5359400" cy="4985395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720812"/>
            <a:ext cx="4521200" cy="396163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831330" y="1337073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136825" y="1759102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8072817" y="2066851"/>
            <a:ext cx="34428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16600" dirty="0">
              <a:gradFill flip="none" rotWithShape="1">
                <a:gsLst>
                  <a:gs pos="100000">
                    <a:srgbClr val="4E6EF2"/>
                  </a:gs>
                  <a:gs pos="0">
                    <a:srgbClr val="0D2DB7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529593" y="276108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0539C2-7DC6-8552-58EB-438D5992B047}"/>
              </a:ext>
            </a:extLst>
          </p:cNvPr>
          <p:cNvSpPr txBox="1"/>
          <p:nvPr/>
        </p:nvSpPr>
        <p:spPr>
          <a:xfrm>
            <a:off x="4314911" y="3329321"/>
            <a:ext cx="3636301" cy="14528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 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模板网，幻灯片演示模板 及素材免费下载！</a:t>
            </a:r>
          </a:p>
          <a:p>
            <a:pPr algn="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 板网 唯一访问网址：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58741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</a:t>
            </a:r>
          </a:p>
        </p:txBody>
      </p:sp>
      <p:grpSp>
        <p:nvGrpSpPr>
          <p:cNvPr id="253" name="组合 252">
            <a:extLst>
              <a:ext uri="{FF2B5EF4-FFF2-40B4-BE49-F238E27FC236}">
                <a16:creationId xmlns:a16="http://schemas.microsoft.com/office/drawing/2014/main" id="{FC85F19F-DFD4-555C-1810-3512DA3EBFE5}"/>
              </a:ext>
            </a:extLst>
          </p:cNvPr>
          <p:cNvGrpSpPr/>
          <p:nvPr/>
        </p:nvGrpSpPr>
        <p:grpSpPr>
          <a:xfrm>
            <a:off x="5721555" y="2017300"/>
            <a:ext cx="698500" cy="698500"/>
            <a:chOff x="911311" y="1662270"/>
            <a:chExt cx="698500" cy="698500"/>
          </a:xfrm>
        </p:grpSpPr>
        <p:sp>
          <p:nvSpPr>
            <p:cNvPr id="254" name="椭圆 253">
              <a:extLst>
                <a:ext uri="{FF2B5EF4-FFF2-40B4-BE49-F238E27FC236}">
                  <a16:creationId xmlns:a16="http://schemas.microsoft.com/office/drawing/2014/main" id="{50AF0DB6-0D6F-5B88-D503-D94AEFB89AEB}"/>
                </a:ext>
              </a:extLst>
            </p:cNvPr>
            <p:cNvSpPr/>
            <p:nvPr/>
          </p:nvSpPr>
          <p:spPr>
            <a:xfrm>
              <a:off x="911311" y="1662270"/>
              <a:ext cx="698500" cy="6985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255" name="Group 4">
              <a:extLst>
                <a:ext uri="{FF2B5EF4-FFF2-40B4-BE49-F238E27FC236}">
                  <a16:creationId xmlns:a16="http://schemas.microsoft.com/office/drawing/2014/main" id="{A6989467-2420-9D5B-94B9-69E456A3C69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72818" y="1825209"/>
              <a:ext cx="390020" cy="369194"/>
              <a:chOff x="3634" y="1965"/>
              <a:chExt cx="412" cy="390"/>
            </a:xfrm>
          </p:grpSpPr>
          <p:sp>
            <p:nvSpPr>
              <p:cNvPr id="256" name="AutoShape 3">
                <a:extLst>
                  <a:ext uri="{FF2B5EF4-FFF2-40B4-BE49-F238E27FC236}">
                    <a16:creationId xmlns:a16="http://schemas.microsoft.com/office/drawing/2014/main" id="{B89A7BEE-F33E-BC91-EC18-116F0866A005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34" y="1965"/>
                <a:ext cx="412" cy="3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7" name="Freeform 5">
                <a:extLst>
                  <a:ext uri="{FF2B5EF4-FFF2-40B4-BE49-F238E27FC236}">
                    <a16:creationId xmlns:a16="http://schemas.microsoft.com/office/drawing/2014/main" id="{A8B55E65-B07A-3EC5-D25B-3E85EDDDECBF}"/>
                  </a:ext>
                </a:extLst>
              </p:cNvPr>
              <p:cNvSpPr/>
              <p:nvPr/>
            </p:nvSpPr>
            <p:spPr bwMode="auto">
              <a:xfrm>
                <a:off x="3632" y="1929"/>
                <a:ext cx="414" cy="426"/>
              </a:xfrm>
              <a:custGeom>
                <a:avLst/>
                <a:gdLst>
                  <a:gd name="T0" fmla="*/ 151 w 172"/>
                  <a:gd name="T1" fmla="*/ 55 h 177"/>
                  <a:gd name="T2" fmla="*/ 147 w 172"/>
                  <a:gd name="T3" fmla="*/ 43 h 177"/>
                  <a:gd name="T4" fmla="*/ 141 w 172"/>
                  <a:gd name="T5" fmla="*/ 38 h 177"/>
                  <a:gd name="T6" fmla="*/ 69 w 172"/>
                  <a:gd name="T7" fmla="*/ 22 h 177"/>
                  <a:gd name="T8" fmla="*/ 71 w 172"/>
                  <a:gd name="T9" fmla="*/ 24 h 177"/>
                  <a:gd name="T10" fmla="*/ 86 w 172"/>
                  <a:gd name="T11" fmla="*/ 22 h 177"/>
                  <a:gd name="T12" fmla="*/ 74 w 172"/>
                  <a:gd name="T13" fmla="*/ 27 h 177"/>
                  <a:gd name="T14" fmla="*/ 76 w 172"/>
                  <a:gd name="T15" fmla="*/ 30 h 177"/>
                  <a:gd name="T16" fmla="*/ 112 w 172"/>
                  <a:gd name="T17" fmla="*/ 51 h 177"/>
                  <a:gd name="T18" fmla="*/ 83 w 172"/>
                  <a:gd name="T19" fmla="*/ 80 h 177"/>
                  <a:gd name="T20" fmla="*/ 83 w 172"/>
                  <a:gd name="T21" fmla="*/ 80 h 177"/>
                  <a:gd name="T22" fmla="*/ 76 w 172"/>
                  <a:gd name="T23" fmla="*/ 83 h 177"/>
                  <a:gd name="T24" fmla="*/ 0 w 172"/>
                  <a:gd name="T25" fmla="*/ 153 h 177"/>
                  <a:gd name="T26" fmla="*/ 24 w 172"/>
                  <a:gd name="T27" fmla="*/ 177 h 177"/>
                  <a:gd name="T28" fmla="*/ 94 w 172"/>
                  <a:gd name="T29" fmla="*/ 101 h 177"/>
                  <a:gd name="T30" fmla="*/ 98 w 172"/>
                  <a:gd name="T31" fmla="*/ 94 h 177"/>
                  <a:gd name="T32" fmla="*/ 98 w 172"/>
                  <a:gd name="T33" fmla="*/ 93 h 177"/>
                  <a:gd name="T34" fmla="*/ 129 w 172"/>
                  <a:gd name="T35" fmla="*/ 63 h 177"/>
                  <a:gd name="T36" fmla="*/ 129 w 172"/>
                  <a:gd name="T37" fmla="*/ 63 h 177"/>
                  <a:gd name="T38" fmla="*/ 140 w 172"/>
                  <a:gd name="T39" fmla="*/ 67 h 177"/>
                  <a:gd name="T40" fmla="*/ 144 w 172"/>
                  <a:gd name="T41" fmla="*/ 78 h 177"/>
                  <a:gd name="T42" fmla="*/ 153 w 172"/>
                  <a:gd name="T43" fmla="*/ 87 h 177"/>
                  <a:gd name="T44" fmla="*/ 172 w 172"/>
                  <a:gd name="T45" fmla="*/ 68 h 177"/>
                  <a:gd name="T46" fmla="*/ 163 w 172"/>
                  <a:gd name="T47" fmla="*/ 60 h 177"/>
                  <a:gd name="T48" fmla="*/ 151 w 172"/>
                  <a:gd name="T49" fmla="*/ 55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2" h="177">
                    <a:moveTo>
                      <a:pt x="151" y="55"/>
                    </a:moveTo>
                    <a:cubicBezTo>
                      <a:pt x="148" y="52"/>
                      <a:pt x="147" y="48"/>
                      <a:pt x="147" y="43"/>
                    </a:cubicBezTo>
                    <a:cubicBezTo>
                      <a:pt x="141" y="38"/>
                      <a:pt x="141" y="38"/>
                      <a:pt x="141" y="38"/>
                    </a:cubicBezTo>
                    <a:cubicBezTo>
                      <a:pt x="141" y="38"/>
                      <a:pt x="108" y="0"/>
                      <a:pt x="69" y="22"/>
                    </a:cubicBezTo>
                    <a:cubicBezTo>
                      <a:pt x="71" y="24"/>
                      <a:pt x="71" y="24"/>
                      <a:pt x="71" y="24"/>
                    </a:cubicBezTo>
                    <a:cubicBezTo>
                      <a:pt x="86" y="22"/>
                      <a:pt x="86" y="22"/>
                      <a:pt x="86" y="22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92" y="28"/>
                      <a:pt x="121" y="39"/>
                      <a:pt x="112" y="51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3" y="80"/>
                      <a:pt x="83" y="80"/>
                      <a:pt x="83" y="80"/>
                    </a:cubicBezTo>
                    <a:cubicBezTo>
                      <a:pt x="81" y="82"/>
                      <a:pt x="79" y="83"/>
                      <a:pt x="76" y="83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24" y="177"/>
                      <a:pt x="24" y="177"/>
                      <a:pt x="24" y="177"/>
                    </a:cubicBezTo>
                    <a:cubicBezTo>
                      <a:pt x="94" y="101"/>
                      <a:pt x="94" y="101"/>
                      <a:pt x="94" y="101"/>
                    </a:cubicBezTo>
                    <a:cubicBezTo>
                      <a:pt x="94" y="98"/>
                      <a:pt x="96" y="96"/>
                      <a:pt x="98" y="94"/>
                    </a:cubicBezTo>
                    <a:cubicBezTo>
                      <a:pt x="98" y="93"/>
                      <a:pt x="98" y="93"/>
                      <a:pt x="98" y="93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29" y="63"/>
                      <a:pt x="129" y="63"/>
                      <a:pt x="129" y="63"/>
                    </a:cubicBezTo>
                    <a:cubicBezTo>
                      <a:pt x="133" y="63"/>
                      <a:pt x="137" y="64"/>
                      <a:pt x="140" y="67"/>
                    </a:cubicBezTo>
                    <a:cubicBezTo>
                      <a:pt x="143" y="70"/>
                      <a:pt x="144" y="74"/>
                      <a:pt x="144" y="78"/>
                    </a:cubicBezTo>
                    <a:cubicBezTo>
                      <a:pt x="153" y="87"/>
                      <a:pt x="153" y="87"/>
                      <a:pt x="153" y="87"/>
                    </a:cubicBezTo>
                    <a:cubicBezTo>
                      <a:pt x="172" y="68"/>
                      <a:pt x="172" y="68"/>
                      <a:pt x="172" y="68"/>
                    </a:cubicBezTo>
                    <a:cubicBezTo>
                      <a:pt x="163" y="60"/>
                      <a:pt x="163" y="60"/>
                      <a:pt x="163" y="60"/>
                    </a:cubicBezTo>
                    <a:cubicBezTo>
                      <a:pt x="159" y="60"/>
                      <a:pt x="155" y="59"/>
                      <a:pt x="151" y="5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60" name="组合 259">
            <a:extLst>
              <a:ext uri="{FF2B5EF4-FFF2-40B4-BE49-F238E27FC236}">
                <a16:creationId xmlns:a16="http://schemas.microsoft.com/office/drawing/2014/main" id="{C1426C26-A6DB-3E50-1EEF-57F2E37C3547}"/>
              </a:ext>
            </a:extLst>
          </p:cNvPr>
          <p:cNvGrpSpPr/>
          <p:nvPr/>
        </p:nvGrpSpPr>
        <p:grpSpPr>
          <a:xfrm>
            <a:off x="5721555" y="3173000"/>
            <a:ext cx="698500" cy="698500"/>
            <a:chOff x="911311" y="2817970"/>
            <a:chExt cx="698500" cy="698500"/>
          </a:xfrm>
        </p:grpSpPr>
        <p:sp>
          <p:nvSpPr>
            <p:cNvPr id="261" name="椭圆 260">
              <a:extLst>
                <a:ext uri="{FF2B5EF4-FFF2-40B4-BE49-F238E27FC236}">
                  <a16:creationId xmlns:a16="http://schemas.microsoft.com/office/drawing/2014/main" id="{2D6B7272-B0DA-60BA-031E-BBF3D3C0C012}"/>
                </a:ext>
              </a:extLst>
            </p:cNvPr>
            <p:cNvSpPr/>
            <p:nvPr/>
          </p:nvSpPr>
          <p:spPr>
            <a:xfrm>
              <a:off x="911311" y="2817970"/>
              <a:ext cx="698500" cy="6985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62" name="Group 8">
              <a:extLst>
                <a:ext uri="{FF2B5EF4-FFF2-40B4-BE49-F238E27FC236}">
                  <a16:creationId xmlns:a16="http://schemas.microsoft.com/office/drawing/2014/main" id="{235DD125-BF3A-7A13-A425-B8A22C5FC58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72968" y="3000963"/>
              <a:ext cx="392771" cy="360040"/>
              <a:chOff x="3624" y="1962"/>
              <a:chExt cx="432" cy="396"/>
            </a:xfrm>
          </p:grpSpPr>
          <p:sp>
            <p:nvSpPr>
              <p:cNvPr id="263" name="AutoShape 7">
                <a:extLst>
                  <a:ext uri="{FF2B5EF4-FFF2-40B4-BE49-F238E27FC236}">
                    <a16:creationId xmlns:a16="http://schemas.microsoft.com/office/drawing/2014/main" id="{357BCCEF-3202-9CA0-2C76-F6D7515E220B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24" y="1962"/>
                <a:ext cx="432" cy="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4" name="Freeform 9">
                <a:extLst>
                  <a:ext uri="{FF2B5EF4-FFF2-40B4-BE49-F238E27FC236}">
                    <a16:creationId xmlns:a16="http://schemas.microsoft.com/office/drawing/2014/main" id="{1C808439-F10E-8EF7-8CFB-14068244365A}"/>
                  </a:ext>
                </a:extLst>
              </p:cNvPr>
              <p:cNvSpPr/>
              <p:nvPr/>
            </p:nvSpPr>
            <p:spPr bwMode="auto">
              <a:xfrm>
                <a:off x="3622" y="1962"/>
                <a:ext cx="264" cy="228"/>
              </a:xfrm>
              <a:custGeom>
                <a:avLst/>
                <a:gdLst>
                  <a:gd name="T0" fmla="*/ 92 w 110"/>
                  <a:gd name="T1" fmla="*/ 29 h 95"/>
                  <a:gd name="T2" fmla="*/ 110 w 110"/>
                  <a:gd name="T3" fmla="*/ 17 h 95"/>
                  <a:gd name="T4" fmla="*/ 66 w 110"/>
                  <a:gd name="T5" fmla="*/ 17 h 95"/>
                  <a:gd name="T6" fmla="*/ 53 w 110"/>
                  <a:gd name="T7" fmla="*/ 0 h 95"/>
                  <a:gd name="T8" fmla="*/ 21 w 110"/>
                  <a:gd name="T9" fmla="*/ 0 h 95"/>
                  <a:gd name="T10" fmla="*/ 1 w 110"/>
                  <a:gd name="T11" fmla="*/ 20 h 95"/>
                  <a:gd name="T12" fmla="*/ 0 w 110"/>
                  <a:gd name="T13" fmla="*/ 95 h 95"/>
                  <a:gd name="T14" fmla="*/ 82 w 110"/>
                  <a:gd name="T15" fmla="*/ 95 h 95"/>
                  <a:gd name="T16" fmla="*/ 92 w 110"/>
                  <a:gd name="T17" fmla="*/ 29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95">
                    <a:moveTo>
                      <a:pt x="92" y="29"/>
                    </a:moveTo>
                    <a:cubicBezTo>
                      <a:pt x="98" y="23"/>
                      <a:pt x="104" y="19"/>
                      <a:pt x="110" y="17"/>
                    </a:cubicBezTo>
                    <a:cubicBezTo>
                      <a:pt x="66" y="17"/>
                      <a:pt x="66" y="17"/>
                      <a:pt x="66" y="17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35" y="0"/>
                      <a:pt x="21" y="0"/>
                    </a:cubicBezTo>
                    <a:cubicBezTo>
                      <a:pt x="7" y="0"/>
                      <a:pt x="1" y="3"/>
                      <a:pt x="1" y="20"/>
                    </a:cubicBezTo>
                    <a:cubicBezTo>
                      <a:pt x="1" y="38"/>
                      <a:pt x="0" y="95"/>
                      <a:pt x="0" y="95"/>
                    </a:cubicBezTo>
                    <a:cubicBezTo>
                      <a:pt x="82" y="95"/>
                      <a:pt x="82" y="95"/>
                      <a:pt x="82" y="95"/>
                    </a:cubicBezTo>
                    <a:cubicBezTo>
                      <a:pt x="70" y="74"/>
                      <a:pt x="74" y="47"/>
                      <a:pt x="92" y="2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5" name="Freeform 10">
                <a:extLst>
                  <a:ext uri="{FF2B5EF4-FFF2-40B4-BE49-F238E27FC236}">
                    <a16:creationId xmlns:a16="http://schemas.microsoft.com/office/drawing/2014/main" id="{712707F2-E200-DB27-C8F8-430DC93ADB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21" y="2008"/>
                <a:ext cx="242" cy="237"/>
              </a:xfrm>
              <a:custGeom>
                <a:avLst/>
                <a:gdLst>
                  <a:gd name="T0" fmla="*/ 83 w 101"/>
                  <a:gd name="T1" fmla="*/ 18 h 99"/>
                  <a:gd name="T2" fmla="*/ 18 w 101"/>
                  <a:gd name="T3" fmla="*/ 18 h 99"/>
                  <a:gd name="T4" fmla="*/ 18 w 101"/>
                  <a:gd name="T5" fmla="*/ 81 h 99"/>
                  <a:gd name="T6" fmla="*/ 83 w 101"/>
                  <a:gd name="T7" fmla="*/ 81 h 99"/>
                  <a:gd name="T8" fmla="*/ 83 w 101"/>
                  <a:gd name="T9" fmla="*/ 18 h 99"/>
                  <a:gd name="T10" fmla="*/ 28 w 101"/>
                  <a:gd name="T11" fmla="*/ 71 h 99"/>
                  <a:gd name="T12" fmla="*/ 28 w 101"/>
                  <a:gd name="T13" fmla="*/ 27 h 99"/>
                  <a:gd name="T14" fmla="*/ 73 w 101"/>
                  <a:gd name="T15" fmla="*/ 27 h 99"/>
                  <a:gd name="T16" fmla="*/ 73 w 101"/>
                  <a:gd name="T17" fmla="*/ 71 h 99"/>
                  <a:gd name="T18" fmla="*/ 28 w 101"/>
                  <a:gd name="T19" fmla="*/ 7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1" h="99">
                    <a:moveTo>
                      <a:pt x="83" y="18"/>
                    </a:moveTo>
                    <a:cubicBezTo>
                      <a:pt x="65" y="0"/>
                      <a:pt x="36" y="0"/>
                      <a:pt x="18" y="18"/>
                    </a:cubicBezTo>
                    <a:cubicBezTo>
                      <a:pt x="0" y="35"/>
                      <a:pt x="0" y="63"/>
                      <a:pt x="18" y="81"/>
                    </a:cubicBezTo>
                    <a:cubicBezTo>
                      <a:pt x="36" y="99"/>
                      <a:pt x="65" y="99"/>
                      <a:pt x="83" y="81"/>
                    </a:cubicBezTo>
                    <a:cubicBezTo>
                      <a:pt x="101" y="63"/>
                      <a:pt x="101" y="35"/>
                      <a:pt x="83" y="18"/>
                    </a:cubicBezTo>
                    <a:close/>
                    <a:moveTo>
                      <a:pt x="28" y="71"/>
                    </a:moveTo>
                    <a:cubicBezTo>
                      <a:pt x="16" y="59"/>
                      <a:pt x="16" y="39"/>
                      <a:pt x="28" y="27"/>
                    </a:cubicBezTo>
                    <a:cubicBezTo>
                      <a:pt x="41" y="15"/>
                      <a:pt x="61" y="15"/>
                      <a:pt x="73" y="27"/>
                    </a:cubicBezTo>
                    <a:cubicBezTo>
                      <a:pt x="86" y="39"/>
                      <a:pt x="86" y="59"/>
                      <a:pt x="73" y="71"/>
                    </a:cubicBezTo>
                    <a:cubicBezTo>
                      <a:pt x="61" y="84"/>
                      <a:pt x="41" y="84"/>
                      <a:pt x="28" y="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6" name="Freeform 11">
                <a:extLst>
                  <a:ext uri="{FF2B5EF4-FFF2-40B4-BE49-F238E27FC236}">
                    <a16:creationId xmlns:a16="http://schemas.microsoft.com/office/drawing/2014/main" id="{E1E2AD54-F814-1024-1A3D-23FBF5E180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703" y="2207"/>
                <a:ext cx="156" cy="151"/>
              </a:xfrm>
              <a:custGeom>
                <a:avLst/>
                <a:gdLst>
                  <a:gd name="T0" fmla="*/ 61 w 65"/>
                  <a:gd name="T1" fmla="*/ 3 h 63"/>
                  <a:gd name="T2" fmla="*/ 48 w 65"/>
                  <a:gd name="T3" fmla="*/ 3 h 63"/>
                  <a:gd name="T4" fmla="*/ 47 w 65"/>
                  <a:gd name="T5" fmla="*/ 4 h 63"/>
                  <a:gd name="T6" fmla="*/ 61 w 65"/>
                  <a:gd name="T7" fmla="*/ 17 h 63"/>
                  <a:gd name="T8" fmla="*/ 61 w 65"/>
                  <a:gd name="T9" fmla="*/ 16 h 63"/>
                  <a:gd name="T10" fmla="*/ 61 w 65"/>
                  <a:gd name="T11" fmla="*/ 3 h 63"/>
                  <a:gd name="T12" fmla="*/ 4 w 65"/>
                  <a:gd name="T13" fmla="*/ 46 h 63"/>
                  <a:gd name="T14" fmla="*/ 4 w 65"/>
                  <a:gd name="T15" fmla="*/ 59 h 63"/>
                  <a:gd name="T16" fmla="*/ 17 w 65"/>
                  <a:gd name="T17" fmla="*/ 59 h 63"/>
                  <a:gd name="T18" fmla="*/ 56 w 65"/>
                  <a:gd name="T19" fmla="*/ 21 h 63"/>
                  <a:gd name="T20" fmla="*/ 43 w 65"/>
                  <a:gd name="T21" fmla="*/ 8 h 63"/>
                  <a:gd name="T22" fmla="*/ 4 w 65"/>
                  <a:gd name="T23" fmla="*/ 46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5" h="63">
                    <a:moveTo>
                      <a:pt x="61" y="3"/>
                    </a:moveTo>
                    <a:cubicBezTo>
                      <a:pt x="58" y="0"/>
                      <a:pt x="52" y="0"/>
                      <a:pt x="48" y="3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5" y="13"/>
                      <a:pt x="65" y="7"/>
                      <a:pt x="61" y="3"/>
                    </a:cubicBezTo>
                    <a:close/>
                    <a:moveTo>
                      <a:pt x="4" y="46"/>
                    </a:moveTo>
                    <a:cubicBezTo>
                      <a:pt x="0" y="50"/>
                      <a:pt x="0" y="55"/>
                      <a:pt x="4" y="59"/>
                    </a:cubicBezTo>
                    <a:cubicBezTo>
                      <a:pt x="8" y="63"/>
                      <a:pt x="14" y="63"/>
                      <a:pt x="17" y="59"/>
                    </a:cubicBezTo>
                    <a:cubicBezTo>
                      <a:pt x="56" y="21"/>
                      <a:pt x="56" y="21"/>
                      <a:pt x="56" y="21"/>
                    </a:cubicBezTo>
                    <a:cubicBezTo>
                      <a:pt x="43" y="8"/>
                      <a:pt x="43" y="8"/>
                      <a:pt x="43" y="8"/>
                    </a:cubicBezTo>
                    <a:lnTo>
                      <a:pt x="4" y="4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69" name="组合 268">
            <a:extLst>
              <a:ext uri="{FF2B5EF4-FFF2-40B4-BE49-F238E27FC236}">
                <a16:creationId xmlns:a16="http://schemas.microsoft.com/office/drawing/2014/main" id="{6F481598-2A84-3538-E283-54548B002B2F}"/>
              </a:ext>
            </a:extLst>
          </p:cNvPr>
          <p:cNvGrpSpPr/>
          <p:nvPr/>
        </p:nvGrpSpPr>
        <p:grpSpPr>
          <a:xfrm>
            <a:off x="5721555" y="4328700"/>
            <a:ext cx="698500" cy="698500"/>
            <a:chOff x="911311" y="3973670"/>
            <a:chExt cx="698500" cy="698500"/>
          </a:xfrm>
        </p:grpSpPr>
        <p:sp>
          <p:nvSpPr>
            <p:cNvPr id="270" name="椭圆 269">
              <a:extLst>
                <a:ext uri="{FF2B5EF4-FFF2-40B4-BE49-F238E27FC236}">
                  <a16:creationId xmlns:a16="http://schemas.microsoft.com/office/drawing/2014/main" id="{B91378F5-8747-E419-B9EE-03A2BC80BCDB}"/>
                </a:ext>
              </a:extLst>
            </p:cNvPr>
            <p:cNvSpPr/>
            <p:nvPr/>
          </p:nvSpPr>
          <p:spPr>
            <a:xfrm>
              <a:off x="911311" y="3973670"/>
              <a:ext cx="698500" cy="6985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271" name="Group 14">
              <a:extLst>
                <a:ext uri="{FF2B5EF4-FFF2-40B4-BE49-F238E27FC236}">
                  <a16:creationId xmlns:a16="http://schemas.microsoft.com/office/drawing/2014/main" id="{5C3FD6E4-8082-677E-3D5F-F00F0EDFF00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066077" y="4153212"/>
              <a:ext cx="343334" cy="343334"/>
              <a:chOff x="3631" y="1951"/>
              <a:chExt cx="418" cy="418"/>
            </a:xfrm>
          </p:grpSpPr>
          <p:sp>
            <p:nvSpPr>
              <p:cNvPr id="272" name="AutoShape 13">
                <a:extLst>
                  <a:ext uri="{FF2B5EF4-FFF2-40B4-BE49-F238E27FC236}">
                    <a16:creationId xmlns:a16="http://schemas.microsoft.com/office/drawing/2014/main" id="{FA5FC9B6-F1A7-484A-4522-99795618196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1951"/>
                <a:ext cx="418" cy="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3" name="Freeform 15">
                <a:extLst>
                  <a:ext uri="{FF2B5EF4-FFF2-40B4-BE49-F238E27FC236}">
                    <a16:creationId xmlns:a16="http://schemas.microsoft.com/office/drawing/2014/main" id="{D7D00A19-9308-F925-A506-7A5F7D9098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26" y="1946"/>
                <a:ext cx="428" cy="423"/>
              </a:xfrm>
              <a:custGeom>
                <a:avLst/>
                <a:gdLst>
                  <a:gd name="T0" fmla="*/ 171 w 178"/>
                  <a:gd name="T1" fmla="*/ 17 h 176"/>
                  <a:gd name="T2" fmla="*/ 161 w 178"/>
                  <a:gd name="T3" fmla="*/ 7 h 176"/>
                  <a:gd name="T4" fmla="*/ 136 w 178"/>
                  <a:gd name="T5" fmla="*/ 7 h 176"/>
                  <a:gd name="T6" fmla="*/ 112 w 178"/>
                  <a:gd name="T7" fmla="*/ 31 h 176"/>
                  <a:gd name="T8" fmla="*/ 100 w 178"/>
                  <a:gd name="T9" fmla="*/ 19 h 176"/>
                  <a:gd name="T10" fmla="*/ 76 w 178"/>
                  <a:gd name="T11" fmla="*/ 43 h 176"/>
                  <a:gd name="T12" fmla="*/ 86 w 178"/>
                  <a:gd name="T13" fmla="*/ 53 h 176"/>
                  <a:gd name="T14" fmla="*/ 19 w 178"/>
                  <a:gd name="T15" fmla="*/ 120 h 176"/>
                  <a:gd name="T16" fmla="*/ 12 w 178"/>
                  <a:gd name="T17" fmla="*/ 136 h 176"/>
                  <a:gd name="T18" fmla="*/ 8 w 178"/>
                  <a:gd name="T19" fmla="*/ 140 h 176"/>
                  <a:gd name="T20" fmla="*/ 8 w 178"/>
                  <a:gd name="T21" fmla="*/ 170 h 176"/>
                  <a:gd name="T22" fmla="*/ 23 w 178"/>
                  <a:gd name="T23" fmla="*/ 176 h 176"/>
                  <a:gd name="T24" fmla="*/ 38 w 178"/>
                  <a:gd name="T25" fmla="*/ 170 h 176"/>
                  <a:gd name="T26" fmla="*/ 42 w 178"/>
                  <a:gd name="T27" fmla="*/ 166 h 176"/>
                  <a:gd name="T28" fmla="*/ 58 w 178"/>
                  <a:gd name="T29" fmla="*/ 159 h 176"/>
                  <a:gd name="T30" fmla="*/ 125 w 178"/>
                  <a:gd name="T31" fmla="*/ 92 h 176"/>
                  <a:gd name="T32" fmla="*/ 135 w 178"/>
                  <a:gd name="T33" fmla="*/ 102 h 176"/>
                  <a:gd name="T34" fmla="*/ 159 w 178"/>
                  <a:gd name="T35" fmla="*/ 78 h 176"/>
                  <a:gd name="T36" fmla="*/ 147 w 178"/>
                  <a:gd name="T37" fmla="*/ 66 h 176"/>
                  <a:gd name="T38" fmla="*/ 171 w 178"/>
                  <a:gd name="T39" fmla="*/ 42 h 176"/>
                  <a:gd name="T40" fmla="*/ 171 w 178"/>
                  <a:gd name="T41" fmla="*/ 17 h 176"/>
                  <a:gd name="T42" fmla="*/ 47 w 178"/>
                  <a:gd name="T43" fmla="*/ 148 h 176"/>
                  <a:gd name="T44" fmla="*/ 41 w 178"/>
                  <a:gd name="T45" fmla="*/ 151 h 176"/>
                  <a:gd name="T46" fmla="*/ 37 w 178"/>
                  <a:gd name="T47" fmla="*/ 150 h 176"/>
                  <a:gd name="T48" fmla="*/ 37 w 178"/>
                  <a:gd name="T49" fmla="*/ 150 h 176"/>
                  <a:gd name="T50" fmla="*/ 27 w 178"/>
                  <a:gd name="T51" fmla="*/ 159 h 176"/>
                  <a:gd name="T52" fmla="*/ 23 w 178"/>
                  <a:gd name="T53" fmla="*/ 161 h 176"/>
                  <a:gd name="T54" fmla="*/ 19 w 178"/>
                  <a:gd name="T55" fmla="*/ 159 h 176"/>
                  <a:gd name="T56" fmla="*/ 19 w 178"/>
                  <a:gd name="T57" fmla="*/ 151 h 176"/>
                  <a:gd name="T58" fmla="*/ 28 w 178"/>
                  <a:gd name="T59" fmla="*/ 141 h 176"/>
                  <a:gd name="T60" fmla="*/ 28 w 178"/>
                  <a:gd name="T61" fmla="*/ 141 h 176"/>
                  <a:gd name="T62" fmla="*/ 30 w 178"/>
                  <a:gd name="T63" fmla="*/ 131 h 176"/>
                  <a:gd name="T64" fmla="*/ 97 w 178"/>
                  <a:gd name="T65" fmla="*/ 64 h 176"/>
                  <a:gd name="T66" fmla="*/ 114 w 178"/>
                  <a:gd name="T67" fmla="*/ 81 h 176"/>
                  <a:gd name="T68" fmla="*/ 47 w 178"/>
                  <a:gd name="T69" fmla="*/ 1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8" h="176">
                    <a:moveTo>
                      <a:pt x="171" y="17"/>
                    </a:moveTo>
                    <a:cubicBezTo>
                      <a:pt x="161" y="7"/>
                      <a:pt x="161" y="7"/>
                      <a:pt x="161" y="7"/>
                    </a:cubicBezTo>
                    <a:cubicBezTo>
                      <a:pt x="154" y="0"/>
                      <a:pt x="143" y="0"/>
                      <a:pt x="136" y="7"/>
                    </a:cubicBezTo>
                    <a:cubicBezTo>
                      <a:pt x="112" y="31"/>
                      <a:pt x="112" y="31"/>
                      <a:pt x="112" y="31"/>
                    </a:cubicBezTo>
                    <a:cubicBezTo>
                      <a:pt x="100" y="19"/>
                      <a:pt x="100" y="19"/>
                      <a:pt x="100" y="19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86" y="53"/>
                      <a:pt x="86" y="53"/>
                      <a:pt x="86" y="53"/>
                    </a:cubicBezTo>
                    <a:cubicBezTo>
                      <a:pt x="19" y="120"/>
                      <a:pt x="19" y="120"/>
                      <a:pt x="19" y="120"/>
                    </a:cubicBezTo>
                    <a:cubicBezTo>
                      <a:pt x="15" y="124"/>
                      <a:pt x="12" y="130"/>
                      <a:pt x="12" y="136"/>
                    </a:cubicBezTo>
                    <a:cubicBezTo>
                      <a:pt x="8" y="140"/>
                      <a:pt x="8" y="140"/>
                      <a:pt x="8" y="140"/>
                    </a:cubicBezTo>
                    <a:cubicBezTo>
                      <a:pt x="0" y="148"/>
                      <a:pt x="0" y="162"/>
                      <a:pt x="8" y="170"/>
                    </a:cubicBezTo>
                    <a:cubicBezTo>
                      <a:pt x="12" y="174"/>
                      <a:pt x="17" y="176"/>
                      <a:pt x="23" y="176"/>
                    </a:cubicBezTo>
                    <a:cubicBezTo>
                      <a:pt x="29" y="176"/>
                      <a:pt x="34" y="174"/>
                      <a:pt x="38" y="170"/>
                    </a:cubicBezTo>
                    <a:cubicBezTo>
                      <a:pt x="42" y="166"/>
                      <a:pt x="42" y="166"/>
                      <a:pt x="42" y="166"/>
                    </a:cubicBezTo>
                    <a:cubicBezTo>
                      <a:pt x="48" y="166"/>
                      <a:pt x="54" y="163"/>
                      <a:pt x="58" y="159"/>
                    </a:cubicBezTo>
                    <a:cubicBezTo>
                      <a:pt x="125" y="92"/>
                      <a:pt x="125" y="92"/>
                      <a:pt x="125" y="92"/>
                    </a:cubicBezTo>
                    <a:cubicBezTo>
                      <a:pt x="135" y="102"/>
                      <a:pt x="135" y="102"/>
                      <a:pt x="135" y="102"/>
                    </a:cubicBezTo>
                    <a:cubicBezTo>
                      <a:pt x="159" y="78"/>
                      <a:pt x="159" y="78"/>
                      <a:pt x="159" y="78"/>
                    </a:cubicBezTo>
                    <a:cubicBezTo>
                      <a:pt x="147" y="66"/>
                      <a:pt x="147" y="66"/>
                      <a:pt x="147" y="66"/>
                    </a:cubicBezTo>
                    <a:cubicBezTo>
                      <a:pt x="171" y="42"/>
                      <a:pt x="171" y="42"/>
                      <a:pt x="171" y="42"/>
                    </a:cubicBezTo>
                    <a:cubicBezTo>
                      <a:pt x="178" y="35"/>
                      <a:pt x="178" y="24"/>
                      <a:pt x="171" y="17"/>
                    </a:cubicBezTo>
                    <a:close/>
                    <a:moveTo>
                      <a:pt x="47" y="148"/>
                    </a:moveTo>
                    <a:cubicBezTo>
                      <a:pt x="46" y="150"/>
                      <a:pt x="43" y="151"/>
                      <a:pt x="41" y="151"/>
                    </a:cubicBezTo>
                    <a:cubicBezTo>
                      <a:pt x="39" y="151"/>
                      <a:pt x="38" y="151"/>
                      <a:pt x="37" y="150"/>
                    </a:cubicBezTo>
                    <a:cubicBezTo>
                      <a:pt x="37" y="150"/>
                      <a:pt x="37" y="150"/>
                      <a:pt x="37" y="150"/>
                    </a:cubicBezTo>
                    <a:cubicBezTo>
                      <a:pt x="27" y="159"/>
                      <a:pt x="27" y="159"/>
                      <a:pt x="27" y="159"/>
                    </a:cubicBezTo>
                    <a:cubicBezTo>
                      <a:pt x="26" y="160"/>
                      <a:pt x="25" y="161"/>
                      <a:pt x="23" y="161"/>
                    </a:cubicBezTo>
                    <a:cubicBezTo>
                      <a:pt x="21" y="161"/>
                      <a:pt x="20" y="160"/>
                      <a:pt x="19" y="159"/>
                    </a:cubicBezTo>
                    <a:cubicBezTo>
                      <a:pt x="16" y="157"/>
                      <a:pt x="16" y="153"/>
                      <a:pt x="19" y="15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8" y="141"/>
                      <a:pt x="28" y="141"/>
                      <a:pt x="28" y="141"/>
                    </a:cubicBezTo>
                    <a:cubicBezTo>
                      <a:pt x="26" y="138"/>
                      <a:pt x="27" y="134"/>
                      <a:pt x="30" y="131"/>
                    </a:cubicBezTo>
                    <a:cubicBezTo>
                      <a:pt x="97" y="64"/>
                      <a:pt x="97" y="64"/>
                      <a:pt x="97" y="64"/>
                    </a:cubicBezTo>
                    <a:cubicBezTo>
                      <a:pt x="114" y="81"/>
                      <a:pt x="114" y="81"/>
                      <a:pt x="114" y="81"/>
                    </a:cubicBezTo>
                    <a:lnTo>
                      <a:pt x="47" y="1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83" name="图形 354">
            <a:extLst>
              <a:ext uri="{FF2B5EF4-FFF2-40B4-BE49-F238E27FC236}">
                <a16:creationId xmlns:a16="http://schemas.microsoft.com/office/drawing/2014/main" id="{7498D4F9-F8B6-8A6F-9D6A-323601BF3820}"/>
              </a:ext>
            </a:extLst>
          </p:cNvPr>
          <p:cNvGrpSpPr/>
          <p:nvPr/>
        </p:nvGrpSpPr>
        <p:grpSpPr>
          <a:xfrm>
            <a:off x="1110071" y="1339002"/>
            <a:ext cx="3400528" cy="4159156"/>
            <a:chOff x="4375117" y="-900775"/>
            <a:chExt cx="2565082" cy="3137329"/>
          </a:xfrm>
        </p:grpSpPr>
        <p:grpSp>
          <p:nvGrpSpPr>
            <p:cNvPr id="284" name="图形 354">
              <a:extLst>
                <a:ext uri="{FF2B5EF4-FFF2-40B4-BE49-F238E27FC236}">
                  <a16:creationId xmlns:a16="http://schemas.microsoft.com/office/drawing/2014/main" id="{2329AFC2-E586-D3EB-4629-8DDC8BF92E6E}"/>
                </a:ext>
              </a:extLst>
            </p:cNvPr>
            <p:cNvGrpSpPr/>
            <p:nvPr/>
          </p:nvGrpSpPr>
          <p:grpSpPr>
            <a:xfrm>
              <a:off x="5123782" y="2084154"/>
              <a:ext cx="1085850" cy="152400"/>
              <a:chOff x="5123782" y="2084154"/>
              <a:chExt cx="1085850" cy="152400"/>
            </a:xfrm>
          </p:grpSpPr>
          <p:pic>
            <p:nvPicPr>
              <p:cNvPr id="317" name="图片 316">
                <a:extLst>
                  <a:ext uri="{FF2B5EF4-FFF2-40B4-BE49-F238E27FC236}">
                    <a16:creationId xmlns:a16="http://schemas.microsoft.com/office/drawing/2014/main" id="{048DC646-AB5E-A9C6-C48E-EAE6C1A33D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123782" y="2084154"/>
                <a:ext cx="876300" cy="19050"/>
              </a:xfrm>
              <a:custGeom>
                <a:avLst/>
                <a:gdLst>
                  <a:gd name="connsiteX0" fmla="*/ 192 w 876300"/>
                  <a:gd name="connsiteY0" fmla="*/ 387 h 19050"/>
                  <a:gd name="connsiteX1" fmla="*/ 876492 w 876300"/>
                  <a:gd name="connsiteY1" fmla="*/ 387 h 19050"/>
                  <a:gd name="connsiteX2" fmla="*/ 876492 w 876300"/>
                  <a:gd name="connsiteY2" fmla="*/ 19437 h 19050"/>
                  <a:gd name="connsiteX3" fmla="*/ 192 w 876300"/>
                  <a:gd name="connsiteY3" fmla="*/ 19437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300" h="19050">
                    <a:moveTo>
                      <a:pt x="192" y="387"/>
                    </a:moveTo>
                    <a:lnTo>
                      <a:pt x="876492" y="387"/>
                    </a:lnTo>
                    <a:lnTo>
                      <a:pt x="876492" y="19437"/>
                    </a:lnTo>
                    <a:lnTo>
                      <a:pt x="192" y="19437"/>
                    </a:lnTo>
                    <a:close/>
                  </a:path>
                </a:pathLst>
              </a:custGeom>
            </p:spPr>
          </p:pic>
          <p:pic>
            <p:nvPicPr>
              <p:cNvPr id="318" name="图片 317">
                <a:extLst>
                  <a:ext uri="{FF2B5EF4-FFF2-40B4-BE49-F238E27FC236}">
                    <a16:creationId xmlns:a16="http://schemas.microsoft.com/office/drawing/2014/main" id="{5F9F0CE8-011B-C006-A593-CA02C2388FB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04757" y="2217504"/>
                <a:ext cx="904875" cy="19050"/>
              </a:xfrm>
              <a:custGeom>
                <a:avLst/>
                <a:gdLst>
                  <a:gd name="connsiteX0" fmla="*/ 211 w 904875"/>
                  <a:gd name="connsiteY0" fmla="*/ 401 h 19050"/>
                  <a:gd name="connsiteX1" fmla="*/ 905086 w 904875"/>
                  <a:gd name="connsiteY1" fmla="*/ 401 h 19050"/>
                  <a:gd name="connsiteX2" fmla="*/ 905086 w 904875"/>
                  <a:gd name="connsiteY2" fmla="*/ 19451 h 19050"/>
                  <a:gd name="connsiteX3" fmla="*/ 211 w 904875"/>
                  <a:gd name="connsiteY3" fmla="*/ 1945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04875" h="19050">
                    <a:moveTo>
                      <a:pt x="211" y="401"/>
                    </a:moveTo>
                    <a:lnTo>
                      <a:pt x="905086" y="401"/>
                    </a:lnTo>
                    <a:lnTo>
                      <a:pt x="905086" y="19451"/>
                    </a:lnTo>
                    <a:lnTo>
                      <a:pt x="211" y="19451"/>
                    </a:lnTo>
                    <a:close/>
                  </a:path>
                </a:pathLst>
              </a:custGeom>
            </p:spPr>
          </p:pic>
          <p:pic>
            <p:nvPicPr>
              <p:cNvPr id="319" name="图片 318">
                <a:extLst>
                  <a:ext uri="{FF2B5EF4-FFF2-40B4-BE49-F238E27FC236}">
                    <a16:creationId xmlns:a16="http://schemas.microsoft.com/office/drawing/2014/main" id="{758FA33E-BC06-01ED-1FDA-25037EF1066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180932" y="2141304"/>
                <a:ext cx="895350" cy="19050"/>
              </a:xfrm>
              <a:custGeom>
                <a:avLst/>
                <a:gdLst>
                  <a:gd name="connsiteX0" fmla="*/ 198 w 895350"/>
                  <a:gd name="connsiteY0" fmla="*/ 393 h 19050"/>
                  <a:gd name="connsiteX1" fmla="*/ 895548 w 895350"/>
                  <a:gd name="connsiteY1" fmla="*/ 393 h 19050"/>
                  <a:gd name="connsiteX2" fmla="*/ 895548 w 895350"/>
                  <a:gd name="connsiteY2" fmla="*/ 19443 h 19050"/>
                  <a:gd name="connsiteX3" fmla="*/ 198 w 895350"/>
                  <a:gd name="connsiteY3" fmla="*/ 19443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5350" h="19050">
                    <a:moveTo>
                      <a:pt x="198" y="393"/>
                    </a:moveTo>
                    <a:lnTo>
                      <a:pt x="895548" y="393"/>
                    </a:lnTo>
                    <a:lnTo>
                      <a:pt x="895548" y="19443"/>
                    </a:lnTo>
                    <a:lnTo>
                      <a:pt x="198" y="19443"/>
                    </a:lnTo>
                    <a:close/>
                  </a:path>
                </a:pathLst>
              </a:custGeom>
            </p:spPr>
          </p:pic>
        </p:grpSp>
        <p:sp>
          <p:nvSpPr>
            <p:cNvPr id="285" name="任意多边形: 形状 284">
              <a:extLst>
                <a:ext uri="{FF2B5EF4-FFF2-40B4-BE49-F238E27FC236}">
                  <a16:creationId xmlns:a16="http://schemas.microsoft.com/office/drawing/2014/main" id="{F33B966D-64AD-EF1A-AB1A-1D5B2DF97D25}"/>
                </a:ext>
              </a:extLst>
            </p:cNvPr>
            <p:cNvSpPr/>
            <p:nvPr/>
          </p:nvSpPr>
          <p:spPr>
            <a:xfrm>
              <a:off x="4375117" y="-154221"/>
              <a:ext cx="2360295" cy="1774507"/>
            </a:xfrm>
            <a:custGeom>
              <a:avLst/>
              <a:gdLst>
                <a:gd name="connsiteX0" fmla="*/ 2360295 w 2360295"/>
                <a:gd name="connsiteY0" fmla="*/ 0 h 1774507"/>
                <a:gd name="connsiteX1" fmla="*/ 1179195 w 2360295"/>
                <a:gd name="connsiteY1" fmla="*/ 0 h 1774507"/>
                <a:gd name="connsiteX2" fmla="*/ 0 w 2360295"/>
                <a:gd name="connsiteY2" fmla="*/ 0 h 1774507"/>
                <a:gd name="connsiteX3" fmla="*/ 0 w 2360295"/>
                <a:gd name="connsiteY3" fmla="*/ 887730 h 1774507"/>
                <a:gd name="connsiteX4" fmla="*/ 0 w 2360295"/>
                <a:gd name="connsiteY4" fmla="*/ 1774507 h 1774507"/>
                <a:gd name="connsiteX5" fmla="*/ 1179195 w 2360295"/>
                <a:gd name="connsiteY5" fmla="*/ 1774507 h 1774507"/>
                <a:gd name="connsiteX6" fmla="*/ 2360295 w 2360295"/>
                <a:gd name="connsiteY6" fmla="*/ 1774507 h 1774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60295" h="1774507">
                  <a:moveTo>
                    <a:pt x="2360295" y="0"/>
                  </a:moveTo>
                  <a:lnTo>
                    <a:pt x="1179195" y="0"/>
                  </a:lnTo>
                  <a:lnTo>
                    <a:pt x="0" y="0"/>
                  </a:lnTo>
                  <a:lnTo>
                    <a:pt x="0" y="887730"/>
                  </a:lnTo>
                  <a:lnTo>
                    <a:pt x="0" y="1774507"/>
                  </a:lnTo>
                  <a:lnTo>
                    <a:pt x="1179195" y="1774507"/>
                  </a:lnTo>
                  <a:lnTo>
                    <a:pt x="2360295" y="1774507"/>
                  </a:lnTo>
                  <a:close/>
                </a:path>
              </a:pathLst>
            </a:custGeom>
            <a:solidFill>
              <a:srgbClr val="F3E8D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6" name="任意多边形: 形状 285">
              <a:extLst>
                <a:ext uri="{FF2B5EF4-FFF2-40B4-BE49-F238E27FC236}">
                  <a16:creationId xmlns:a16="http://schemas.microsoft.com/office/drawing/2014/main" id="{001936C6-5088-FB2D-DEA7-4EBD38AEDA05}"/>
                </a:ext>
              </a:extLst>
            </p:cNvPr>
            <p:cNvSpPr/>
            <p:nvPr/>
          </p:nvSpPr>
          <p:spPr>
            <a:xfrm>
              <a:off x="5850539" y="285833"/>
              <a:ext cx="203835" cy="544829"/>
            </a:xfrm>
            <a:custGeom>
              <a:avLst/>
              <a:gdLst>
                <a:gd name="connsiteX0" fmla="*/ 18098 w 203835"/>
                <a:gd name="connsiteY0" fmla="*/ 544830 h 544829"/>
                <a:gd name="connsiteX1" fmla="*/ 0 w 203835"/>
                <a:gd name="connsiteY1" fmla="*/ 521970 h 544829"/>
                <a:gd name="connsiteX2" fmla="*/ 58103 w 203835"/>
                <a:gd name="connsiteY2" fmla="*/ 465773 h 544829"/>
                <a:gd name="connsiteX3" fmla="*/ 80010 w 203835"/>
                <a:gd name="connsiteY3" fmla="*/ 484823 h 544829"/>
                <a:gd name="connsiteX4" fmla="*/ 18098 w 203835"/>
                <a:gd name="connsiteY4" fmla="*/ 544830 h 544829"/>
                <a:gd name="connsiteX5" fmla="*/ 131445 w 203835"/>
                <a:gd name="connsiteY5" fmla="*/ 415290 h 544829"/>
                <a:gd name="connsiteX6" fmla="*/ 106680 w 203835"/>
                <a:gd name="connsiteY6" fmla="*/ 400050 h 544829"/>
                <a:gd name="connsiteX7" fmla="*/ 142875 w 203835"/>
                <a:gd name="connsiteY7" fmla="*/ 327660 h 544829"/>
                <a:gd name="connsiteX8" fmla="*/ 170498 w 203835"/>
                <a:gd name="connsiteY8" fmla="*/ 338138 h 544829"/>
                <a:gd name="connsiteX9" fmla="*/ 131445 w 203835"/>
                <a:gd name="connsiteY9" fmla="*/ 415290 h 544829"/>
                <a:gd name="connsiteX10" fmla="*/ 193358 w 203835"/>
                <a:gd name="connsiteY10" fmla="*/ 256223 h 544829"/>
                <a:gd name="connsiteX11" fmla="*/ 164783 w 203835"/>
                <a:gd name="connsiteY11" fmla="*/ 250508 h 544829"/>
                <a:gd name="connsiteX12" fmla="*/ 174308 w 203835"/>
                <a:gd name="connsiteY12" fmla="*/ 169545 h 544829"/>
                <a:gd name="connsiteX13" fmla="*/ 203835 w 203835"/>
                <a:gd name="connsiteY13" fmla="*/ 170498 h 544829"/>
                <a:gd name="connsiteX14" fmla="*/ 193358 w 203835"/>
                <a:gd name="connsiteY14" fmla="*/ 256223 h 544829"/>
                <a:gd name="connsiteX15" fmla="*/ 169545 w 203835"/>
                <a:gd name="connsiteY15" fmla="*/ 88583 h 544829"/>
                <a:gd name="connsiteX16" fmla="*/ 150495 w 203835"/>
                <a:gd name="connsiteY16" fmla="*/ 9525 h 544829"/>
                <a:gd name="connsiteX17" fmla="*/ 178118 w 203835"/>
                <a:gd name="connsiteY17" fmla="*/ 0 h 544829"/>
                <a:gd name="connsiteX18" fmla="*/ 198120 w 203835"/>
                <a:gd name="connsiteY18" fmla="*/ 83820 h 544829"/>
                <a:gd name="connsiteX19" fmla="*/ 169545 w 203835"/>
                <a:gd name="connsiteY19" fmla="*/ 88583 h 54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3835" h="544829">
                  <a:moveTo>
                    <a:pt x="18098" y="544830"/>
                  </a:moveTo>
                  <a:lnTo>
                    <a:pt x="0" y="521970"/>
                  </a:lnTo>
                  <a:cubicBezTo>
                    <a:pt x="20955" y="504825"/>
                    <a:pt x="40958" y="485775"/>
                    <a:pt x="58103" y="465773"/>
                  </a:cubicBezTo>
                  <a:lnTo>
                    <a:pt x="80010" y="484823"/>
                  </a:lnTo>
                  <a:cubicBezTo>
                    <a:pt x="61913" y="506730"/>
                    <a:pt x="40958" y="526733"/>
                    <a:pt x="18098" y="544830"/>
                  </a:cubicBezTo>
                  <a:close/>
                  <a:moveTo>
                    <a:pt x="131445" y="415290"/>
                  </a:moveTo>
                  <a:lnTo>
                    <a:pt x="106680" y="400050"/>
                  </a:lnTo>
                  <a:cubicBezTo>
                    <a:pt x="120968" y="377190"/>
                    <a:pt x="132398" y="352425"/>
                    <a:pt x="142875" y="327660"/>
                  </a:cubicBezTo>
                  <a:lnTo>
                    <a:pt x="170498" y="338138"/>
                  </a:lnTo>
                  <a:cubicBezTo>
                    <a:pt x="159068" y="364808"/>
                    <a:pt x="145733" y="391478"/>
                    <a:pt x="131445" y="415290"/>
                  </a:cubicBezTo>
                  <a:close/>
                  <a:moveTo>
                    <a:pt x="193358" y="256223"/>
                  </a:moveTo>
                  <a:lnTo>
                    <a:pt x="164783" y="250508"/>
                  </a:lnTo>
                  <a:cubicBezTo>
                    <a:pt x="170498" y="223838"/>
                    <a:pt x="173355" y="197167"/>
                    <a:pt x="174308" y="169545"/>
                  </a:cubicBezTo>
                  <a:lnTo>
                    <a:pt x="203835" y="170498"/>
                  </a:lnTo>
                  <a:cubicBezTo>
                    <a:pt x="202883" y="199073"/>
                    <a:pt x="199073" y="227648"/>
                    <a:pt x="193358" y="256223"/>
                  </a:cubicBezTo>
                  <a:close/>
                  <a:moveTo>
                    <a:pt x="169545" y="88583"/>
                  </a:moveTo>
                  <a:cubicBezTo>
                    <a:pt x="165735" y="61913"/>
                    <a:pt x="159068" y="35242"/>
                    <a:pt x="150495" y="9525"/>
                  </a:cubicBezTo>
                  <a:lnTo>
                    <a:pt x="178118" y="0"/>
                  </a:lnTo>
                  <a:cubicBezTo>
                    <a:pt x="186690" y="27623"/>
                    <a:pt x="193358" y="55245"/>
                    <a:pt x="198120" y="83820"/>
                  </a:cubicBezTo>
                  <a:lnTo>
                    <a:pt x="169545" y="88583"/>
                  </a:lnTo>
                  <a:close/>
                </a:path>
              </a:pathLst>
            </a:custGeom>
            <a:solidFill>
              <a:srgbClr val="4D53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7" name="任意多边形: 形状 286">
              <a:extLst>
                <a:ext uri="{FF2B5EF4-FFF2-40B4-BE49-F238E27FC236}">
                  <a16:creationId xmlns:a16="http://schemas.microsoft.com/office/drawing/2014/main" id="{358E3925-1042-DECB-772F-3794D600AFFE}"/>
                </a:ext>
              </a:extLst>
            </p:cNvPr>
            <p:cNvSpPr/>
            <p:nvPr/>
          </p:nvSpPr>
          <p:spPr>
            <a:xfrm>
              <a:off x="5078509" y="28658"/>
              <a:ext cx="790127" cy="913447"/>
            </a:xfrm>
            <a:custGeom>
              <a:avLst/>
              <a:gdLst>
                <a:gd name="connsiteX0" fmla="*/ 480565 w 790127"/>
                <a:gd name="connsiteY0" fmla="*/ 913448 h 913447"/>
                <a:gd name="connsiteX1" fmla="*/ 271968 w 790127"/>
                <a:gd name="connsiteY1" fmla="*/ 865823 h 913447"/>
                <a:gd name="connsiteX2" fmla="*/ 26223 w 790127"/>
                <a:gd name="connsiteY2" fmla="*/ 591503 h 913447"/>
                <a:gd name="connsiteX3" fmla="*/ 310068 w 790127"/>
                <a:gd name="connsiteY3" fmla="*/ 0 h 913447"/>
                <a:gd name="connsiteX4" fmla="*/ 319593 w 790127"/>
                <a:gd name="connsiteY4" fmla="*/ 27623 h 913447"/>
                <a:gd name="connsiteX5" fmla="*/ 53845 w 790127"/>
                <a:gd name="connsiteY5" fmla="*/ 581978 h 913447"/>
                <a:gd name="connsiteX6" fmla="*/ 285303 w 790127"/>
                <a:gd name="connsiteY6" fmla="*/ 840105 h 913447"/>
                <a:gd name="connsiteX7" fmla="*/ 631060 w 790127"/>
                <a:gd name="connsiteY7" fmla="*/ 859155 h 913447"/>
                <a:gd name="connsiteX8" fmla="*/ 772030 w 790127"/>
                <a:gd name="connsiteY8" fmla="*/ 780098 h 913447"/>
                <a:gd name="connsiteX9" fmla="*/ 790128 w 790127"/>
                <a:gd name="connsiteY9" fmla="*/ 802958 h 913447"/>
                <a:gd name="connsiteX10" fmla="*/ 640585 w 790127"/>
                <a:gd name="connsiteY10" fmla="*/ 886777 h 913447"/>
                <a:gd name="connsiteX11" fmla="*/ 480565 w 790127"/>
                <a:gd name="connsiteY11" fmla="*/ 913448 h 913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0127" h="913447">
                  <a:moveTo>
                    <a:pt x="480565" y="913448"/>
                  </a:moveTo>
                  <a:cubicBezTo>
                    <a:pt x="409128" y="913448"/>
                    <a:pt x="338643" y="897255"/>
                    <a:pt x="271968" y="865823"/>
                  </a:cubicBezTo>
                  <a:cubicBezTo>
                    <a:pt x="155763" y="809625"/>
                    <a:pt x="68132" y="712470"/>
                    <a:pt x="26223" y="591503"/>
                  </a:cubicBezTo>
                  <a:cubicBezTo>
                    <a:pt x="-58550" y="350520"/>
                    <a:pt x="69085" y="84773"/>
                    <a:pt x="310068" y="0"/>
                  </a:cubicBezTo>
                  <a:lnTo>
                    <a:pt x="319593" y="27623"/>
                  </a:lnTo>
                  <a:cubicBezTo>
                    <a:pt x="93850" y="106680"/>
                    <a:pt x="-26165" y="355283"/>
                    <a:pt x="53845" y="581978"/>
                  </a:cubicBezTo>
                  <a:cubicBezTo>
                    <a:pt x="93850" y="696278"/>
                    <a:pt x="175765" y="787718"/>
                    <a:pt x="285303" y="840105"/>
                  </a:cubicBezTo>
                  <a:cubicBezTo>
                    <a:pt x="393888" y="892493"/>
                    <a:pt x="516760" y="899160"/>
                    <a:pt x="631060" y="859155"/>
                  </a:cubicBezTo>
                  <a:cubicBezTo>
                    <a:pt x="682495" y="841058"/>
                    <a:pt x="730120" y="814388"/>
                    <a:pt x="772030" y="780098"/>
                  </a:cubicBezTo>
                  <a:lnTo>
                    <a:pt x="790128" y="802958"/>
                  </a:lnTo>
                  <a:cubicBezTo>
                    <a:pt x="745360" y="839152"/>
                    <a:pt x="694878" y="867727"/>
                    <a:pt x="640585" y="886777"/>
                  </a:cubicBezTo>
                  <a:cubicBezTo>
                    <a:pt x="588198" y="904875"/>
                    <a:pt x="534858" y="913448"/>
                    <a:pt x="480565" y="913448"/>
                  </a:cubicBezTo>
                  <a:close/>
                </a:path>
              </a:pathLst>
            </a:custGeom>
            <a:solidFill>
              <a:srgbClr val="4D53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8" name="任意多边形: 形状 287">
              <a:extLst>
                <a:ext uri="{FF2B5EF4-FFF2-40B4-BE49-F238E27FC236}">
                  <a16:creationId xmlns:a16="http://schemas.microsoft.com/office/drawing/2014/main" id="{ED3968DE-109C-F0B0-CB19-9AB755A5A550}"/>
                </a:ext>
              </a:extLst>
            </p:cNvPr>
            <p:cNvSpPr/>
            <p:nvPr/>
          </p:nvSpPr>
          <p:spPr>
            <a:xfrm>
              <a:off x="5388577" y="1857"/>
              <a:ext cx="491489" cy="181106"/>
            </a:xfrm>
            <a:custGeom>
              <a:avLst/>
              <a:gdLst>
                <a:gd name="connsiteX0" fmla="*/ 469583 w 491489"/>
                <a:gd name="connsiteY0" fmla="*/ 181107 h 181106"/>
                <a:gd name="connsiteX1" fmla="*/ 412433 w 491489"/>
                <a:gd name="connsiteY1" fmla="*/ 123957 h 181106"/>
                <a:gd name="connsiteX2" fmla="*/ 430530 w 491489"/>
                <a:gd name="connsiteY2" fmla="*/ 101097 h 181106"/>
                <a:gd name="connsiteX3" fmla="*/ 491490 w 491489"/>
                <a:gd name="connsiteY3" fmla="*/ 162057 h 181106"/>
                <a:gd name="connsiteX4" fmla="*/ 469583 w 491489"/>
                <a:gd name="connsiteY4" fmla="*/ 181107 h 181106"/>
                <a:gd name="connsiteX5" fmla="*/ 344805 w 491489"/>
                <a:gd name="connsiteY5" fmla="*/ 80142 h 181106"/>
                <a:gd name="connsiteX6" fmla="*/ 270510 w 491489"/>
                <a:gd name="connsiteY6" fmla="*/ 48709 h 181106"/>
                <a:gd name="connsiteX7" fmla="*/ 279083 w 491489"/>
                <a:gd name="connsiteY7" fmla="*/ 21087 h 181106"/>
                <a:gd name="connsiteX8" fmla="*/ 359092 w 491489"/>
                <a:gd name="connsiteY8" fmla="*/ 54424 h 181106"/>
                <a:gd name="connsiteX9" fmla="*/ 344805 w 491489"/>
                <a:gd name="connsiteY9" fmla="*/ 80142 h 181106"/>
                <a:gd name="connsiteX10" fmla="*/ 9525 w 491489"/>
                <a:gd name="connsiteY10" fmla="*/ 54424 h 181106"/>
                <a:gd name="connsiteX11" fmla="*/ 0 w 491489"/>
                <a:gd name="connsiteY11" fmla="*/ 26802 h 181106"/>
                <a:gd name="connsiteX12" fmla="*/ 22860 w 491489"/>
                <a:gd name="connsiteY12" fmla="*/ 19182 h 181106"/>
                <a:gd name="connsiteX13" fmla="*/ 31433 w 491489"/>
                <a:gd name="connsiteY13" fmla="*/ 46804 h 181106"/>
                <a:gd name="connsiteX14" fmla="*/ 9525 w 491489"/>
                <a:gd name="connsiteY14" fmla="*/ 54424 h 181106"/>
                <a:gd name="connsiteX15" fmla="*/ 191452 w 491489"/>
                <a:gd name="connsiteY15" fmla="*/ 32517 h 181106"/>
                <a:gd name="connsiteX16" fmla="*/ 110490 w 491489"/>
                <a:gd name="connsiteY16" fmla="*/ 31564 h 181106"/>
                <a:gd name="connsiteX17" fmla="*/ 107633 w 491489"/>
                <a:gd name="connsiteY17" fmla="*/ 2037 h 181106"/>
                <a:gd name="connsiteX18" fmla="*/ 194310 w 491489"/>
                <a:gd name="connsiteY18" fmla="*/ 2989 h 181106"/>
                <a:gd name="connsiteX19" fmla="*/ 191452 w 491489"/>
                <a:gd name="connsiteY19" fmla="*/ 32517 h 1811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91489" h="181106">
                  <a:moveTo>
                    <a:pt x="469583" y="181107"/>
                  </a:moveTo>
                  <a:cubicBezTo>
                    <a:pt x="452437" y="160152"/>
                    <a:pt x="433387" y="141102"/>
                    <a:pt x="412433" y="123957"/>
                  </a:cubicBezTo>
                  <a:lnTo>
                    <a:pt x="430530" y="101097"/>
                  </a:lnTo>
                  <a:cubicBezTo>
                    <a:pt x="452437" y="119194"/>
                    <a:pt x="473392" y="140149"/>
                    <a:pt x="491490" y="162057"/>
                  </a:cubicBezTo>
                  <a:lnTo>
                    <a:pt x="469583" y="181107"/>
                  </a:lnTo>
                  <a:close/>
                  <a:moveTo>
                    <a:pt x="344805" y="80142"/>
                  </a:moveTo>
                  <a:cubicBezTo>
                    <a:pt x="320992" y="67759"/>
                    <a:pt x="296227" y="57282"/>
                    <a:pt x="270510" y="48709"/>
                  </a:cubicBezTo>
                  <a:lnTo>
                    <a:pt x="279083" y="21087"/>
                  </a:lnTo>
                  <a:cubicBezTo>
                    <a:pt x="306705" y="29659"/>
                    <a:pt x="333375" y="41089"/>
                    <a:pt x="359092" y="54424"/>
                  </a:cubicBezTo>
                  <a:lnTo>
                    <a:pt x="344805" y="80142"/>
                  </a:lnTo>
                  <a:close/>
                  <a:moveTo>
                    <a:pt x="9525" y="54424"/>
                  </a:moveTo>
                  <a:lnTo>
                    <a:pt x="0" y="26802"/>
                  </a:lnTo>
                  <a:cubicBezTo>
                    <a:pt x="7620" y="23944"/>
                    <a:pt x="15240" y="22039"/>
                    <a:pt x="22860" y="19182"/>
                  </a:cubicBezTo>
                  <a:lnTo>
                    <a:pt x="31433" y="46804"/>
                  </a:lnTo>
                  <a:cubicBezTo>
                    <a:pt x="23813" y="48709"/>
                    <a:pt x="17145" y="51567"/>
                    <a:pt x="9525" y="54424"/>
                  </a:cubicBezTo>
                  <a:close/>
                  <a:moveTo>
                    <a:pt x="191452" y="32517"/>
                  </a:moveTo>
                  <a:cubicBezTo>
                    <a:pt x="164783" y="29659"/>
                    <a:pt x="137160" y="29659"/>
                    <a:pt x="110490" y="31564"/>
                  </a:cubicBezTo>
                  <a:lnTo>
                    <a:pt x="107633" y="2037"/>
                  </a:lnTo>
                  <a:cubicBezTo>
                    <a:pt x="136208" y="-821"/>
                    <a:pt x="165735" y="-821"/>
                    <a:pt x="194310" y="2989"/>
                  </a:cubicBezTo>
                  <a:lnTo>
                    <a:pt x="191452" y="32517"/>
                  </a:lnTo>
                  <a:close/>
                </a:path>
              </a:pathLst>
            </a:custGeom>
            <a:solidFill>
              <a:srgbClr val="4D53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9" name="任意多边形: 形状 288">
              <a:extLst>
                <a:ext uri="{FF2B5EF4-FFF2-40B4-BE49-F238E27FC236}">
                  <a16:creationId xmlns:a16="http://schemas.microsoft.com/office/drawing/2014/main" id="{5B12D684-F1C5-C043-0F13-A68CB3D7E5D2}"/>
                </a:ext>
              </a:extLst>
            </p:cNvPr>
            <p:cNvSpPr/>
            <p:nvPr/>
          </p:nvSpPr>
          <p:spPr>
            <a:xfrm>
              <a:off x="4788502" y="518244"/>
              <a:ext cx="941070" cy="940117"/>
            </a:xfrm>
            <a:custGeom>
              <a:avLst/>
              <a:gdLst>
                <a:gd name="connsiteX0" fmla="*/ 470535 w 941070"/>
                <a:gd name="connsiteY0" fmla="*/ 940117 h 940117"/>
                <a:gd name="connsiteX1" fmla="*/ 0 w 941070"/>
                <a:gd name="connsiteY1" fmla="*/ 470535 h 940117"/>
                <a:gd name="connsiteX2" fmla="*/ 470535 w 941070"/>
                <a:gd name="connsiteY2" fmla="*/ 0 h 940117"/>
                <a:gd name="connsiteX3" fmla="*/ 941070 w 941070"/>
                <a:gd name="connsiteY3" fmla="*/ 470535 h 940117"/>
                <a:gd name="connsiteX4" fmla="*/ 470535 w 941070"/>
                <a:gd name="connsiteY4" fmla="*/ 940117 h 940117"/>
                <a:gd name="connsiteX5" fmla="*/ 470535 w 941070"/>
                <a:gd name="connsiteY5" fmla="*/ 34290 h 940117"/>
                <a:gd name="connsiteX6" fmla="*/ 35242 w 941070"/>
                <a:gd name="connsiteY6" fmla="*/ 469582 h 940117"/>
                <a:gd name="connsiteX7" fmla="*/ 470535 w 941070"/>
                <a:gd name="connsiteY7" fmla="*/ 904875 h 940117"/>
                <a:gd name="connsiteX8" fmla="*/ 905827 w 941070"/>
                <a:gd name="connsiteY8" fmla="*/ 469582 h 940117"/>
                <a:gd name="connsiteX9" fmla="*/ 470535 w 941070"/>
                <a:gd name="connsiteY9" fmla="*/ 34290 h 94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1070" h="940117">
                  <a:moveTo>
                    <a:pt x="470535" y="940117"/>
                  </a:moveTo>
                  <a:cubicBezTo>
                    <a:pt x="211455" y="940117"/>
                    <a:pt x="0" y="729615"/>
                    <a:pt x="0" y="470535"/>
                  </a:cubicBezTo>
                  <a:cubicBezTo>
                    <a:pt x="0" y="211455"/>
                    <a:pt x="210502" y="0"/>
                    <a:pt x="470535" y="0"/>
                  </a:cubicBezTo>
                  <a:cubicBezTo>
                    <a:pt x="729615" y="0"/>
                    <a:pt x="941070" y="210502"/>
                    <a:pt x="941070" y="470535"/>
                  </a:cubicBezTo>
                  <a:cubicBezTo>
                    <a:pt x="940118" y="728663"/>
                    <a:pt x="729615" y="940117"/>
                    <a:pt x="470535" y="940117"/>
                  </a:cubicBezTo>
                  <a:close/>
                  <a:moveTo>
                    <a:pt x="470535" y="34290"/>
                  </a:moveTo>
                  <a:cubicBezTo>
                    <a:pt x="230505" y="34290"/>
                    <a:pt x="35242" y="229552"/>
                    <a:pt x="35242" y="469582"/>
                  </a:cubicBezTo>
                  <a:cubicBezTo>
                    <a:pt x="35242" y="709613"/>
                    <a:pt x="230505" y="904875"/>
                    <a:pt x="470535" y="904875"/>
                  </a:cubicBezTo>
                  <a:cubicBezTo>
                    <a:pt x="710565" y="904875"/>
                    <a:pt x="905827" y="709613"/>
                    <a:pt x="905827" y="469582"/>
                  </a:cubicBezTo>
                  <a:cubicBezTo>
                    <a:pt x="905827" y="229552"/>
                    <a:pt x="710565" y="34290"/>
                    <a:pt x="470535" y="34290"/>
                  </a:cubicBezTo>
                  <a:close/>
                </a:path>
              </a:pathLst>
            </a:custGeom>
            <a:solidFill>
              <a:srgbClr val="4D53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0" name="任意多边形: 形状 289">
              <a:extLst>
                <a:ext uri="{FF2B5EF4-FFF2-40B4-BE49-F238E27FC236}">
                  <a16:creationId xmlns:a16="http://schemas.microsoft.com/office/drawing/2014/main" id="{E55EB10A-585F-C3F3-1243-7842D295FECF}"/>
                </a:ext>
              </a:extLst>
            </p:cNvPr>
            <p:cNvSpPr/>
            <p:nvPr/>
          </p:nvSpPr>
          <p:spPr>
            <a:xfrm>
              <a:off x="5388577" y="518244"/>
              <a:ext cx="941070" cy="940117"/>
            </a:xfrm>
            <a:custGeom>
              <a:avLst/>
              <a:gdLst>
                <a:gd name="connsiteX0" fmla="*/ 470535 w 941070"/>
                <a:gd name="connsiteY0" fmla="*/ 940117 h 940117"/>
                <a:gd name="connsiteX1" fmla="*/ 0 w 941070"/>
                <a:gd name="connsiteY1" fmla="*/ 470535 h 940117"/>
                <a:gd name="connsiteX2" fmla="*/ 470535 w 941070"/>
                <a:gd name="connsiteY2" fmla="*/ 0 h 940117"/>
                <a:gd name="connsiteX3" fmla="*/ 941070 w 941070"/>
                <a:gd name="connsiteY3" fmla="*/ 470535 h 940117"/>
                <a:gd name="connsiteX4" fmla="*/ 470535 w 941070"/>
                <a:gd name="connsiteY4" fmla="*/ 940117 h 940117"/>
                <a:gd name="connsiteX5" fmla="*/ 470535 w 941070"/>
                <a:gd name="connsiteY5" fmla="*/ 34290 h 940117"/>
                <a:gd name="connsiteX6" fmla="*/ 35242 w 941070"/>
                <a:gd name="connsiteY6" fmla="*/ 469582 h 940117"/>
                <a:gd name="connsiteX7" fmla="*/ 470535 w 941070"/>
                <a:gd name="connsiteY7" fmla="*/ 904875 h 940117"/>
                <a:gd name="connsiteX8" fmla="*/ 905827 w 941070"/>
                <a:gd name="connsiteY8" fmla="*/ 469582 h 940117"/>
                <a:gd name="connsiteX9" fmla="*/ 470535 w 941070"/>
                <a:gd name="connsiteY9" fmla="*/ 34290 h 9401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1070" h="940117">
                  <a:moveTo>
                    <a:pt x="470535" y="940117"/>
                  </a:moveTo>
                  <a:cubicBezTo>
                    <a:pt x="211455" y="940117"/>
                    <a:pt x="0" y="729615"/>
                    <a:pt x="0" y="470535"/>
                  </a:cubicBezTo>
                  <a:cubicBezTo>
                    <a:pt x="0" y="211455"/>
                    <a:pt x="210502" y="0"/>
                    <a:pt x="470535" y="0"/>
                  </a:cubicBezTo>
                  <a:cubicBezTo>
                    <a:pt x="729615" y="0"/>
                    <a:pt x="941070" y="210502"/>
                    <a:pt x="941070" y="470535"/>
                  </a:cubicBezTo>
                  <a:cubicBezTo>
                    <a:pt x="940118" y="728663"/>
                    <a:pt x="729615" y="940117"/>
                    <a:pt x="470535" y="940117"/>
                  </a:cubicBezTo>
                  <a:close/>
                  <a:moveTo>
                    <a:pt x="470535" y="34290"/>
                  </a:moveTo>
                  <a:cubicBezTo>
                    <a:pt x="230505" y="34290"/>
                    <a:pt x="35242" y="229552"/>
                    <a:pt x="35242" y="469582"/>
                  </a:cubicBezTo>
                  <a:cubicBezTo>
                    <a:pt x="35242" y="709613"/>
                    <a:pt x="230505" y="904875"/>
                    <a:pt x="470535" y="904875"/>
                  </a:cubicBezTo>
                  <a:cubicBezTo>
                    <a:pt x="710565" y="904875"/>
                    <a:pt x="905827" y="709613"/>
                    <a:pt x="905827" y="469582"/>
                  </a:cubicBezTo>
                  <a:cubicBezTo>
                    <a:pt x="905827" y="229552"/>
                    <a:pt x="710565" y="34290"/>
                    <a:pt x="470535" y="34290"/>
                  </a:cubicBezTo>
                  <a:close/>
                </a:path>
              </a:pathLst>
            </a:custGeom>
            <a:solidFill>
              <a:srgbClr val="4D53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1" name="图形 354">
              <a:extLst>
                <a:ext uri="{FF2B5EF4-FFF2-40B4-BE49-F238E27FC236}">
                  <a16:creationId xmlns:a16="http://schemas.microsoft.com/office/drawing/2014/main" id="{0B96AF43-D615-DCE3-6573-0B782420DC77}"/>
                </a:ext>
              </a:extLst>
            </p:cNvPr>
            <p:cNvGrpSpPr/>
            <p:nvPr/>
          </p:nvGrpSpPr>
          <p:grpSpPr>
            <a:xfrm>
              <a:off x="5761004" y="889719"/>
              <a:ext cx="196215" cy="197167"/>
              <a:chOff x="5761004" y="889719"/>
              <a:chExt cx="196215" cy="197167"/>
            </a:xfrm>
            <a:solidFill>
              <a:srgbClr val="45BBC6"/>
            </a:solidFill>
          </p:grpSpPr>
          <p:sp>
            <p:nvSpPr>
              <p:cNvPr id="314" name="任意多边形: 形状 313">
                <a:extLst>
                  <a:ext uri="{FF2B5EF4-FFF2-40B4-BE49-F238E27FC236}">
                    <a16:creationId xmlns:a16="http://schemas.microsoft.com/office/drawing/2014/main" id="{92B1F722-6E93-071A-AA38-3721A1D0E868}"/>
                  </a:ext>
                </a:extLst>
              </p:cNvPr>
              <p:cNvSpPr/>
              <p:nvPr/>
            </p:nvSpPr>
            <p:spPr>
              <a:xfrm>
                <a:off x="5761004" y="982111"/>
                <a:ext cx="44767" cy="104775"/>
              </a:xfrm>
              <a:custGeom>
                <a:avLst/>
                <a:gdLst>
                  <a:gd name="connsiteX0" fmla="*/ 0 w 44767"/>
                  <a:gd name="connsiteY0" fmla="*/ 0 h 104775"/>
                  <a:gd name="connsiteX1" fmla="*/ 44768 w 44767"/>
                  <a:gd name="connsiteY1" fmla="*/ 0 h 104775"/>
                  <a:gd name="connsiteX2" fmla="*/ 44768 w 44767"/>
                  <a:gd name="connsiteY2" fmla="*/ 104775 h 104775"/>
                  <a:gd name="connsiteX3" fmla="*/ 0 w 44767"/>
                  <a:gd name="connsiteY3" fmla="*/ 104775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7" h="104775">
                    <a:moveTo>
                      <a:pt x="0" y="0"/>
                    </a:moveTo>
                    <a:lnTo>
                      <a:pt x="44768" y="0"/>
                    </a:lnTo>
                    <a:lnTo>
                      <a:pt x="44768" y="104775"/>
                    </a:lnTo>
                    <a:lnTo>
                      <a:pt x="0" y="104775"/>
                    </a:lnTo>
                    <a:close/>
                  </a:path>
                </a:pathLst>
              </a:custGeom>
              <a:solidFill>
                <a:srgbClr val="45BB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:a16="http://schemas.microsoft.com/office/drawing/2014/main" id="{76ACCCA5-2AC3-5041-453B-80A5731E3141}"/>
                  </a:ext>
                </a:extLst>
              </p:cNvPr>
              <p:cNvSpPr/>
              <p:nvPr/>
            </p:nvSpPr>
            <p:spPr>
              <a:xfrm>
                <a:off x="5832442" y="937344"/>
                <a:ext cx="44767" cy="149542"/>
              </a:xfrm>
              <a:custGeom>
                <a:avLst/>
                <a:gdLst>
                  <a:gd name="connsiteX0" fmla="*/ 0 w 44767"/>
                  <a:gd name="connsiteY0" fmla="*/ 0 h 149542"/>
                  <a:gd name="connsiteX1" fmla="*/ 44768 w 44767"/>
                  <a:gd name="connsiteY1" fmla="*/ 0 h 149542"/>
                  <a:gd name="connsiteX2" fmla="*/ 44768 w 44767"/>
                  <a:gd name="connsiteY2" fmla="*/ 149543 h 149542"/>
                  <a:gd name="connsiteX3" fmla="*/ 0 w 44767"/>
                  <a:gd name="connsiteY3" fmla="*/ 149543 h 1495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7" h="149542">
                    <a:moveTo>
                      <a:pt x="0" y="0"/>
                    </a:moveTo>
                    <a:lnTo>
                      <a:pt x="44768" y="0"/>
                    </a:lnTo>
                    <a:lnTo>
                      <a:pt x="44768" y="149543"/>
                    </a:lnTo>
                    <a:lnTo>
                      <a:pt x="0" y="149543"/>
                    </a:lnTo>
                    <a:close/>
                  </a:path>
                </a:pathLst>
              </a:custGeom>
              <a:solidFill>
                <a:srgbClr val="45BB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:a16="http://schemas.microsoft.com/office/drawing/2014/main" id="{792E4FD8-0971-50F9-DBA2-8C35774526B0}"/>
                  </a:ext>
                </a:extLst>
              </p:cNvPr>
              <p:cNvSpPr/>
              <p:nvPr/>
            </p:nvSpPr>
            <p:spPr>
              <a:xfrm>
                <a:off x="5912452" y="889719"/>
                <a:ext cx="44767" cy="196215"/>
              </a:xfrm>
              <a:custGeom>
                <a:avLst/>
                <a:gdLst>
                  <a:gd name="connsiteX0" fmla="*/ 0 w 44767"/>
                  <a:gd name="connsiteY0" fmla="*/ 0 h 196215"/>
                  <a:gd name="connsiteX1" fmla="*/ 44768 w 44767"/>
                  <a:gd name="connsiteY1" fmla="*/ 0 h 196215"/>
                  <a:gd name="connsiteX2" fmla="*/ 44768 w 44767"/>
                  <a:gd name="connsiteY2" fmla="*/ 196215 h 196215"/>
                  <a:gd name="connsiteX3" fmla="*/ 0 w 44767"/>
                  <a:gd name="connsiteY3" fmla="*/ 196215 h 196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4767" h="196215">
                    <a:moveTo>
                      <a:pt x="0" y="0"/>
                    </a:moveTo>
                    <a:lnTo>
                      <a:pt x="44768" y="0"/>
                    </a:lnTo>
                    <a:lnTo>
                      <a:pt x="44768" y="196215"/>
                    </a:lnTo>
                    <a:lnTo>
                      <a:pt x="0" y="196215"/>
                    </a:lnTo>
                    <a:close/>
                  </a:path>
                </a:pathLst>
              </a:custGeom>
              <a:solidFill>
                <a:srgbClr val="45BBC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2" name="任意多边形: 形状 291">
              <a:extLst>
                <a:ext uri="{FF2B5EF4-FFF2-40B4-BE49-F238E27FC236}">
                  <a16:creationId xmlns:a16="http://schemas.microsoft.com/office/drawing/2014/main" id="{5052B85D-4B35-D742-C768-8A1A1D325B95}"/>
                </a:ext>
              </a:extLst>
            </p:cNvPr>
            <p:cNvSpPr/>
            <p:nvPr/>
          </p:nvSpPr>
          <p:spPr>
            <a:xfrm>
              <a:off x="5173311" y="903054"/>
              <a:ext cx="171450" cy="173728"/>
            </a:xfrm>
            <a:custGeom>
              <a:avLst/>
              <a:gdLst>
                <a:gd name="connsiteX0" fmla="*/ 83820 w 171450"/>
                <a:gd name="connsiteY0" fmla="*/ 7620 h 173728"/>
                <a:gd name="connsiteX1" fmla="*/ 85725 w 171450"/>
                <a:gd name="connsiteY1" fmla="*/ 1905 h 173728"/>
                <a:gd name="connsiteX2" fmla="*/ 88583 w 171450"/>
                <a:gd name="connsiteY2" fmla="*/ 0 h 173728"/>
                <a:gd name="connsiteX3" fmla="*/ 102870 w 171450"/>
                <a:gd name="connsiteY3" fmla="*/ 1905 h 173728"/>
                <a:gd name="connsiteX4" fmla="*/ 104775 w 171450"/>
                <a:gd name="connsiteY4" fmla="*/ 3810 h 173728"/>
                <a:gd name="connsiteX5" fmla="*/ 112395 w 171450"/>
                <a:gd name="connsiteY5" fmla="*/ 22860 h 173728"/>
                <a:gd name="connsiteX6" fmla="*/ 122873 w 171450"/>
                <a:gd name="connsiteY6" fmla="*/ 30480 h 173728"/>
                <a:gd name="connsiteX7" fmla="*/ 147638 w 171450"/>
                <a:gd name="connsiteY7" fmla="*/ 28575 h 173728"/>
                <a:gd name="connsiteX8" fmla="*/ 149542 w 171450"/>
                <a:gd name="connsiteY8" fmla="*/ 28575 h 173728"/>
                <a:gd name="connsiteX9" fmla="*/ 159067 w 171450"/>
                <a:gd name="connsiteY9" fmla="*/ 40957 h 173728"/>
                <a:gd name="connsiteX10" fmla="*/ 158115 w 171450"/>
                <a:gd name="connsiteY10" fmla="*/ 43815 h 173728"/>
                <a:gd name="connsiteX11" fmla="*/ 152400 w 171450"/>
                <a:gd name="connsiteY11" fmla="*/ 54293 h 173728"/>
                <a:gd name="connsiteX12" fmla="*/ 157163 w 171450"/>
                <a:gd name="connsiteY12" fmla="*/ 79057 h 173728"/>
                <a:gd name="connsiteX13" fmla="*/ 166688 w 171450"/>
                <a:gd name="connsiteY13" fmla="*/ 87630 h 173728"/>
                <a:gd name="connsiteX14" fmla="*/ 170498 w 171450"/>
                <a:gd name="connsiteY14" fmla="*/ 89535 h 173728"/>
                <a:gd name="connsiteX15" fmla="*/ 171450 w 171450"/>
                <a:gd name="connsiteY15" fmla="*/ 90488 h 173728"/>
                <a:gd name="connsiteX16" fmla="*/ 170498 w 171450"/>
                <a:gd name="connsiteY16" fmla="*/ 103822 h 173728"/>
                <a:gd name="connsiteX17" fmla="*/ 170498 w 171450"/>
                <a:gd name="connsiteY17" fmla="*/ 104775 h 173728"/>
                <a:gd name="connsiteX18" fmla="*/ 168592 w 171450"/>
                <a:gd name="connsiteY18" fmla="*/ 106680 h 173728"/>
                <a:gd name="connsiteX19" fmla="*/ 148590 w 171450"/>
                <a:gd name="connsiteY19" fmla="*/ 114300 h 173728"/>
                <a:gd name="connsiteX20" fmla="*/ 142875 w 171450"/>
                <a:gd name="connsiteY20" fmla="*/ 122872 h 173728"/>
                <a:gd name="connsiteX21" fmla="*/ 141923 w 171450"/>
                <a:gd name="connsiteY21" fmla="*/ 134303 h 173728"/>
                <a:gd name="connsiteX22" fmla="*/ 145733 w 171450"/>
                <a:gd name="connsiteY22" fmla="*/ 145732 h 173728"/>
                <a:gd name="connsiteX23" fmla="*/ 145733 w 171450"/>
                <a:gd name="connsiteY23" fmla="*/ 148590 h 173728"/>
                <a:gd name="connsiteX24" fmla="*/ 134303 w 171450"/>
                <a:gd name="connsiteY24" fmla="*/ 158115 h 173728"/>
                <a:gd name="connsiteX25" fmla="*/ 132398 w 171450"/>
                <a:gd name="connsiteY25" fmla="*/ 158115 h 173728"/>
                <a:gd name="connsiteX26" fmla="*/ 128588 w 171450"/>
                <a:gd name="connsiteY26" fmla="*/ 155257 h 173728"/>
                <a:gd name="connsiteX27" fmla="*/ 111442 w 171450"/>
                <a:gd name="connsiteY27" fmla="*/ 152400 h 173728"/>
                <a:gd name="connsiteX28" fmla="*/ 96203 w 171450"/>
                <a:gd name="connsiteY28" fmla="*/ 158115 h 173728"/>
                <a:gd name="connsiteX29" fmla="*/ 87630 w 171450"/>
                <a:gd name="connsiteY29" fmla="*/ 171450 h 173728"/>
                <a:gd name="connsiteX30" fmla="*/ 84773 w 171450"/>
                <a:gd name="connsiteY30" fmla="*/ 173355 h 173728"/>
                <a:gd name="connsiteX31" fmla="*/ 71438 w 171450"/>
                <a:gd name="connsiteY31" fmla="*/ 171450 h 173728"/>
                <a:gd name="connsiteX32" fmla="*/ 69533 w 171450"/>
                <a:gd name="connsiteY32" fmla="*/ 169545 h 173728"/>
                <a:gd name="connsiteX33" fmla="*/ 61913 w 171450"/>
                <a:gd name="connsiteY33" fmla="*/ 150495 h 173728"/>
                <a:gd name="connsiteX34" fmla="*/ 52388 w 171450"/>
                <a:gd name="connsiteY34" fmla="*/ 142875 h 173728"/>
                <a:gd name="connsiteX35" fmla="*/ 25717 w 171450"/>
                <a:gd name="connsiteY35" fmla="*/ 144780 h 173728"/>
                <a:gd name="connsiteX36" fmla="*/ 22860 w 171450"/>
                <a:gd name="connsiteY36" fmla="*/ 143828 h 173728"/>
                <a:gd name="connsiteX37" fmla="*/ 14288 w 171450"/>
                <a:gd name="connsiteY37" fmla="*/ 133350 h 173728"/>
                <a:gd name="connsiteX38" fmla="*/ 14288 w 171450"/>
                <a:gd name="connsiteY38" fmla="*/ 129540 h 173728"/>
                <a:gd name="connsiteX39" fmla="*/ 20003 w 171450"/>
                <a:gd name="connsiteY39" fmla="*/ 120015 h 173728"/>
                <a:gd name="connsiteX40" fmla="*/ 19050 w 171450"/>
                <a:gd name="connsiteY40" fmla="*/ 102870 h 173728"/>
                <a:gd name="connsiteX41" fmla="*/ 1905 w 171450"/>
                <a:gd name="connsiteY41" fmla="*/ 86678 h 173728"/>
                <a:gd name="connsiteX42" fmla="*/ 0 w 171450"/>
                <a:gd name="connsiteY42" fmla="*/ 83820 h 173728"/>
                <a:gd name="connsiteX43" fmla="*/ 1905 w 171450"/>
                <a:gd name="connsiteY43" fmla="*/ 69532 h 173728"/>
                <a:gd name="connsiteX44" fmla="*/ 3810 w 171450"/>
                <a:gd name="connsiteY44" fmla="*/ 67628 h 173728"/>
                <a:gd name="connsiteX45" fmla="*/ 22860 w 171450"/>
                <a:gd name="connsiteY45" fmla="*/ 60007 h 173728"/>
                <a:gd name="connsiteX46" fmla="*/ 29528 w 171450"/>
                <a:gd name="connsiteY46" fmla="*/ 50482 h 173728"/>
                <a:gd name="connsiteX47" fmla="*/ 29528 w 171450"/>
                <a:gd name="connsiteY47" fmla="*/ 30480 h 173728"/>
                <a:gd name="connsiteX48" fmla="*/ 27623 w 171450"/>
                <a:gd name="connsiteY48" fmla="*/ 25718 h 173728"/>
                <a:gd name="connsiteX49" fmla="*/ 27623 w 171450"/>
                <a:gd name="connsiteY49" fmla="*/ 23813 h 173728"/>
                <a:gd name="connsiteX50" fmla="*/ 39053 w 171450"/>
                <a:gd name="connsiteY50" fmla="*/ 15240 h 173728"/>
                <a:gd name="connsiteX51" fmla="*/ 40958 w 171450"/>
                <a:gd name="connsiteY51" fmla="*/ 15240 h 173728"/>
                <a:gd name="connsiteX52" fmla="*/ 43815 w 171450"/>
                <a:gd name="connsiteY52" fmla="*/ 18097 h 173728"/>
                <a:gd name="connsiteX53" fmla="*/ 64770 w 171450"/>
                <a:gd name="connsiteY53" fmla="*/ 20955 h 173728"/>
                <a:gd name="connsiteX54" fmla="*/ 77153 w 171450"/>
                <a:gd name="connsiteY54" fmla="*/ 15240 h 173728"/>
                <a:gd name="connsiteX55" fmla="*/ 83820 w 171450"/>
                <a:gd name="connsiteY55" fmla="*/ 7620 h 173728"/>
                <a:gd name="connsiteX56" fmla="*/ 103823 w 171450"/>
                <a:gd name="connsiteY56" fmla="*/ 54293 h 173728"/>
                <a:gd name="connsiteX57" fmla="*/ 55245 w 171450"/>
                <a:gd name="connsiteY57" fmla="*/ 67628 h 173728"/>
                <a:gd name="connsiteX58" fmla="*/ 68580 w 171450"/>
                <a:gd name="connsiteY58" fmla="*/ 116205 h 173728"/>
                <a:gd name="connsiteX59" fmla="*/ 117158 w 171450"/>
                <a:gd name="connsiteY59" fmla="*/ 102870 h 173728"/>
                <a:gd name="connsiteX60" fmla="*/ 103823 w 171450"/>
                <a:gd name="connsiteY60" fmla="*/ 54293 h 173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71450" h="173728">
                  <a:moveTo>
                    <a:pt x="83820" y="7620"/>
                  </a:moveTo>
                  <a:cubicBezTo>
                    <a:pt x="84773" y="5715"/>
                    <a:pt x="85725" y="3810"/>
                    <a:pt x="85725" y="1905"/>
                  </a:cubicBezTo>
                  <a:cubicBezTo>
                    <a:pt x="85725" y="953"/>
                    <a:pt x="86678" y="0"/>
                    <a:pt x="88583" y="0"/>
                  </a:cubicBezTo>
                  <a:cubicBezTo>
                    <a:pt x="93345" y="953"/>
                    <a:pt x="98108" y="953"/>
                    <a:pt x="102870" y="1905"/>
                  </a:cubicBezTo>
                  <a:cubicBezTo>
                    <a:pt x="103823" y="1905"/>
                    <a:pt x="104775" y="2857"/>
                    <a:pt x="104775" y="3810"/>
                  </a:cubicBezTo>
                  <a:cubicBezTo>
                    <a:pt x="104775" y="11430"/>
                    <a:pt x="107633" y="17145"/>
                    <a:pt x="112395" y="22860"/>
                  </a:cubicBezTo>
                  <a:cubicBezTo>
                    <a:pt x="115253" y="26670"/>
                    <a:pt x="119063" y="28575"/>
                    <a:pt x="122873" y="30480"/>
                  </a:cubicBezTo>
                  <a:cubicBezTo>
                    <a:pt x="131445" y="33338"/>
                    <a:pt x="140017" y="32385"/>
                    <a:pt x="147638" y="28575"/>
                  </a:cubicBezTo>
                  <a:cubicBezTo>
                    <a:pt x="148590" y="27622"/>
                    <a:pt x="149542" y="28575"/>
                    <a:pt x="149542" y="28575"/>
                  </a:cubicBezTo>
                  <a:cubicBezTo>
                    <a:pt x="152400" y="32385"/>
                    <a:pt x="155258" y="36195"/>
                    <a:pt x="159067" y="40957"/>
                  </a:cubicBezTo>
                  <a:cubicBezTo>
                    <a:pt x="160020" y="41910"/>
                    <a:pt x="159067" y="42863"/>
                    <a:pt x="158115" y="43815"/>
                  </a:cubicBezTo>
                  <a:cubicBezTo>
                    <a:pt x="155258" y="46672"/>
                    <a:pt x="153353" y="50482"/>
                    <a:pt x="152400" y="54293"/>
                  </a:cubicBezTo>
                  <a:cubicBezTo>
                    <a:pt x="149542" y="62865"/>
                    <a:pt x="152400" y="71438"/>
                    <a:pt x="157163" y="79057"/>
                  </a:cubicBezTo>
                  <a:cubicBezTo>
                    <a:pt x="159067" y="82868"/>
                    <a:pt x="162878" y="85725"/>
                    <a:pt x="166688" y="87630"/>
                  </a:cubicBezTo>
                  <a:cubicBezTo>
                    <a:pt x="167640" y="88582"/>
                    <a:pt x="169545" y="88582"/>
                    <a:pt x="170498" y="89535"/>
                  </a:cubicBezTo>
                  <a:cubicBezTo>
                    <a:pt x="170498" y="89535"/>
                    <a:pt x="171450" y="90488"/>
                    <a:pt x="171450" y="90488"/>
                  </a:cubicBezTo>
                  <a:cubicBezTo>
                    <a:pt x="171450" y="95250"/>
                    <a:pt x="170498" y="99060"/>
                    <a:pt x="170498" y="103822"/>
                  </a:cubicBezTo>
                  <a:cubicBezTo>
                    <a:pt x="170498" y="103822"/>
                    <a:pt x="170498" y="104775"/>
                    <a:pt x="170498" y="104775"/>
                  </a:cubicBezTo>
                  <a:cubicBezTo>
                    <a:pt x="170498" y="105728"/>
                    <a:pt x="169545" y="106680"/>
                    <a:pt x="168592" y="106680"/>
                  </a:cubicBezTo>
                  <a:cubicBezTo>
                    <a:pt x="160973" y="106680"/>
                    <a:pt x="154305" y="108585"/>
                    <a:pt x="148590" y="114300"/>
                  </a:cubicBezTo>
                  <a:cubicBezTo>
                    <a:pt x="145733" y="117157"/>
                    <a:pt x="143828" y="120015"/>
                    <a:pt x="142875" y="122872"/>
                  </a:cubicBezTo>
                  <a:cubicBezTo>
                    <a:pt x="141923" y="126682"/>
                    <a:pt x="140970" y="130493"/>
                    <a:pt x="141923" y="134303"/>
                  </a:cubicBezTo>
                  <a:cubicBezTo>
                    <a:pt x="142875" y="138113"/>
                    <a:pt x="143828" y="141922"/>
                    <a:pt x="145733" y="145732"/>
                  </a:cubicBezTo>
                  <a:cubicBezTo>
                    <a:pt x="146685" y="146685"/>
                    <a:pt x="146685" y="147638"/>
                    <a:pt x="145733" y="148590"/>
                  </a:cubicBezTo>
                  <a:cubicBezTo>
                    <a:pt x="141923" y="151447"/>
                    <a:pt x="138113" y="154305"/>
                    <a:pt x="134303" y="158115"/>
                  </a:cubicBezTo>
                  <a:cubicBezTo>
                    <a:pt x="134303" y="158115"/>
                    <a:pt x="133350" y="158115"/>
                    <a:pt x="132398" y="158115"/>
                  </a:cubicBezTo>
                  <a:cubicBezTo>
                    <a:pt x="131445" y="157163"/>
                    <a:pt x="130492" y="156210"/>
                    <a:pt x="128588" y="155257"/>
                  </a:cubicBezTo>
                  <a:cubicBezTo>
                    <a:pt x="122873" y="152400"/>
                    <a:pt x="117158" y="151447"/>
                    <a:pt x="111442" y="152400"/>
                  </a:cubicBezTo>
                  <a:cubicBezTo>
                    <a:pt x="105728" y="153353"/>
                    <a:pt x="100965" y="154305"/>
                    <a:pt x="96203" y="158115"/>
                  </a:cubicBezTo>
                  <a:cubicBezTo>
                    <a:pt x="91440" y="160972"/>
                    <a:pt x="89535" y="165735"/>
                    <a:pt x="87630" y="171450"/>
                  </a:cubicBezTo>
                  <a:cubicBezTo>
                    <a:pt x="86678" y="173355"/>
                    <a:pt x="86678" y="174307"/>
                    <a:pt x="84773" y="173355"/>
                  </a:cubicBezTo>
                  <a:cubicBezTo>
                    <a:pt x="80010" y="172403"/>
                    <a:pt x="75248" y="172403"/>
                    <a:pt x="71438" y="171450"/>
                  </a:cubicBezTo>
                  <a:cubicBezTo>
                    <a:pt x="70485" y="171450"/>
                    <a:pt x="69533" y="170497"/>
                    <a:pt x="69533" y="169545"/>
                  </a:cubicBezTo>
                  <a:cubicBezTo>
                    <a:pt x="69533" y="162878"/>
                    <a:pt x="66675" y="156210"/>
                    <a:pt x="61913" y="150495"/>
                  </a:cubicBezTo>
                  <a:cubicBezTo>
                    <a:pt x="59055" y="147638"/>
                    <a:pt x="56198" y="144780"/>
                    <a:pt x="52388" y="142875"/>
                  </a:cubicBezTo>
                  <a:cubicBezTo>
                    <a:pt x="43815" y="139065"/>
                    <a:pt x="34290" y="140018"/>
                    <a:pt x="25717" y="144780"/>
                  </a:cubicBezTo>
                  <a:cubicBezTo>
                    <a:pt x="24765" y="145732"/>
                    <a:pt x="23813" y="144780"/>
                    <a:pt x="22860" y="143828"/>
                  </a:cubicBezTo>
                  <a:cubicBezTo>
                    <a:pt x="20003" y="140018"/>
                    <a:pt x="17145" y="137160"/>
                    <a:pt x="14288" y="133350"/>
                  </a:cubicBezTo>
                  <a:cubicBezTo>
                    <a:pt x="12383" y="131445"/>
                    <a:pt x="13335" y="131445"/>
                    <a:pt x="14288" y="129540"/>
                  </a:cubicBezTo>
                  <a:cubicBezTo>
                    <a:pt x="16192" y="126682"/>
                    <a:pt x="18098" y="123825"/>
                    <a:pt x="20003" y="120015"/>
                  </a:cubicBezTo>
                  <a:cubicBezTo>
                    <a:pt x="21908" y="114300"/>
                    <a:pt x="20955" y="108585"/>
                    <a:pt x="19050" y="102870"/>
                  </a:cubicBezTo>
                  <a:cubicBezTo>
                    <a:pt x="16192" y="94297"/>
                    <a:pt x="10478" y="89535"/>
                    <a:pt x="1905" y="86678"/>
                  </a:cubicBezTo>
                  <a:cubicBezTo>
                    <a:pt x="953" y="86678"/>
                    <a:pt x="0" y="85725"/>
                    <a:pt x="0" y="83820"/>
                  </a:cubicBezTo>
                  <a:cubicBezTo>
                    <a:pt x="953" y="79057"/>
                    <a:pt x="953" y="74295"/>
                    <a:pt x="1905" y="69532"/>
                  </a:cubicBezTo>
                  <a:cubicBezTo>
                    <a:pt x="1905" y="68580"/>
                    <a:pt x="2858" y="67628"/>
                    <a:pt x="3810" y="67628"/>
                  </a:cubicBezTo>
                  <a:cubicBezTo>
                    <a:pt x="11430" y="67628"/>
                    <a:pt x="17145" y="64770"/>
                    <a:pt x="22860" y="60007"/>
                  </a:cubicBezTo>
                  <a:cubicBezTo>
                    <a:pt x="25717" y="57150"/>
                    <a:pt x="28575" y="54293"/>
                    <a:pt x="29528" y="50482"/>
                  </a:cubicBezTo>
                  <a:cubicBezTo>
                    <a:pt x="32385" y="43815"/>
                    <a:pt x="31433" y="37147"/>
                    <a:pt x="29528" y="30480"/>
                  </a:cubicBezTo>
                  <a:cubicBezTo>
                    <a:pt x="28575" y="28575"/>
                    <a:pt x="27623" y="27622"/>
                    <a:pt x="27623" y="25718"/>
                  </a:cubicBezTo>
                  <a:cubicBezTo>
                    <a:pt x="26670" y="24765"/>
                    <a:pt x="27623" y="23813"/>
                    <a:pt x="27623" y="23813"/>
                  </a:cubicBezTo>
                  <a:cubicBezTo>
                    <a:pt x="31433" y="20955"/>
                    <a:pt x="35242" y="18097"/>
                    <a:pt x="39053" y="15240"/>
                  </a:cubicBezTo>
                  <a:cubicBezTo>
                    <a:pt x="40005" y="14288"/>
                    <a:pt x="40958" y="15240"/>
                    <a:pt x="40958" y="15240"/>
                  </a:cubicBezTo>
                  <a:cubicBezTo>
                    <a:pt x="41910" y="16193"/>
                    <a:pt x="42863" y="17145"/>
                    <a:pt x="43815" y="18097"/>
                  </a:cubicBezTo>
                  <a:cubicBezTo>
                    <a:pt x="50483" y="21907"/>
                    <a:pt x="58103" y="21907"/>
                    <a:pt x="64770" y="20955"/>
                  </a:cubicBezTo>
                  <a:cubicBezTo>
                    <a:pt x="69533" y="20003"/>
                    <a:pt x="73342" y="18097"/>
                    <a:pt x="77153" y="15240"/>
                  </a:cubicBezTo>
                  <a:cubicBezTo>
                    <a:pt x="80963" y="11430"/>
                    <a:pt x="81915" y="9525"/>
                    <a:pt x="83820" y="7620"/>
                  </a:cubicBezTo>
                  <a:close/>
                  <a:moveTo>
                    <a:pt x="103823" y="54293"/>
                  </a:moveTo>
                  <a:cubicBezTo>
                    <a:pt x="86678" y="44768"/>
                    <a:pt x="64770" y="50482"/>
                    <a:pt x="55245" y="67628"/>
                  </a:cubicBezTo>
                  <a:cubicBezTo>
                    <a:pt x="45720" y="84772"/>
                    <a:pt x="51435" y="106680"/>
                    <a:pt x="68580" y="116205"/>
                  </a:cubicBezTo>
                  <a:cubicBezTo>
                    <a:pt x="85725" y="125730"/>
                    <a:pt x="107633" y="120015"/>
                    <a:pt x="117158" y="102870"/>
                  </a:cubicBezTo>
                  <a:cubicBezTo>
                    <a:pt x="126683" y="85725"/>
                    <a:pt x="120967" y="63818"/>
                    <a:pt x="103823" y="54293"/>
                  </a:cubicBezTo>
                  <a:close/>
                </a:path>
              </a:pathLst>
            </a:custGeom>
            <a:solidFill>
              <a:srgbClr val="F86B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3" name="图形 354">
              <a:extLst>
                <a:ext uri="{FF2B5EF4-FFF2-40B4-BE49-F238E27FC236}">
                  <a16:creationId xmlns:a16="http://schemas.microsoft.com/office/drawing/2014/main" id="{8F0125CF-4B3A-1717-34BF-2FA9F8EAE1B8}"/>
                </a:ext>
              </a:extLst>
            </p:cNvPr>
            <p:cNvGrpSpPr/>
            <p:nvPr/>
          </p:nvGrpSpPr>
          <p:grpSpPr>
            <a:xfrm>
              <a:off x="5446048" y="274404"/>
              <a:ext cx="230673" cy="251459"/>
              <a:chOff x="5446048" y="274404"/>
              <a:chExt cx="230673" cy="251459"/>
            </a:xfrm>
            <a:solidFill>
              <a:srgbClr val="4D5357"/>
            </a:solidFill>
          </p:grpSpPr>
          <p:grpSp>
            <p:nvGrpSpPr>
              <p:cNvPr id="304" name="图形 354">
                <a:extLst>
                  <a:ext uri="{FF2B5EF4-FFF2-40B4-BE49-F238E27FC236}">
                    <a16:creationId xmlns:a16="http://schemas.microsoft.com/office/drawing/2014/main" id="{8D66D9CB-6943-E8B6-5AC4-47B1C2B5E811}"/>
                  </a:ext>
                </a:extLst>
              </p:cNvPr>
              <p:cNvGrpSpPr/>
              <p:nvPr/>
            </p:nvGrpSpPr>
            <p:grpSpPr>
              <a:xfrm>
                <a:off x="5485732" y="318219"/>
                <a:ext cx="144779" cy="190500"/>
                <a:chOff x="5485732" y="318219"/>
                <a:chExt cx="144779" cy="190500"/>
              </a:xfrm>
              <a:solidFill>
                <a:srgbClr val="4D5357"/>
              </a:solidFill>
            </p:grpSpPr>
            <p:sp>
              <p:nvSpPr>
                <p:cNvPr id="312" name="任意多边形: 形状 311">
                  <a:extLst>
                    <a:ext uri="{FF2B5EF4-FFF2-40B4-BE49-F238E27FC236}">
                      <a16:creationId xmlns:a16="http://schemas.microsoft.com/office/drawing/2014/main" id="{3AF04CE4-109E-0866-7B20-7E0CFE5A9285}"/>
                    </a:ext>
                  </a:extLst>
                </p:cNvPr>
                <p:cNvSpPr/>
                <p:nvPr/>
              </p:nvSpPr>
              <p:spPr>
                <a:xfrm>
                  <a:off x="5535261" y="464904"/>
                  <a:ext cx="49529" cy="43815"/>
                </a:xfrm>
                <a:custGeom>
                  <a:avLst/>
                  <a:gdLst>
                    <a:gd name="connsiteX0" fmla="*/ 49530 w 49529"/>
                    <a:gd name="connsiteY0" fmla="*/ 43815 h 43815"/>
                    <a:gd name="connsiteX1" fmla="*/ 0 w 49529"/>
                    <a:gd name="connsiteY1" fmla="*/ 43815 h 43815"/>
                    <a:gd name="connsiteX2" fmla="*/ 0 w 49529"/>
                    <a:gd name="connsiteY2" fmla="*/ 0 h 43815"/>
                    <a:gd name="connsiteX3" fmla="*/ 49530 w 49529"/>
                    <a:gd name="connsiteY3" fmla="*/ 0 h 43815"/>
                    <a:gd name="connsiteX4" fmla="*/ 49530 w 49529"/>
                    <a:gd name="connsiteY4" fmla="*/ 43815 h 43815"/>
                    <a:gd name="connsiteX5" fmla="*/ 9525 w 49529"/>
                    <a:gd name="connsiteY5" fmla="*/ 34290 h 43815"/>
                    <a:gd name="connsiteX6" fmla="*/ 39053 w 49529"/>
                    <a:gd name="connsiteY6" fmla="*/ 34290 h 43815"/>
                    <a:gd name="connsiteX7" fmla="*/ 39053 w 49529"/>
                    <a:gd name="connsiteY7" fmla="*/ 10478 h 43815"/>
                    <a:gd name="connsiteX8" fmla="*/ 9525 w 49529"/>
                    <a:gd name="connsiteY8" fmla="*/ 10478 h 43815"/>
                    <a:gd name="connsiteX9" fmla="*/ 9525 w 49529"/>
                    <a:gd name="connsiteY9" fmla="*/ 34290 h 438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9529" h="43815">
                      <a:moveTo>
                        <a:pt x="49530" y="43815"/>
                      </a:moveTo>
                      <a:lnTo>
                        <a:pt x="0" y="43815"/>
                      </a:lnTo>
                      <a:lnTo>
                        <a:pt x="0" y="0"/>
                      </a:lnTo>
                      <a:lnTo>
                        <a:pt x="49530" y="0"/>
                      </a:lnTo>
                      <a:lnTo>
                        <a:pt x="49530" y="43815"/>
                      </a:lnTo>
                      <a:close/>
                      <a:moveTo>
                        <a:pt x="9525" y="34290"/>
                      </a:moveTo>
                      <a:lnTo>
                        <a:pt x="39053" y="34290"/>
                      </a:lnTo>
                      <a:lnTo>
                        <a:pt x="39053" y="10478"/>
                      </a:lnTo>
                      <a:lnTo>
                        <a:pt x="9525" y="10478"/>
                      </a:lnTo>
                      <a:lnTo>
                        <a:pt x="9525" y="34290"/>
                      </a:lnTo>
                      <a:close/>
                    </a:path>
                  </a:pathLst>
                </a:custGeom>
                <a:solidFill>
                  <a:srgbClr val="4D53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3" name="任意多边形: 形状 312">
                  <a:extLst>
                    <a:ext uri="{FF2B5EF4-FFF2-40B4-BE49-F238E27FC236}">
                      <a16:creationId xmlns:a16="http://schemas.microsoft.com/office/drawing/2014/main" id="{6C1EA257-AEE1-55E7-008F-3099A9447483}"/>
                    </a:ext>
                  </a:extLst>
                </p:cNvPr>
                <p:cNvSpPr/>
                <p:nvPr/>
              </p:nvSpPr>
              <p:spPr>
                <a:xfrm>
                  <a:off x="5485732" y="318219"/>
                  <a:ext cx="144779" cy="156209"/>
                </a:xfrm>
                <a:custGeom>
                  <a:avLst/>
                  <a:gdLst>
                    <a:gd name="connsiteX0" fmla="*/ 72390 w 144779"/>
                    <a:gd name="connsiteY0" fmla="*/ 156210 h 156209"/>
                    <a:gd name="connsiteX1" fmla="*/ 0 w 144779"/>
                    <a:gd name="connsiteY1" fmla="*/ 72390 h 156209"/>
                    <a:gd name="connsiteX2" fmla="*/ 72390 w 144779"/>
                    <a:gd name="connsiteY2" fmla="*/ 0 h 156209"/>
                    <a:gd name="connsiteX3" fmla="*/ 144780 w 144779"/>
                    <a:gd name="connsiteY3" fmla="*/ 72390 h 156209"/>
                    <a:gd name="connsiteX4" fmla="*/ 72390 w 144779"/>
                    <a:gd name="connsiteY4" fmla="*/ 156210 h 156209"/>
                    <a:gd name="connsiteX5" fmla="*/ 72390 w 144779"/>
                    <a:gd name="connsiteY5" fmla="*/ 11430 h 156209"/>
                    <a:gd name="connsiteX6" fmla="*/ 10478 w 144779"/>
                    <a:gd name="connsiteY6" fmla="*/ 73342 h 156209"/>
                    <a:gd name="connsiteX7" fmla="*/ 72390 w 144779"/>
                    <a:gd name="connsiteY7" fmla="*/ 146685 h 156209"/>
                    <a:gd name="connsiteX8" fmla="*/ 134303 w 144779"/>
                    <a:gd name="connsiteY8" fmla="*/ 73342 h 156209"/>
                    <a:gd name="connsiteX9" fmla="*/ 72390 w 144779"/>
                    <a:gd name="connsiteY9" fmla="*/ 11430 h 156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4779" h="156209">
                      <a:moveTo>
                        <a:pt x="72390" y="156210"/>
                      </a:moveTo>
                      <a:cubicBezTo>
                        <a:pt x="43815" y="156210"/>
                        <a:pt x="0" y="111442"/>
                        <a:pt x="0" y="72390"/>
                      </a:cubicBezTo>
                      <a:cubicBezTo>
                        <a:pt x="0" y="32385"/>
                        <a:pt x="32385" y="0"/>
                        <a:pt x="72390" y="0"/>
                      </a:cubicBezTo>
                      <a:cubicBezTo>
                        <a:pt x="112395" y="0"/>
                        <a:pt x="144780" y="32385"/>
                        <a:pt x="144780" y="72390"/>
                      </a:cubicBezTo>
                      <a:cubicBezTo>
                        <a:pt x="143828" y="112395"/>
                        <a:pt x="105728" y="156210"/>
                        <a:pt x="72390" y="156210"/>
                      </a:cubicBezTo>
                      <a:close/>
                      <a:moveTo>
                        <a:pt x="72390" y="11430"/>
                      </a:moveTo>
                      <a:cubicBezTo>
                        <a:pt x="38100" y="11430"/>
                        <a:pt x="10478" y="39052"/>
                        <a:pt x="10478" y="73342"/>
                      </a:cubicBezTo>
                      <a:cubicBezTo>
                        <a:pt x="10478" y="107632"/>
                        <a:pt x="50483" y="146685"/>
                        <a:pt x="72390" y="146685"/>
                      </a:cubicBezTo>
                      <a:cubicBezTo>
                        <a:pt x="98108" y="146685"/>
                        <a:pt x="134303" y="108585"/>
                        <a:pt x="134303" y="73342"/>
                      </a:cubicBezTo>
                      <a:cubicBezTo>
                        <a:pt x="134303" y="39052"/>
                        <a:pt x="106680" y="11430"/>
                        <a:pt x="72390" y="11430"/>
                      </a:cubicBezTo>
                      <a:close/>
                    </a:path>
                  </a:pathLst>
                </a:custGeom>
                <a:solidFill>
                  <a:srgbClr val="4D535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5" name="任意多边形: 形状 304">
                <a:extLst>
                  <a:ext uri="{FF2B5EF4-FFF2-40B4-BE49-F238E27FC236}">
                    <a16:creationId xmlns:a16="http://schemas.microsoft.com/office/drawing/2014/main" id="{419479C7-CFAE-E9CC-003E-76F8F03FE7F0}"/>
                  </a:ext>
                </a:extLst>
              </p:cNvPr>
              <p:cNvSpPr/>
              <p:nvPr/>
            </p:nvSpPr>
            <p:spPr>
              <a:xfrm>
                <a:off x="5539072" y="504908"/>
                <a:ext cx="41909" cy="20954"/>
              </a:xfrm>
              <a:custGeom>
                <a:avLst/>
                <a:gdLst>
                  <a:gd name="connsiteX0" fmla="*/ 20955 w 41909"/>
                  <a:gd name="connsiteY0" fmla="*/ 20955 h 20954"/>
                  <a:gd name="connsiteX1" fmla="*/ 0 w 41909"/>
                  <a:gd name="connsiteY1" fmla="*/ 0 h 20954"/>
                  <a:gd name="connsiteX2" fmla="*/ 13335 w 41909"/>
                  <a:gd name="connsiteY2" fmla="*/ 0 h 20954"/>
                  <a:gd name="connsiteX3" fmla="*/ 20955 w 41909"/>
                  <a:gd name="connsiteY3" fmla="*/ 7620 h 20954"/>
                  <a:gd name="connsiteX4" fmla="*/ 28575 w 41909"/>
                  <a:gd name="connsiteY4" fmla="*/ 0 h 20954"/>
                  <a:gd name="connsiteX5" fmla="*/ 41910 w 41909"/>
                  <a:gd name="connsiteY5" fmla="*/ 0 h 20954"/>
                  <a:gd name="connsiteX6" fmla="*/ 20955 w 41909"/>
                  <a:gd name="connsiteY6" fmla="*/ 20955 h 20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1909" h="20954">
                    <a:moveTo>
                      <a:pt x="20955" y="20955"/>
                    </a:moveTo>
                    <a:cubicBezTo>
                      <a:pt x="9525" y="20955"/>
                      <a:pt x="0" y="11430"/>
                      <a:pt x="0" y="0"/>
                    </a:cubicBezTo>
                    <a:lnTo>
                      <a:pt x="13335" y="0"/>
                    </a:lnTo>
                    <a:cubicBezTo>
                      <a:pt x="13335" y="3810"/>
                      <a:pt x="16192" y="7620"/>
                      <a:pt x="20955" y="7620"/>
                    </a:cubicBezTo>
                    <a:cubicBezTo>
                      <a:pt x="24765" y="7620"/>
                      <a:pt x="28575" y="4763"/>
                      <a:pt x="28575" y="0"/>
                    </a:cubicBezTo>
                    <a:lnTo>
                      <a:pt x="41910" y="0"/>
                    </a:lnTo>
                    <a:cubicBezTo>
                      <a:pt x="41910" y="11430"/>
                      <a:pt x="32385" y="20955"/>
                      <a:pt x="20955" y="20955"/>
                    </a:cubicBezTo>
                    <a:close/>
                  </a:path>
                </a:pathLst>
              </a:custGeom>
              <a:solidFill>
                <a:srgbClr val="4D53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:a16="http://schemas.microsoft.com/office/drawing/2014/main" id="{00E6CEEC-024D-6B95-4078-D3C44DF2591B}"/>
                  </a:ext>
                </a:extLst>
              </p:cNvPr>
              <p:cNvSpPr/>
              <p:nvPr/>
            </p:nvSpPr>
            <p:spPr>
              <a:xfrm>
                <a:off x="5530499" y="377274"/>
                <a:ext cx="58102" cy="89534"/>
              </a:xfrm>
              <a:custGeom>
                <a:avLst/>
                <a:gdLst>
                  <a:gd name="connsiteX0" fmla="*/ 43815 w 58102"/>
                  <a:gd name="connsiteY0" fmla="*/ 89535 h 89534"/>
                  <a:gd name="connsiteX1" fmla="*/ 37148 w 58102"/>
                  <a:gd name="connsiteY1" fmla="*/ 88583 h 89534"/>
                  <a:gd name="connsiteX2" fmla="*/ 50483 w 58102"/>
                  <a:gd name="connsiteY2" fmla="*/ 6667 h 89534"/>
                  <a:gd name="connsiteX3" fmla="*/ 31433 w 58102"/>
                  <a:gd name="connsiteY3" fmla="*/ 8572 h 89534"/>
                  <a:gd name="connsiteX4" fmla="*/ 8573 w 58102"/>
                  <a:gd name="connsiteY4" fmla="*/ 6667 h 89534"/>
                  <a:gd name="connsiteX5" fmla="*/ 24765 w 58102"/>
                  <a:gd name="connsiteY5" fmla="*/ 87630 h 89534"/>
                  <a:gd name="connsiteX6" fmla="*/ 18098 w 58102"/>
                  <a:gd name="connsiteY6" fmla="*/ 88583 h 89534"/>
                  <a:gd name="connsiteX7" fmla="*/ 0 w 58102"/>
                  <a:gd name="connsiteY7" fmla="*/ 0 h 89534"/>
                  <a:gd name="connsiteX8" fmla="*/ 31433 w 58102"/>
                  <a:gd name="connsiteY8" fmla="*/ 1905 h 89534"/>
                  <a:gd name="connsiteX9" fmla="*/ 58103 w 58102"/>
                  <a:gd name="connsiteY9" fmla="*/ 0 h 89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8102" h="89534">
                    <a:moveTo>
                      <a:pt x="43815" y="89535"/>
                    </a:moveTo>
                    <a:lnTo>
                      <a:pt x="37148" y="88583"/>
                    </a:lnTo>
                    <a:lnTo>
                      <a:pt x="50483" y="6667"/>
                    </a:lnTo>
                    <a:lnTo>
                      <a:pt x="31433" y="8572"/>
                    </a:lnTo>
                    <a:lnTo>
                      <a:pt x="8573" y="6667"/>
                    </a:lnTo>
                    <a:lnTo>
                      <a:pt x="24765" y="87630"/>
                    </a:lnTo>
                    <a:lnTo>
                      <a:pt x="18098" y="88583"/>
                    </a:lnTo>
                    <a:lnTo>
                      <a:pt x="0" y="0"/>
                    </a:lnTo>
                    <a:lnTo>
                      <a:pt x="31433" y="1905"/>
                    </a:lnTo>
                    <a:lnTo>
                      <a:pt x="58103" y="0"/>
                    </a:lnTo>
                    <a:close/>
                  </a:path>
                </a:pathLst>
              </a:custGeom>
              <a:solidFill>
                <a:srgbClr val="4D53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:a16="http://schemas.microsoft.com/office/drawing/2014/main" id="{76FCD81F-55CB-BA81-B78E-DE1B91F79826}"/>
                  </a:ext>
                </a:extLst>
              </p:cNvPr>
              <p:cNvSpPr/>
              <p:nvPr/>
            </p:nvSpPr>
            <p:spPr>
              <a:xfrm>
                <a:off x="5552407" y="274404"/>
                <a:ext cx="9525" cy="22860"/>
              </a:xfrm>
              <a:custGeom>
                <a:avLst/>
                <a:gdLst>
                  <a:gd name="connsiteX0" fmla="*/ 0 w 9525"/>
                  <a:gd name="connsiteY0" fmla="*/ 0 h 22860"/>
                  <a:gd name="connsiteX1" fmla="*/ 9525 w 9525"/>
                  <a:gd name="connsiteY1" fmla="*/ 0 h 22860"/>
                  <a:gd name="connsiteX2" fmla="*/ 9525 w 9525"/>
                  <a:gd name="connsiteY2" fmla="*/ 22860 h 22860"/>
                  <a:gd name="connsiteX3" fmla="*/ 0 w 9525"/>
                  <a:gd name="connsiteY3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22860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22860"/>
                    </a:lnTo>
                    <a:lnTo>
                      <a:pt x="0" y="22860"/>
                    </a:lnTo>
                    <a:close/>
                  </a:path>
                </a:pathLst>
              </a:custGeom>
              <a:solidFill>
                <a:srgbClr val="4D53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:a16="http://schemas.microsoft.com/office/drawing/2014/main" id="{26CA27E3-C91F-D4DC-38F2-23331F3A3461}"/>
                  </a:ext>
                </a:extLst>
              </p:cNvPr>
              <p:cNvSpPr/>
              <p:nvPr/>
            </p:nvSpPr>
            <p:spPr>
              <a:xfrm rot="-2700000">
                <a:off x="5479822" y="308664"/>
                <a:ext cx="9524" cy="22859"/>
              </a:xfrm>
              <a:custGeom>
                <a:avLst/>
                <a:gdLst>
                  <a:gd name="connsiteX0" fmla="*/ 0 w 9524"/>
                  <a:gd name="connsiteY0" fmla="*/ 0 h 22859"/>
                  <a:gd name="connsiteX1" fmla="*/ 9525 w 9524"/>
                  <a:gd name="connsiteY1" fmla="*/ 0 h 22859"/>
                  <a:gd name="connsiteX2" fmla="*/ 9525 w 9524"/>
                  <a:gd name="connsiteY2" fmla="*/ 22860 h 22859"/>
                  <a:gd name="connsiteX3" fmla="*/ 0 w 9524"/>
                  <a:gd name="connsiteY3" fmla="*/ 22860 h 2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4" h="22859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22860"/>
                    </a:lnTo>
                    <a:lnTo>
                      <a:pt x="0" y="22860"/>
                    </a:lnTo>
                    <a:close/>
                  </a:path>
                </a:pathLst>
              </a:custGeom>
              <a:solidFill>
                <a:srgbClr val="4D53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:a16="http://schemas.microsoft.com/office/drawing/2014/main" id="{8989BA14-08C4-665A-40E5-0677E191C9E9}"/>
                  </a:ext>
                </a:extLst>
              </p:cNvPr>
              <p:cNvSpPr/>
              <p:nvPr/>
            </p:nvSpPr>
            <p:spPr>
              <a:xfrm rot="-5400000">
                <a:off x="5452716" y="384504"/>
                <a:ext cx="9525" cy="22860"/>
              </a:xfrm>
              <a:custGeom>
                <a:avLst/>
                <a:gdLst>
                  <a:gd name="connsiteX0" fmla="*/ 0 w 9525"/>
                  <a:gd name="connsiteY0" fmla="*/ 0 h 22860"/>
                  <a:gd name="connsiteX1" fmla="*/ 9525 w 9525"/>
                  <a:gd name="connsiteY1" fmla="*/ 0 h 22860"/>
                  <a:gd name="connsiteX2" fmla="*/ 9525 w 9525"/>
                  <a:gd name="connsiteY2" fmla="*/ 22860 h 22860"/>
                  <a:gd name="connsiteX3" fmla="*/ 0 w 9525"/>
                  <a:gd name="connsiteY3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22860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22860"/>
                    </a:lnTo>
                    <a:lnTo>
                      <a:pt x="0" y="22860"/>
                    </a:lnTo>
                    <a:close/>
                  </a:path>
                </a:pathLst>
              </a:custGeom>
              <a:solidFill>
                <a:srgbClr val="4D53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:a16="http://schemas.microsoft.com/office/drawing/2014/main" id="{A228B22A-B22B-0B94-DAF5-DF5D54570822}"/>
                  </a:ext>
                </a:extLst>
              </p:cNvPr>
              <p:cNvSpPr/>
              <p:nvPr/>
            </p:nvSpPr>
            <p:spPr>
              <a:xfrm rot="-8097326">
                <a:off x="5633605" y="308984"/>
                <a:ext cx="9525" cy="22861"/>
              </a:xfrm>
              <a:custGeom>
                <a:avLst/>
                <a:gdLst>
                  <a:gd name="connsiteX0" fmla="*/ 0 w 9525"/>
                  <a:gd name="connsiteY0" fmla="*/ 0 h 22861"/>
                  <a:gd name="connsiteX1" fmla="*/ 9526 w 9525"/>
                  <a:gd name="connsiteY1" fmla="*/ 0 h 22861"/>
                  <a:gd name="connsiteX2" fmla="*/ 9526 w 9525"/>
                  <a:gd name="connsiteY2" fmla="*/ 22861 h 22861"/>
                  <a:gd name="connsiteX3" fmla="*/ 0 w 9525"/>
                  <a:gd name="connsiteY3" fmla="*/ 22861 h 22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22861">
                    <a:moveTo>
                      <a:pt x="0" y="0"/>
                    </a:moveTo>
                    <a:lnTo>
                      <a:pt x="9526" y="0"/>
                    </a:lnTo>
                    <a:lnTo>
                      <a:pt x="9526" y="22861"/>
                    </a:lnTo>
                    <a:lnTo>
                      <a:pt x="0" y="22861"/>
                    </a:lnTo>
                    <a:close/>
                  </a:path>
                </a:pathLst>
              </a:custGeom>
              <a:solidFill>
                <a:srgbClr val="4D5357"/>
              </a:solidFill>
              <a:ln w="952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:a16="http://schemas.microsoft.com/office/drawing/2014/main" id="{062D054B-1847-81BB-4C16-B42074A005AB}"/>
                  </a:ext>
                </a:extLst>
              </p:cNvPr>
              <p:cNvSpPr/>
              <p:nvPr/>
            </p:nvSpPr>
            <p:spPr>
              <a:xfrm rot="-5400000">
                <a:off x="5660530" y="384673"/>
                <a:ext cx="9525" cy="22860"/>
              </a:xfrm>
              <a:custGeom>
                <a:avLst/>
                <a:gdLst>
                  <a:gd name="connsiteX0" fmla="*/ 0 w 9525"/>
                  <a:gd name="connsiteY0" fmla="*/ 0 h 22860"/>
                  <a:gd name="connsiteX1" fmla="*/ 9525 w 9525"/>
                  <a:gd name="connsiteY1" fmla="*/ 0 h 22860"/>
                  <a:gd name="connsiteX2" fmla="*/ 9525 w 9525"/>
                  <a:gd name="connsiteY2" fmla="*/ 22860 h 22860"/>
                  <a:gd name="connsiteX3" fmla="*/ 0 w 9525"/>
                  <a:gd name="connsiteY3" fmla="*/ 22860 h 22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25" h="22860">
                    <a:moveTo>
                      <a:pt x="0" y="0"/>
                    </a:moveTo>
                    <a:lnTo>
                      <a:pt x="9525" y="0"/>
                    </a:lnTo>
                    <a:lnTo>
                      <a:pt x="9525" y="22860"/>
                    </a:lnTo>
                    <a:lnTo>
                      <a:pt x="0" y="22860"/>
                    </a:lnTo>
                    <a:close/>
                  </a:path>
                </a:pathLst>
              </a:custGeom>
              <a:solidFill>
                <a:srgbClr val="4D535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94" name="图形 354">
              <a:extLst>
                <a:ext uri="{FF2B5EF4-FFF2-40B4-BE49-F238E27FC236}">
                  <a16:creationId xmlns:a16="http://schemas.microsoft.com/office/drawing/2014/main" id="{83D0105C-6E51-2685-733B-B121B54AA2EC}"/>
                </a:ext>
              </a:extLst>
            </p:cNvPr>
            <p:cNvGrpSpPr/>
            <p:nvPr/>
          </p:nvGrpSpPr>
          <p:grpSpPr>
            <a:xfrm>
              <a:off x="5201886" y="1676484"/>
              <a:ext cx="705802" cy="348614"/>
              <a:chOff x="5201886" y="1676484"/>
              <a:chExt cx="705802" cy="348614"/>
            </a:xfrm>
            <a:solidFill>
              <a:srgbClr val="2E3439"/>
            </a:solidFill>
          </p:grpSpPr>
          <p:sp>
            <p:nvSpPr>
              <p:cNvPr id="302" name="任意多边形: 形状 301">
                <a:extLst>
                  <a:ext uri="{FF2B5EF4-FFF2-40B4-BE49-F238E27FC236}">
                    <a16:creationId xmlns:a16="http://schemas.microsoft.com/office/drawing/2014/main" id="{9B25E00C-27DD-42D3-18C4-09AC2515A146}"/>
                  </a:ext>
                </a:extLst>
              </p:cNvPr>
              <p:cNvSpPr/>
              <p:nvPr/>
            </p:nvSpPr>
            <p:spPr>
              <a:xfrm>
                <a:off x="5201886" y="1676484"/>
                <a:ext cx="195262" cy="345757"/>
              </a:xfrm>
              <a:custGeom>
                <a:avLst/>
                <a:gdLst>
                  <a:gd name="connsiteX0" fmla="*/ 92392 w 195262"/>
                  <a:gd name="connsiteY0" fmla="*/ 0 h 345757"/>
                  <a:gd name="connsiteX1" fmla="*/ 195263 w 195262"/>
                  <a:gd name="connsiteY1" fmla="*/ 1905 h 345757"/>
                  <a:gd name="connsiteX2" fmla="*/ 102870 w 195262"/>
                  <a:gd name="connsiteY2" fmla="*/ 345757 h 345757"/>
                  <a:gd name="connsiteX3" fmla="*/ 0 w 195262"/>
                  <a:gd name="connsiteY3" fmla="*/ 345757 h 345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262" h="345757">
                    <a:moveTo>
                      <a:pt x="92392" y="0"/>
                    </a:moveTo>
                    <a:lnTo>
                      <a:pt x="195263" y="1905"/>
                    </a:lnTo>
                    <a:lnTo>
                      <a:pt x="102870" y="345757"/>
                    </a:lnTo>
                    <a:lnTo>
                      <a:pt x="0" y="345757"/>
                    </a:lnTo>
                    <a:close/>
                  </a:path>
                </a:pathLst>
              </a:custGeom>
              <a:solidFill>
                <a:srgbClr val="2E34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:a16="http://schemas.microsoft.com/office/drawing/2014/main" id="{DD0A2E91-E88E-C0E5-0C2A-CE867C5EDCFE}"/>
                  </a:ext>
                </a:extLst>
              </p:cNvPr>
              <p:cNvSpPr/>
              <p:nvPr/>
            </p:nvSpPr>
            <p:spPr>
              <a:xfrm>
                <a:off x="5712427" y="1676484"/>
                <a:ext cx="195262" cy="348614"/>
              </a:xfrm>
              <a:custGeom>
                <a:avLst/>
                <a:gdLst>
                  <a:gd name="connsiteX0" fmla="*/ 92392 w 195262"/>
                  <a:gd name="connsiteY0" fmla="*/ 348615 h 348614"/>
                  <a:gd name="connsiteX1" fmla="*/ 195262 w 195262"/>
                  <a:gd name="connsiteY1" fmla="*/ 348615 h 348614"/>
                  <a:gd name="connsiteX2" fmla="*/ 102870 w 195262"/>
                  <a:gd name="connsiteY2" fmla="*/ 0 h 348614"/>
                  <a:gd name="connsiteX3" fmla="*/ 0 w 195262"/>
                  <a:gd name="connsiteY3" fmla="*/ 6667 h 348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5262" h="348614">
                    <a:moveTo>
                      <a:pt x="92392" y="348615"/>
                    </a:moveTo>
                    <a:lnTo>
                      <a:pt x="195262" y="348615"/>
                    </a:lnTo>
                    <a:lnTo>
                      <a:pt x="102870" y="0"/>
                    </a:lnTo>
                    <a:lnTo>
                      <a:pt x="0" y="6667"/>
                    </a:lnTo>
                    <a:close/>
                  </a:path>
                </a:pathLst>
              </a:custGeom>
              <a:solidFill>
                <a:srgbClr val="2E3439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5" name="任意多边形: 形状 294">
              <a:extLst>
                <a:ext uri="{FF2B5EF4-FFF2-40B4-BE49-F238E27FC236}">
                  <a16:creationId xmlns:a16="http://schemas.microsoft.com/office/drawing/2014/main" id="{032CCF05-A152-6E77-3A16-B47D6F443654}"/>
                </a:ext>
              </a:extLst>
            </p:cNvPr>
            <p:cNvSpPr/>
            <p:nvPr/>
          </p:nvSpPr>
          <p:spPr>
            <a:xfrm>
              <a:off x="5246654" y="-195178"/>
              <a:ext cx="647699" cy="96202"/>
            </a:xfrm>
            <a:custGeom>
              <a:avLst/>
              <a:gdLst>
                <a:gd name="connsiteX0" fmla="*/ 0 w 647699"/>
                <a:gd name="connsiteY0" fmla="*/ 0 h 96202"/>
                <a:gd name="connsiteX1" fmla="*/ 647700 w 647699"/>
                <a:gd name="connsiteY1" fmla="*/ 0 h 96202"/>
                <a:gd name="connsiteX2" fmla="*/ 647700 w 647699"/>
                <a:gd name="connsiteY2" fmla="*/ 96203 h 96202"/>
                <a:gd name="connsiteX3" fmla="*/ 0 w 647699"/>
                <a:gd name="connsiteY3" fmla="*/ 96203 h 96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7699" h="96202">
                  <a:moveTo>
                    <a:pt x="0" y="0"/>
                  </a:moveTo>
                  <a:lnTo>
                    <a:pt x="647700" y="0"/>
                  </a:lnTo>
                  <a:lnTo>
                    <a:pt x="647700" y="96203"/>
                  </a:lnTo>
                  <a:lnTo>
                    <a:pt x="0" y="96203"/>
                  </a:lnTo>
                  <a:close/>
                </a:path>
              </a:pathLst>
            </a:custGeom>
            <a:solidFill>
              <a:srgbClr val="4D53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6" name="任意多边形: 形状 295">
              <a:extLst>
                <a:ext uri="{FF2B5EF4-FFF2-40B4-BE49-F238E27FC236}">
                  <a16:creationId xmlns:a16="http://schemas.microsoft.com/office/drawing/2014/main" id="{9FC7A36E-680E-FFEF-167F-E83440A51522}"/>
                </a:ext>
              </a:extLst>
            </p:cNvPr>
            <p:cNvSpPr/>
            <p:nvPr/>
          </p:nvSpPr>
          <p:spPr>
            <a:xfrm>
              <a:off x="5971507" y="220111"/>
              <a:ext cx="207644" cy="97154"/>
            </a:xfrm>
            <a:custGeom>
              <a:avLst/>
              <a:gdLst>
                <a:gd name="connsiteX0" fmla="*/ 207645 w 207644"/>
                <a:gd name="connsiteY0" fmla="*/ 48577 h 97154"/>
                <a:gd name="connsiteX1" fmla="*/ 103822 w 207644"/>
                <a:gd name="connsiteY1" fmla="*/ 0 h 97154"/>
                <a:gd name="connsiteX2" fmla="*/ 0 w 207644"/>
                <a:gd name="connsiteY2" fmla="*/ 48577 h 97154"/>
                <a:gd name="connsiteX3" fmla="*/ 103822 w 207644"/>
                <a:gd name="connsiteY3" fmla="*/ 97155 h 97154"/>
                <a:gd name="connsiteX4" fmla="*/ 207645 w 207644"/>
                <a:gd name="connsiteY4" fmla="*/ 48577 h 97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644" h="97154">
                  <a:moveTo>
                    <a:pt x="207645" y="48577"/>
                  </a:moveTo>
                  <a:cubicBezTo>
                    <a:pt x="207645" y="21908"/>
                    <a:pt x="160972" y="0"/>
                    <a:pt x="103822" y="0"/>
                  </a:cubicBezTo>
                  <a:cubicBezTo>
                    <a:pt x="46672" y="0"/>
                    <a:pt x="0" y="21908"/>
                    <a:pt x="0" y="48577"/>
                  </a:cubicBezTo>
                  <a:cubicBezTo>
                    <a:pt x="0" y="75247"/>
                    <a:pt x="46672" y="97155"/>
                    <a:pt x="103822" y="97155"/>
                  </a:cubicBezTo>
                  <a:cubicBezTo>
                    <a:pt x="160972" y="97155"/>
                    <a:pt x="207645" y="75247"/>
                    <a:pt x="207645" y="48577"/>
                  </a:cubicBezTo>
                  <a:close/>
                </a:path>
              </a:pathLst>
            </a:custGeom>
            <a:solidFill>
              <a:srgbClr val="D6D7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7" name="任意多边形: 形状 296">
              <a:extLst>
                <a:ext uri="{FF2B5EF4-FFF2-40B4-BE49-F238E27FC236}">
                  <a16:creationId xmlns:a16="http://schemas.microsoft.com/office/drawing/2014/main" id="{87A97D27-BE65-4E27-D757-424BEB1311BD}"/>
                </a:ext>
              </a:extLst>
            </p:cNvPr>
            <p:cNvSpPr/>
            <p:nvPr/>
          </p:nvSpPr>
          <p:spPr>
            <a:xfrm>
              <a:off x="6592537" y="-900775"/>
              <a:ext cx="274506" cy="229347"/>
            </a:xfrm>
            <a:custGeom>
              <a:avLst/>
              <a:gdLst>
                <a:gd name="connsiteX0" fmla="*/ 0 w 274506"/>
                <a:gd name="connsiteY0" fmla="*/ 100760 h 229347"/>
                <a:gd name="connsiteX1" fmla="*/ 223838 w 274506"/>
                <a:gd name="connsiteY1" fmla="*/ 229347 h 229347"/>
                <a:gd name="connsiteX2" fmla="*/ 270510 w 274506"/>
                <a:gd name="connsiteY2" fmla="*/ 144575 h 229347"/>
                <a:gd name="connsiteX3" fmla="*/ 258127 w 274506"/>
                <a:gd name="connsiteY3" fmla="*/ 103617 h 229347"/>
                <a:gd name="connsiteX4" fmla="*/ 85725 w 274506"/>
                <a:gd name="connsiteY4" fmla="*/ 3605 h 229347"/>
                <a:gd name="connsiteX5" fmla="*/ 44767 w 274506"/>
                <a:gd name="connsiteY5" fmla="*/ 15035 h 229347"/>
                <a:gd name="connsiteX6" fmla="*/ 0 w 274506"/>
                <a:gd name="connsiteY6" fmla="*/ 100760 h 22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506" h="229347">
                  <a:moveTo>
                    <a:pt x="0" y="100760"/>
                  </a:moveTo>
                  <a:lnTo>
                    <a:pt x="223838" y="229347"/>
                  </a:lnTo>
                  <a:lnTo>
                    <a:pt x="270510" y="144575"/>
                  </a:lnTo>
                  <a:cubicBezTo>
                    <a:pt x="279082" y="130287"/>
                    <a:pt x="273367" y="111237"/>
                    <a:pt x="258127" y="103617"/>
                  </a:cubicBezTo>
                  <a:lnTo>
                    <a:pt x="85725" y="3605"/>
                  </a:lnTo>
                  <a:cubicBezTo>
                    <a:pt x="71438" y="-4015"/>
                    <a:pt x="52388" y="747"/>
                    <a:pt x="44767" y="15035"/>
                  </a:cubicBezTo>
                  <a:lnTo>
                    <a:pt x="0" y="10076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8" name="任意多边形: 形状 297">
              <a:extLst>
                <a:ext uri="{FF2B5EF4-FFF2-40B4-BE49-F238E27FC236}">
                  <a16:creationId xmlns:a16="http://schemas.microsoft.com/office/drawing/2014/main" id="{DB98AD26-7F5F-E78A-9577-0C5A11EB9040}"/>
                </a:ext>
              </a:extLst>
            </p:cNvPr>
            <p:cNvSpPr/>
            <p:nvPr/>
          </p:nvSpPr>
          <p:spPr>
            <a:xfrm>
              <a:off x="6174389" y="-800016"/>
              <a:ext cx="641032" cy="851535"/>
            </a:xfrm>
            <a:custGeom>
              <a:avLst/>
              <a:gdLst>
                <a:gd name="connsiteX0" fmla="*/ 32385 w 641032"/>
                <a:gd name="connsiteY0" fmla="*/ 761048 h 851535"/>
                <a:gd name="connsiteX1" fmla="*/ 118110 w 641032"/>
                <a:gd name="connsiteY1" fmla="*/ 761048 h 851535"/>
                <a:gd name="connsiteX2" fmla="*/ 172403 w 641032"/>
                <a:gd name="connsiteY2" fmla="*/ 841058 h 851535"/>
                <a:gd name="connsiteX3" fmla="*/ 223838 w 641032"/>
                <a:gd name="connsiteY3" fmla="*/ 851535 h 851535"/>
                <a:gd name="connsiteX4" fmla="*/ 641033 w 641032"/>
                <a:gd name="connsiteY4" fmla="*/ 128588 h 851535"/>
                <a:gd name="connsiteX5" fmla="*/ 418148 w 641032"/>
                <a:gd name="connsiteY5" fmla="*/ 0 h 851535"/>
                <a:gd name="connsiteX6" fmla="*/ 0 w 641032"/>
                <a:gd name="connsiteY6" fmla="*/ 722948 h 85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41032" h="851535">
                  <a:moveTo>
                    <a:pt x="32385" y="761048"/>
                  </a:moveTo>
                  <a:lnTo>
                    <a:pt x="118110" y="761048"/>
                  </a:lnTo>
                  <a:lnTo>
                    <a:pt x="172403" y="841058"/>
                  </a:lnTo>
                  <a:lnTo>
                    <a:pt x="223838" y="851535"/>
                  </a:lnTo>
                  <a:lnTo>
                    <a:pt x="641033" y="128588"/>
                  </a:lnTo>
                  <a:lnTo>
                    <a:pt x="418148" y="0"/>
                  </a:lnTo>
                  <a:lnTo>
                    <a:pt x="0" y="722948"/>
                  </a:lnTo>
                  <a:close/>
                </a:path>
              </a:pathLst>
            </a:custGeom>
            <a:solidFill>
              <a:srgbClr val="F86B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9" name="任意多边形: 形状 298">
              <a:extLst>
                <a:ext uri="{FF2B5EF4-FFF2-40B4-BE49-F238E27FC236}">
                  <a16:creationId xmlns:a16="http://schemas.microsoft.com/office/drawing/2014/main" id="{87D1DE49-2A08-5046-BEC2-CA0D39046EB7}"/>
                </a:ext>
              </a:extLst>
            </p:cNvPr>
            <p:cNvSpPr/>
            <p:nvPr/>
          </p:nvSpPr>
          <p:spPr>
            <a:xfrm>
              <a:off x="6174389" y="-800016"/>
              <a:ext cx="529590" cy="761047"/>
            </a:xfrm>
            <a:custGeom>
              <a:avLst/>
              <a:gdLst>
                <a:gd name="connsiteX0" fmla="*/ 460058 w 529590"/>
                <a:gd name="connsiteY0" fmla="*/ 23813 h 761047"/>
                <a:gd name="connsiteX1" fmla="*/ 418148 w 529590"/>
                <a:gd name="connsiteY1" fmla="*/ 0 h 761047"/>
                <a:gd name="connsiteX2" fmla="*/ 0 w 529590"/>
                <a:gd name="connsiteY2" fmla="*/ 722948 h 761047"/>
                <a:gd name="connsiteX3" fmla="*/ 0 w 529590"/>
                <a:gd name="connsiteY3" fmla="*/ 724853 h 761047"/>
                <a:gd name="connsiteX4" fmla="*/ 34290 w 529590"/>
                <a:gd name="connsiteY4" fmla="*/ 761048 h 761047"/>
                <a:gd name="connsiteX5" fmla="*/ 128588 w 529590"/>
                <a:gd name="connsiteY5" fmla="*/ 760095 h 761047"/>
                <a:gd name="connsiteX6" fmla="*/ 529590 w 529590"/>
                <a:gd name="connsiteY6" fmla="*/ 63818 h 76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9590" h="761047">
                  <a:moveTo>
                    <a:pt x="460058" y="23813"/>
                  </a:moveTo>
                  <a:lnTo>
                    <a:pt x="418148" y="0"/>
                  </a:lnTo>
                  <a:lnTo>
                    <a:pt x="0" y="722948"/>
                  </a:lnTo>
                  <a:lnTo>
                    <a:pt x="0" y="724853"/>
                  </a:lnTo>
                  <a:lnTo>
                    <a:pt x="34290" y="761048"/>
                  </a:lnTo>
                  <a:lnTo>
                    <a:pt x="128588" y="760095"/>
                  </a:lnTo>
                  <a:lnTo>
                    <a:pt x="529590" y="63818"/>
                  </a:lnTo>
                  <a:close/>
                </a:path>
              </a:pathLst>
            </a:custGeom>
            <a:solidFill>
              <a:srgbClr val="F879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0" name="任意多边形: 形状 299">
              <a:extLst>
                <a:ext uri="{FF2B5EF4-FFF2-40B4-BE49-F238E27FC236}">
                  <a16:creationId xmlns:a16="http://schemas.microsoft.com/office/drawing/2014/main" id="{8594432B-CA1F-7ACB-B5C5-785DD09D0A0B}"/>
                </a:ext>
              </a:extLst>
            </p:cNvPr>
            <p:cNvSpPr/>
            <p:nvPr/>
          </p:nvSpPr>
          <p:spPr>
            <a:xfrm>
              <a:off x="6140099" y="115336"/>
              <a:ext cx="100964" cy="108584"/>
            </a:xfrm>
            <a:custGeom>
              <a:avLst/>
              <a:gdLst>
                <a:gd name="connsiteX0" fmla="*/ 0 w 100964"/>
                <a:gd name="connsiteY0" fmla="*/ 108585 h 108584"/>
                <a:gd name="connsiteX1" fmla="*/ 100965 w 100964"/>
                <a:gd name="connsiteY1" fmla="*/ 57150 h 108584"/>
                <a:gd name="connsiteX2" fmla="*/ 952 w 100964"/>
                <a:gd name="connsiteY2" fmla="*/ 0 h 108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964" h="108584">
                  <a:moveTo>
                    <a:pt x="0" y="108585"/>
                  </a:moveTo>
                  <a:lnTo>
                    <a:pt x="100965" y="57150"/>
                  </a:lnTo>
                  <a:lnTo>
                    <a:pt x="952" y="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1" name="任意多边形: 形状 300">
              <a:extLst>
                <a:ext uri="{FF2B5EF4-FFF2-40B4-BE49-F238E27FC236}">
                  <a16:creationId xmlns:a16="http://schemas.microsoft.com/office/drawing/2014/main" id="{4017B482-AB0C-DD52-23E2-835C5E5BE9D4}"/>
                </a:ext>
              </a:extLst>
            </p:cNvPr>
            <p:cNvSpPr/>
            <p:nvPr/>
          </p:nvSpPr>
          <p:spPr>
            <a:xfrm>
              <a:off x="6786847" y="-129455"/>
              <a:ext cx="153352" cy="1210627"/>
            </a:xfrm>
            <a:custGeom>
              <a:avLst/>
              <a:gdLst>
                <a:gd name="connsiteX0" fmla="*/ 0 w 153352"/>
                <a:gd name="connsiteY0" fmla="*/ 0 h 1210627"/>
                <a:gd name="connsiteX1" fmla="*/ 0 w 153352"/>
                <a:gd name="connsiteY1" fmla="*/ 1210628 h 1210627"/>
                <a:gd name="connsiteX2" fmla="*/ 153353 w 153352"/>
                <a:gd name="connsiteY2" fmla="*/ 1210628 h 1210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3352" h="1210627">
                  <a:moveTo>
                    <a:pt x="0" y="0"/>
                  </a:moveTo>
                  <a:lnTo>
                    <a:pt x="0" y="1210628"/>
                  </a:lnTo>
                  <a:lnTo>
                    <a:pt x="153353" y="1210628"/>
                  </a:lnTo>
                  <a:close/>
                </a:path>
              </a:pathLst>
            </a:custGeom>
            <a:solidFill>
              <a:srgbClr val="E5CFA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20" name="矩形 319">
            <a:extLst>
              <a:ext uri="{FF2B5EF4-FFF2-40B4-BE49-F238E27FC236}">
                <a16:creationId xmlns:a16="http://schemas.microsoft.com/office/drawing/2014/main" id="{EE75296C-D0A1-92BD-5B93-D3EE0B5FF659}"/>
              </a:ext>
            </a:extLst>
          </p:cNvPr>
          <p:cNvSpPr/>
          <p:nvPr/>
        </p:nvSpPr>
        <p:spPr>
          <a:xfrm>
            <a:off x="6557356" y="1973613"/>
            <a:ext cx="4524573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1" name="矩形 320">
            <a:extLst>
              <a:ext uri="{FF2B5EF4-FFF2-40B4-BE49-F238E27FC236}">
                <a16:creationId xmlns:a16="http://schemas.microsoft.com/office/drawing/2014/main" id="{D1C63E17-83D3-F33F-0294-B8811DA8432D}"/>
              </a:ext>
            </a:extLst>
          </p:cNvPr>
          <p:cNvSpPr/>
          <p:nvPr/>
        </p:nvSpPr>
        <p:spPr>
          <a:xfrm>
            <a:off x="6557356" y="3162108"/>
            <a:ext cx="4524573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2" name="矩形 321">
            <a:extLst>
              <a:ext uri="{FF2B5EF4-FFF2-40B4-BE49-F238E27FC236}">
                <a16:creationId xmlns:a16="http://schemas.microsoft.com/office/drawing/2014/main" id="{0D67DFB2-048F-B5DC-8CCA-6D01FC92FE11}"/>
              </a:ext>
            </a:extLst>
          </p:cNvPr>
          <p:cNvSpPr/>
          <p:nvPr/>
        </p:nvSpPr>
        <p:spPr>
          <a:xfrm>
            <a:off x="6557356" y="4270984"/>
            <a:ext cx="4524573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2185669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6FA4A50-FEAC-06BF-DAB3-CF7CDC1CCC3B}"/>
              </a:ext>
            </a:extLst>
          </p:cNvPr>
          <p:cNvGrpSpPr/>
          <p:nvPr/>
        </p:nvGrpSpPr>
        <p:grpSpPr>
          <a:xfrm>
            <a:off x="5094903" y="3101873"/>
            <a:ext cx="1951394" cy="3124756"/>
            <a:chOff x="7814689" y="1789463"/>
            <a:chExt cx="3369100" cy="5394921"/>
          </a:xfrm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0B15F43A-4B1D-9F2C-B3D6-FB3F6D106DDF}"/>
                </a:ext>
              </a:extLst>
            </p:cNvPr>
            <p:cNvSpPr/>
            <p:nvPr/>
          </p:nvSpPr>
          <p:spPr bwMode="auto">
            <a:xfrm>
              <a:off x="8773715" y="2450838"/>
              <a:ext cx="735788" cy="1062947"/>
            </a:xfrm>
            <a:custGeom>
              <a:avLst/>
              <a:gdLst>
                <a:gd name="T0" fmla="*/ 1128 w 1147"/>
                <a:gd name="T1" fmla="*/ 1657 h 1657"/>
                <a:gd name="T2" fmla="*/ 0 w 1147"/>
                <a:gd name="T3" fmla="*/ 14 h 1657"/>
                <a:gd name="T4" fmla="*/ 19 w 1147"/>
                <a:gd name="T5" fmla="*/ 0 h 1657"/>
                <a:gd name="T6" fmla="*/ 1147 w 1147"/>
                <a:gd name="T7" fmla="*/ 1645 h 1657"/>
                <a:gd name="T8" fmla="*/ 1128 w 1147"/>
                <a:gd name="T9" fmla="*/ 1657 h 1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7" h="1657">
                  <a:moveTo>
                    <a:pt x="1128" y="1657"/>
                  </a:moveTo>
                  <a:lnTo>
                    <a:pt x="0" y="14"/>
                  </a:lnTo>
                  <a:lnTo>
                    <a:pt x="19" y="0"/>
                  </a:lnTo>
                  <a:lnTo>
                    <a:pt x="1147" y="1645"/>
                  </a:lnTo>
                  <a:lnTo>
                    <a:pt x="1128" y="165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6AEEB61D-DB4F-FCAB-BCB0-B7AF6C5B6728}"/>
                </a:ext>
              </a:extLst>
            </p:cNvPr>
            <p:cNvSpPr/>
            <p:nvPr/>
          </p:nvSpPr>
          <p:spPr bwMode="auto">
            <a:xfrm>
              <a:off x="9497315" y="1960741"/>
              <a:ext cx="137920" cy="1549837"/>
            </a:xfrm>
            <a:custGeom>
              <a:avLst/>
              <a:gdLst>
                <a:gd name="T0" fmla="*/ 21 w 215"/>
                <a:gd name="T1" fmla="*/ 2416 h 2416"/>
                <a:gd name="T2" fmla="*/ 0 w 215"/>
                <a:gd name="T3" fmla="*/ 2414 h 2416"/>
                <a:gd name="T4" fmla="*/ 194 w 215"/>
                <a:gd name="T5" fmla="*/ 0 h 2416"/>
                <a:gd name="T6" fmla="*/ 215 w 215"/>
                <a:gd name="T7" fmla="*/ 3 h 2416"/>
                <a:gd name="T8" fmla="*/ 21 w 215"/>
                <a:gd name="T9" fmla="*/ 2416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416">
                  <a:moveTo>
                    <a:pt x="21" y="2416"/>
                  </a:moveTo>
                  <a:lnTo>
                    <a:pt x="0" y="2414"/>
                  </a:lnTo>
                  <a:lnTo>
                    <a:pt x="194" y="0"/>
                  </a:lnTo>
                  <a:lnTo>
                    <a:pt x="215" y="3"/>
                  </a:lnTo>
                  <a:lnTo>
                    <a:pt x="21" y="241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634B39F-5C1F-A052-E6D4-D45883EE7303}"/>
                </a:ext>
              </a:extLst>
            </p:cNvPr>
            <p:cNvSpPr/>
            <p:nvPr/>
          </p:nvSpPr>
          <p:spPr bwMode="auto">
            <a:xfrm>
              <a:off x="9499239" y="2658680"/>
              <a:ext cx="620320" cy="855105"/>
            </a:xfrm>
            <a:custGeom>
              <a:avLst/>
              <a:gdLst>
                <a:gd name="T0" fmla="*/ 18 w 967"/>
                <a:gd name="T1" fmla="*/ 1333 h 1333"/>
                <a:gd name="T2" fmla="*/ 0 w 967"/>
                <a:gd name="T3" fmla="*/ 1321 h 1333"/>
                <a:gd name="T4" fmla="*/ 951 w 967"/>
                <a:gd name="T5" fmla="*/ 0 h 1333"/>
                <a:gd name="T6" fmla="*/ 967 w 967"/>
                <a:gd name="T7" fmla="*/ 14 h 1333"/>
                <a:gd name="T8" fmla="*/ 18 w 967"/>
                <a:gd name="T9" fmla="*/ 1333 h 1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7" h="1333">
                  <a:moveTo>
                    <a:pt x="18" y="1333"/>
                  </a:moveTo>
                  <a:lnTo>
                    <a:pt x="0" y="1321"/>
                  </a:lnTo>
                  <a:lnTo>
                    <a:pt x="951" y="0"/>
                  </a:lnTo>
                  <a:lnTo>
                    <a:pt x="967" y="14"/>
                  </a:lnTo>
                  <a:lnTo>
                    <a:pt x="18" y="133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8A1AA657-B32C-0752-48C4-D630C3881AEB}"/>
                </a:ext>
              </a:extLst>
            </p:cNvPr>
            <p:cNvSpPr/>
            <p:nvPr/>
          </p:nvSpPr>
          <p:spPr bwMode="auto">
            <a:xfrm>
              <a:off x="8588325" y="2454045"/>
              <a:ext cx="198862" cy="835218"/>
            </a:xfrm>
            <a:custGeom>
              <a:avLst/>
              <a:gdLst>
                <a:gd name="T0" fmla="*/ 21 w 310"/>
                <a:gd name="T1" fmla="*/ 1302 h 1302"/>
                <a:gd name="T2" fmla="*/ 0 w 310"/>
                <a:gd name="T3" fmla="*/ 1297 h 1302"/>
                <a:gd name="T4" fmla="*/ 289 w 310"/>
                <a:gd name="T5" fmla="*/ 0 h 1302"/>
                <a:gd name="T6" fmla="*/ 310 w 310"/>
                <a:gd name="T7" fmla="*/ 4 h 1302"/>
                <a:gd name="T8" fmla="*/ 21 w 310"/>
                <a:gd name="T9" fmla="*/ 1302 h 1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1302">
                  <a:moveTo>
                    <a:pt x="21" y="1302"/>
                  </a:moveTo>
                  <a:lnTo>
                    <a:pt x="0" y="1297"/>
                  </a:lnTo>
                  <a:lnTo>
                    <a:pt x="289" y="0"/>
                  </a:lnTo>
                  <a:lnTo>
                    <a:pt x="310" y="4"/>
                  </a:lnTo>
                  <a:lnTo>
                    <a:pt x="21" y="1302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1C135015-851C-1E9B-6647-CB046C40718D}"/>
                </a:ext>
              </a:extLst>
            </p:cNvPr>
            <p:cNvSpPr/>
            <p:nvPr/>
          </p:nvSpPr>
          <p:spPr bwMode="auto">
            <a:xfrm>
              <a:off x="7953892" y="3105798"/>
              <a:ext cx="643413" cy="189881"/>
            </a:xfrm>
            <a:custGeom>
              <a:avLst/>
              <a:gdLst>
                <a:gd name="T0" fmla="*/ 999 w 1003"/>
                <a:gd name="T1" fmla="*/ 296 h 296"/>
                <a:gd name="T2" fmla="*/ 0 w 1003"/>
                <a:gd name="T3" fmla="*/ 21 h 296"/>
                <a:gd name="T4" fmla="*/ 5 w 1003"/>
                <a:gd name="T5" fmla="*/ 0 h 296"/>
                <a:gd name="T6" fmla="*/ 1003 w 1003"/>
                <a:gd name="T7" fmla="*/ 274 h 296"/>
                <a:gd name="T8" fmla="*/ 999 w 1003"/>
                <a:gd name="T9" fmla="*/ 2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3" h="296">
                  <a:moveTo>
                    <a:pt x="999" y="296"/>
                  </a:moveTo>
                  <a:lnTo>
                    <a:pt x="0" y="21"/>
                  </a:lnTo>
                  <a:lnTo>
                    <a:pt x="5" y="0"/>
                  </a:lnTo>
                  <a:lnTo>
                    <a:pt x="1003" y="274"/>
                  </a:lnTo>
                  <a:lnTo>
                    <a:pt x="999" y="29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598A2402-F967-F3D1-F5C4-9EBC2525CF16}"/>
                </a:ext>
              </a:extLst>
            </p:cNvPr>
            <p:cNvSpPr/>
            <p:nvPr/>
          </p:nvSpPr>
          <p:spPr bwMode="auto">
            <a:xfrm>
              <a:off x="8524817" y="3287981"/>
              <a:ext cx="78903" cy="842916"/>
            </a:xfrm>
            <a:custGeom>
              <a:avLst/>
              <a:gdLst>
                <a:gd name="T0" fmla="*/ 21 w 123"/>
                <a:gd name="T1" fmla="*/ 1314 h 1314"/>
                <a:gd name="T2" fmla="*/ 0 w 123"/>
                <a:gd name="T3" fmla="*/ 1312 h 1314"/>
                <a:gd name="T4" fmla="*/ 99 w 123"/>
                <a:gd name="T5" fmla="*/ 0 h 1314"/>
                <a:gd name="T6" fmla="*/ 123 w 123"/>
                <a:gd name="T7" fmla="*/ 2 h 1314"/>
                <a:gd name="T8" fmla="*/ 21 w 123"/>
                <a:gd name="T9" fmla="*/ 1314 h 1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1314">
                  <a:moveTo>
                    <a:pt x="21" y="1314"/>
                  </a:moveTo>
                  <a:lnTo>
                    <a:pt x="0" y="1312"/>
                  </a:lnTo>
                  <a:lnTo>
                    <a:pt x="99" y="0"/>
                  </a:lnTo>
                  <a:lnTo>
                    <a:pt x="123" y="2"/>
                  </a:lnTo>
                  <a:lnTo>
                    <a:pt x="21" y="131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09849956-5E37-1547-2326-792A9F22B28B}"/>
                </a:ext>
              </a:extLst>
            </p:cNvPr>
            <p:cNvSpPr/>
            <p:nvPr/>
          </p:nvSpPr>
          <p:spPr bwMode="auto">
            <a:xfrm>
              <a:off x="8527383" y="4123841"/>
              <a:ext cx="936574" cy="567076"/>
            </a:xfrm>
            <a:custGeom>
              <a:avLst/>
              <a:gdLst>
                <a:gd name="T0" fmla="*/ 1448 w 1460"/>
                <a:gd name="T1" fmla="*/ 884 h 884"/>
                <a:gd name="T2" fmla="*/ 0 w 1460"/>
                <a:gd name="T3" fmla="*/ 18 h 884"/>
                <a:gd name="T4" fmla="*/ 12 w 1460"/>
                <a:gd name="T5" fmla="*/ 0 h 884"/>
                <a:gd name="T6" fmla="*/ 1460 w 1460"/>
                <a:gd name="T7" fmla="*/ 865 h 884"/>
                <a:gd name="T8" fmla="*/ 1448 w 1460"/>
                <a:gd name="T9" fmla="*/ 884 h 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0" h="884">
                  <a:moveTo>
                    <a:pt x="1448" y="884"/>
                  </a:moveTo>
                  <a:lnTo>
                    <a:pt x="0" y="18"/>
                  </a:lnTo>
                  <a:lnTo>
                    <a:pt x="12" y="0"/>
                  </a:lnTo>
                  <a:lnTo>
                    <a:pt x="1460" y="865"/>
                  </a:lnTo>
                  <a:lnTo>
                    <a:pt x="1448" y="88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CC06EB01-603E-C5E1-B433-A9B484112D72}"/>
                </a:ext>
              </a:extLst>
            </p:cNvPr>
            <p:cNvSpPr/>
            <p:nvPr/>
          </p:nvSpPr>
          <p:spPr bwMode="auto">
            <a:xfrm>
              <a:off x="9458184" y="4188631"/>
              <a:ext cx="916688" cy="502286"/>
            </a:xfrm>
            <a:custGeom>
              <a:avLst/>
              <a:gdLst>
                <a:gd name="T0" fmla="*/ 9 w 1429"/>
                <a:gd name="T1" fmla="*/ 783 h 783"/>
                <a:gd name="T2" fmla="*/ 0 w 1429"/>
                <a:gd name="T3" fmla="*/ 764 h 783"/>
                <a:gd name="T4" fmla="*/ 1419 w 1429"/>
                <a:gd name="T5" fmla="*/ 0 h 783"/>
                <a:gd name="T6" fmla="*/ 1429 w 1429"/>
                <a:gd name="T7" fmla="*/ 21 h 783"/>
                <a:gd name="T8" fmla="*/ 9 w 1429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9" h="783">
                  <a:moveTo>
                    <a:pt x="9" y="783"/>
                  </a:moveTo>
                  <a:lnTo>
                    <a:pt x="0" y="764"/>
                  </a:lnTo>
                  <a:lnTo>
                    <a:pt x="1419" y="0"/>
                  </a:lnTo>
                  <a:lnTo>
                    <a:pt x="1429" y="21"/>
                  </a:lnTo>
                  <a:lnTo>
                    <a:pt x="9" y="78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52F8E856-4E16-BD93-3E3B-6D641B4427A2}"/>
                </a:ext>
              </a:extLst>
            </p:cNvPr>
            <p:cNvSpPr/>
            <p:nvPr/>
          </p:nvSpPr>
          <p:spPr bwMode="auto">
            <a:xfrm>
              <a:off x="10363966" y="3466956"/>
              <a:ext cx="36565" cy="728090"/>
            </a:xfrm>
            <a:custGeom>
              <a:avLst/>
              <a:gdLst>
                <a:gd name="T0" fmla="*/ 24 w 57"/>
                <a:gd name="T1" fmla="*/ 1135 h 1135"/>
                <a:gd name="T2" fmla="*/ 0 w 57"/>
                <a:gd name="T3" fmla="*/ 1135 h 1135"/>
                <a:gd name="T4" fmla="*/ 36 w 57"/>
                <a:gd name="T5" fmla="*/ 0 h 1135"/>
                <a:gd name="T6" fmla="*/ 57 w 57"/>
                <a:gd name="T7" fmla="*/ 0 h 1135"/>
                <a:gd name="T8" fmla="*/ 24 w 57"/>
                <a:gd name="T9" fmla="*/ 1135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35">
                  <a:moveTo>
                    <a:pt x="24" y="1135"/>
                  </a:moveTo>
                  <a:lnTo>
                    <a:pt x="0" y="1135"/>
                  </a:lnTo>
                  <a:lnTo>
                    <a:pt x="36" y="0"/>
                  </a:lnTo>
                  <a:lnTo>
                    <a:pt x="57" y="0"/>
                  </a:lnTo>
                  <a:lnTo>
                    <a:pt x="24" y="113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B45E134D-7203-A0CD-0CDD-909AD853FC2F}"/>
                </a:ext>
              </a:extLst>
            </p:cNvPr>
            <p:cNvSpPr/>
            <p:nvPr/>
          </p:nvSpPr>
          <p:spPr bwMode="auto">
            <a:xfrm>
              <a:off x="9070724" y="4681936"/>
              <a:ext cx="396440" cy="930800"/>
            </a:xfrm>
            <a:custGeom>
              <a:avLst/>
              <a:gdLst>
                <a:gd name="T0" fmla="*/ 22 w 618"/>
                <a:gd name="T1" fmla="*/ 1451 h 1451"/>
                <a:gd name="T2" fmla="*/ 0 w 618"/>
                <a:gd name="T3" fmla="*/ 1442 h 1451"/>
                <a:gd name="T4" fmla="*/ 597 w 618"/>
                <a:gd name="T5" fmla="*/ 0 h 1451"/>
                <a:gd name="T6" fmla="*/ 618 w 618"/>
                <a:gd name="T7" fmla="*/ 9 h 1451"/>
                <a:gd name="T8" fmla="*/ 22 w 618"/>
                <a:gd name="T9" fmla="*/ 1451 h 1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8" h="1451">
                  <a:moveTo>
                    <a:pt x="22" y="1451"/>
                  </a:moveTo>
                  <a:lnTo>
                    <a:pt x="0" y="1442"/>
                  </a:lnTo>
                  <a:lnTo>
                    <a:pt x="597" y="0"/>
                  </a:lnTo>
                  <a:lnTo>
                    <a:pt x="618" y="9"/>
                  </a:lnTo>
                  <a:lnTo>
                    <a:pt x="22" y="145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646A2A5E-FCE8-BF20-504B-99DA557E369B}"/>
                </a:ext>
              </a:extLst>
            </p:cNvPr>
            <p:cNvSpPr/>
            <p:nvPr/>
          </p:nvSpPr>
          <p:spPr bwMode="auto">
            <a:xfrm>
              <a:off x="9454976" y="4680012"/>
              <a:ext cx="441344" cy="705638"/>
            </a:xfrm>
            <a:custGeom>
              <a:avLst/>
              <a:gdLst>
                <a:gd name="T0" fmla="*/ 669 w 688"/>
                <a:gd name="T1" fmla="*/ 1100 h 1100"/>
                <a:gd name="T2" fmla="*/ 0 w 688"/>
                <a:gd name="T3" fmla="*/ 12 h 1100"/>
                <a:gd name="T4" fmla="*/ 19 w 688"/>
                <a:gd name="T5" fmla="*/ 0 h 1100"/>
                <a:gd name="T6" fmla="*/ 688 w 688"/>
                <a:gd name="T7" fmla="*/ 1088 h 1100"/>
                <a:gd name="T8" fmla="*/ 669 w 688"/>
                <a:gd name="T9" fmla="*/ 1100 h 1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8" h="1100">
                  <a:moveTo>
                    <a:pt x="669" y="1100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688" y="1088"/>
                  </a:lnTo>
                  <a:lnTo>
                    <a:pt x="669" y="110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04B8C413-2C2F-EB8F-AF0B-691D23C1A6F7}"/>
                </a:ext>
              </a:extLst>
            </p:cNvPr>
            <p:cNvSpPr/>
            <p:nvPr/>
          </p:nvSpPr>
          <p:spPr bwMode="auto">
            <a:xfrm>
              <a:off x="9458184" y="4678729"/>
              <a:ext cx="878198" cy="397082"/>
            </a:xfrm>
            <a:custGeom>
              <a:avLst/>
              <a:gdLst>
                <a:gd name="T0" fmla="*/ 1360 w 1369"/>
                <a:gd name="T1" fmla="*/ 619 h 619"/>
                <a:gd name="T2" fmla="*/ 0 w 1369"/>
                <a:gd name="T3" fmla="*/ 19 h 619"/>
                <a:gd name="T4" fmla="*/ 9 w 1369"/>
                <a:gd name="T5" fmla="*/ 0 h 619"/>
                <a:gd name="T6" fmla="*/ 1369 w 1369"/>
                <a:gd name="T7" fmla="*/ 598 h 619"/>
                <a:gd name="T8" fmla="*/ 1360 w 1369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9" h="619">
                  <a:moveTo>
                    <a:pt x="1360" y="619"/>
                  </a:moveTo>
                  <a:lnTo>
                    <a:pt x="0" y="19"/>
                  </a:lnTo>
                  <a:lnTo>
                    <a:pt x="9" y="0"/>
                  </a:lnTo>
                  <a:lnTo>
                    <a:pt x="1369" y="598"/>
                  </a:lnTo>
                  <a:lnTo>
                    <a:pt x="1360" y="619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C7E82F4C-AFB5-35F0-E4B2-77C7C08217F7}"/>
                </a:ext>
              </a:extLst>
            </p:cNvPr>
            <p:cNvSpPr/>
            <p:nvPr/>
          </p:nvSpPr>
          <p:spPr bwMode="auto">
            <a:xfrm>
              <a:off x="7841632" y="3724835"/>
              <a:ext cx="693450" cy="410553"/>
            </a:xfrm>
            <a:custGeom>
              <a:avLst/>
              <a:gdLst>
                <a:gd name="T0" fmla="*/ 1069 w 1081"/>
                <a:gd name="T1" fmla="*/ 640 h 640"/>
                <a:gd name="T2" fmla="*/ 0 w 1081"/>
                <a:gd name="T3" fmla="*/ 19 h 640"/>
                <a:gd name="T4" fmla="*/ 12 w 1081"/>
                <a:gd name="T5" fmla="*/ 0 h 640"/>
                <a:gd name="T6" fmla="*/ 1081 w 1081"/>
                <a:gd name="T7" fmla="*/ 622 h 640"/>
                <a:gd name="T8" fmla="*/ 1069 w 1081"/>
                <a:gd name="T9" fmla="*/ 640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1" h="640">
                  <a:moveTo>
                    <a:pt x="1069" y="640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1081" y="622"/>
                  </a:lnTo>
                  <a:lnTo>
                    <a:pt x="1069" y="64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C2A5ABDE-969D-7C88-6926-08AC7068FD88}"/>
                </a:ext>
              </a:extLst>
            </p:cNvPr>
            <p:cNvSpPr/>
            <p:nvPr/>
          </p:nvSpPr>
          <p:spPr bwMode="auto">
            <a:xfrm>
              <a:off x="8216261" y="4125124"/>
              <a:ext cx="320744" cy="411194"/>
            </a:xfrm>
            <a:custGeom>
              <a:avLst/>
              <a:gdLst>
                <a:gd name="T0" fmla="*/ 17 w 500"/>
                <a:gd name="T1" fmla="*/ 641 h 641"/>
                <a:gd name="T2" fmla="*/ 0 w 500"/>
                <a:gd name="T3" fmla="*/ 629 h 641"/>
                <a:gd name="T4" fmla="*/ 481 w 500"/>
                <a:gd name="T5" fmla="*/ 0 h 641"/>
                <a:gd name="T6" fmla="*/ 500 w 500"/>
                <a:gd name="T7" fmla="*/ 14 h 641"/>
                <a:gd name="T8" fmla="*/ 17 w 500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0" h="641">
                  <a:moveTo>
                    <a:pt x="17" y="641"/>
                  </a:moveTo>
                  <a:lnTo>
                    <a:pt x="0" y="629"/>
                  </a:lnTo>
                  <a:lnTo>
                    <a:pt x="481" y="0"/>
                  </a:lnTo>
                  <a:lnTo>
                    <a:pt x="500" y="14"/>
                  </a:lnTo>
                  <a:lnTo>
                    <a:pt x="17" y="64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6447948A-F904-F92D-401E-7B42E42D1EE3}"/>
                </a:ext>
              </a:extLst>
            </p:cNvPr>
            <p:cNvSpPr/>
            <p:nvPr/>
          </p:nvSpPr>
          <p:spPr bwMode="auto">
            <a:xfrm>
              <a:off x="8240638" y="2439933"/>
              <a:ext cx="538851" cy="23094"/>
            </a:xfrm>
            <a:custGeom>
              <a:avLst/>
              <a:gdLst>
                <a:gd name="T0" fmla="*/ 840 w 840"/>
                <a:gd name="T1" fmla="*/ 36 h 36"/>
                <a:gd name="T2" fmla="*/ 0 w 840"/>
                <a:gd name="T3" fmla="*/ 24 h 36"/>
                <a:gd name="T4" fmla="*/ 0 w 840"/>
                <a:gd name="T5" fmla="*/ 0 h 36"/>
                <a:gd name="T6" fmla="*/ 840 w 840"/>
                <a:gd name="T7" fmla="*/ 12 h 36"/>
                <a:gd name="T8" fmla="*/ 840 w 840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0" h="36">
                  <a:moveTo>
                    <a:pt x="840" y="36"/>
                  </a:moveTo>
                  <a:lnTo>
                    <a:pt x="0" y="24"/>
                  </a:lnTo>
                  <a:lnTo>
                    <a:pt x="0" y="0"/>
                  </a:lnTo>
                  <a:lnTo>
                    <a:pt x="840" y="12"/>
                  </a:lnTo>
                  <a:lnTo>
                    <a:pt x="840" y="3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2B6C8292-5702-F97A-C803-48025373FD45}"/>
                </a:ext>
              </a:extLst>
            </p:cNvPr>
            <p:cNvSpPr/>
            <p:nvPr/>
          </p:nvSpPr>
          <p:spPr bwMode="auto">
            <a:xfrm>
              <a:off x="8771791" y="1944062"/>
              <a:ext cx="42980" cy="511267"/>
            </a:xfrm>
            <a:custGeom>
              <a:avLst/>
              <a:gdLst>
                <a:gd name="T0" fmla="*/ 24 w 67"/>
                <a:gd name="T1" fmla="*/ 797 h 797"/>
                <a:gd name="T2" fmla="*/ 0 w 67"/>
                <a:gd name="T3" fmla="*/ 797 h 797"/>
                <a:gd name="T4" fmla="*/ 43 w 67"/>
                <a:gd name="T5" fmla="*/ 0 h 797"/>
                <a:gd name="T6" fmla="*/ 67 w 67"/>
                <a:gd name="T7" fmla="*/ 0 h 797"/>
                <a:gd name="T8" fmla="*/ 24 w 67"/>
                <a:gd name="T9" fmla="*/ 797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797">
                  <a:moveTo>
                    <a:pt x="24" y="797"/>
                  </a:moveTo>
                  <a:lnTo>
                    <a:pt x="0" y="797"/>
                  </a:lnTo>
                  <a:lnTo>
                    <a:pt x="43" y="0"/>
                  </a:lnTo>
                  <a:lnTo>
                    <a:pt x="67" y="0"/>
                  </a:lnTo>
                  <a:lnTo>
                    <a:pt x="24" y="79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D5F570FF-96EC-DB41-F883-E07D8366A1D9}"/>
                </a:ext>
              </a:extLst>
            </p:cNvPr>
            <p:cNvSpPr/>
            <p:nvPr/>
          </p:nvSpPr>
          <p:spPr bwMode="auto">
            <a:xfrm>
              <a:off x="10075938" y="1881837"/>
              <a:ext cx="45546" cy="781333"/>
            </a:xfrm>
            <a:custGeom>
              <a:avLst/>
              <a:gdLst>
                <a:gd name="T0" fmla="*/ 49 w 71"/>
                <a:gd name="T1" fmla="*/ 1218 h 1218"/>
                <a:gd name="T2" fmla="*/ 0 w 71"/>
                <a:gd name="T3" fmla="*/ 0 h 1218"/>
                <a:gd name="T4" fmla="*/ 21 w 71"/>
                <a:gd name="T5" fmla="*/ 0 h 1218"/>
                <a:gd name="T6" fmla="*/ 71 w 71"/>
                <a:gd name="T7" fmla="*/ 1218 h 1218"/>
                <a:gd name="T8" fmla="*/ 49 w 71"/>
                <a:gd name="T9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1218">
                  <a:moveTo>
                    <a:pt x="49" y="1218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71" y="1218"/>
                  </a:lnTo>
                  <a:lnTo>
                    <a:pt x="49" y="121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68AB36B8-D63B-875F-8084-063F72BF9863}"/>
                </a:ext>
              </a:extLst>
            </p:cNvPr>
            <p:cNvSpPr/>
            <p:nvPr/>
          </p:nvSpPr>
          <p:spPr bwMode="auto">
            <a:xfrm>
              <a:off x="10110578" y="2656756"/>
              <a:ext cx="649187" cy="348970"/>
            </a:xfrm>
            <a:custGeom>
              <a:avLst/>
              <a:gdLst>
                <a:gd name="T0" fmla="*/ 1001 w 1012"/>
                <a:gd name="T1" fmla="*/ 544 h 544"/>
                <a:gd name="T2" fmla="*/ 0 w 1012"/>
                <a:gd name="T3" fmla="*/ 19 h 544"/>
                <a:gd name="T4" fmla="*/ 12 w 1012"/>
                <a:gd name="T5" fmla="*/ 0 h 544"/>
                <a:gd name="T6" fmla="*/ 1012 w 1012"/>
                <a:gd name="T7" fmla="*/ 523 h 544"/>
                <a:gd name="T8" fmla="*/ 1001 w 1012"/>
                <a:gd name="T9" fmla="*/ 544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2" h="544">
                  <a:moveTo>
                    <a:pt x="1001" y="544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1012" y="523"/>
                  </a:lnTo>
                  <a:lnTo>
                    <a:pt x="1001" y="54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2AB6E0CD-35C2-B5BD-901B-EF107B0E5EF9}"/>
                </a:ext>
              </a:extLst>
            </p:cNvPr>
            <p:cNvSpPr/>
            <p:nvPr/>
          </p:nvSpPr>
          <p:spPr bwMode="auto">
            <a:xfrm>
              <a:off x="10698182" y="2526534"/>
              <a:ext cx="64790" cy="473419"/>
            </a:xfrm>
            <a:custGeom>
              <a:avLst/>
              <a:gdLst>
                <a:gd name="T0" fmla="*/ 78 w 101"/>
                <a:gd name="T1" fmla="*/ 738 h 738"/>
                <a:gd name="T2" fmla="*/ 0 w 101"/>
                <a:gd name="T3" fmla="*/ 2 h 738"/>
                <a:gd name="T4" fmla="*/ 23 w 101"/>
                <a:gd name="T5" fmla="*/ 0 h 738"/>
                <a:gd name="T6" fmla="*/ 101 w 101"/>
                <a:gd name="T7" fmla="*/ 735 h 738"/>
                <a:gd name="T8" fmla="*/ 78 w 101"/>
                <a:gd name="T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38">
                  <a:moveTo>
                    <a:pt x="78" y="738"/>
                  </a:moveTo>
                  <a:lnTo>
                    <a:pt x="0" y="2"/>
                  </a:lnTo>
                  <a:lnTo>
                    <a:pt x="23" y="0"/>
                  </a:lnTo>
                  <a:lnTo>
                    <a:pt x="101" y="735"/>
                  </a:lnTo>
                  <a:lnTo>
                    <a:pt x="78" y="73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BC6B8C84-0A6A-FFAC-F508-244F69B45324}"/>
                </a:ext>
              </a:extLst>
            </p:cNvPr>
            <p:cNvSpPr/>
            <p:nvPr/>
          </p:nvSpPr>
          <p:spPr bwMode="auto">
            <a:xfrm>
              <a:off x="10753991" y="2904371"/>
              <a:ext cx="324593" cy="101355"/>
            </a:xfrm>
            <a:custGeom>
              <a:avLst/>
              <a:gdLst>
                <a:gd name="T0" fmla="*/ 7 w 506"/>
                <a:gd name="T1" fmla="*/ 158 h 158"/>
                <a:gd name="T2" fmla="*/ 0 w 506"/>
                <a:gd name="T3" fmla="*/ 137 h 158"/>
                <a:gd name="T4" fmla="*/ 499 w 506"/>
                <a:gd name="T5" fmla="*/ 0 h 158"/>
                <a:gd name="T6" fmla="*/ 506 w 506"/>
                <a:gd name="T7" fmla="*/ 21 h 158"/>
                <a:gd name="T8" fmla="*/ 7 w 506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6" h="158">
                  <a:moveTo>
                    <a:pt x="7" y="158"/>
                  </a:moveTo>
                  <a:lnTo>
                    <a:pt x="0" y="137"/>
                  </a:lnTo>
                  <a:lnTo>
                    <a:pt x="499" y="0"/>
                  </a:lnTo>
                  <a:lnTo>
                    <a:pt x="506" y="21"/>
                  </a:lnTo>
                  <a:lnTo>
                    <a:pt x="7" y="15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DCFB7C3B-9C3C-4DD9-5B26-9BE6C9EF3872}"/>
                </a:ext>
              </a:extLst>
            </p:cNvPr>
            <p:cNvSpPr/>
            <p:nvPr/>
          </p:nvSpPr>
          <p:spPr bwMode="auto">
            <a:xfrm>
              <a:off x="10752708" y="2992255"/>
              <a:ext cx="307915" cy="222597"/>
            </a:xfrm>
            <a:custGeom>
              <a:avLst/>
              <a:gdLst>
                <a:gd name="T0" fmla="*/ 466 w 480"/>
                <a:gd name="T1" fmla="*/ 347 h 347"/>
                <a:gd name="T2" fmla="*/ 0 w 480"/>
                <a:gd name="T3" fmla="*/ 19 h 347"/>
                <a:gd name="T4" fmla="*/ 11 w 480"/>
                <a:gd name="T5" fmla="*/ 0 h 347"/>
                <a:gd name="T6" fmla="*/ 480 w 480"/>
                <a:gd name="T7" fmla="*/ 328 h 347"/>
                <a:gd name="T8" fmla="*/ 466 w 480"/>
                <a:gd name="T9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0" h="347">
                  <a:moveTo>
                    <a:pt x="466" y="347"/>
                  </a:moveTo>
                  <a:lnTo>
                    <a:pt x="0" y="19"/>
                  </a:lnTo>
                  <a:lnTo>
                    <a:pt x="11" y="0"/>
                  </a:lnTo>
                  <a:lnTo>
                    <a:pt x="480" y="328"/>
                  </a:lnTo>
                  <a:lnTo>
                    <a:pt x="466" y="34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8A1C7C23-7B6A-78E4-678A-9F604404B5D0}"/>
                </a:ext>
              </a:extLst>
            </p:cNvPr>
            <p:cNvSpPr/>
            <p:nvPr/>
          </p:nvSpPr>
          <p:spPr bwMode="auto">
            <a:xfrm>
              <a:off x="10391550" y="3201380"/>
              <a:ext cx="665866" cy="271350"/>
            </a:xfrm>
            <a:custGeom>
              <a:avLst/>
              <a:gdLst>
                <a:gd name="T0" fmla="*/ 9 w 1038"/>
                <a:gd name="T1" fmla="*/ 423 h 423"/>
                <a:gd name="T2" fmla="*/ 0 w 1038"/>
                <a:gd name="T3" fmla="*/ 402 h 423"/>
                <a:gd name="T4" fmla="*/ 1031 w 1038"/>
                <a:gd name="T5" fmla="*/ 0 h 423"/>
                <a:gd name="T6" fmla="*/ 1038 w 1038"/>
                <a:gd name="T7" fmla="*/ 21 h 423"/>
                <a:gd name="T8" fmla="*/ 9 w 1038"/>
                <a:gd name="T9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423">
                  <a:moveTo>
                    <a:pt x="9" y="423"/>
                  </a:moveTo>
                  <a:lnTo>
                    <a:pt x="0" y="402"/>
                  </a:lnTo>
                  <a:lnTo>
                    <a:pt x="1031" y="0"/>
                  </a:lnTo>
                  <a:lnTo>
                    <a:pt x="1038" y="21"/>
                  </a:lnTo>
                  <a:lnTo>
                    <a:pt x="9" y="42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C71A3BC7-E5A2-9AAA-3AFC-68CE9D74ECCC}"/>
                </a:ext>
              </a:extLst>
            </p:cNvPr>
            <p:cNvSpPr/>
            <p:nvPr/>
          </p:nvSpPr>
          <p:spPr bwMode="auto">
            <a:xfrm>
              <a:off x="10389626" y="3459258"/>
              <a:ext cx="721034" cy="380403"/>
            </a:xfrm>
            <a:custGeom>
              <a:avLst/>
              <a:gdLst>
                <a:gd name="T0" fmla="*/ 1112 w 1124"/>
                <a:gd name="T1" fmla="*/ 593 h 593"/>
                <a:gd name="T2" fmla="*/ 0 w 1124"/>
                <a:gd name="T3" fmla="*/ 21 h 593"/>
                <a:gd name="T4" fmla="*/ 12 w 1124"/>
                <a:gd name="T5" fmla="*/ 0 h 593"/>
                <a:gd name="T6" fmla="*/ 1124 w 1124"/>
                <a:gd name="T7" fmla="*/ 575 h 593"/>
                <a:gd name="T8" fmla="*/ 1112 w 1124"/>
                <a:gd name="T9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4" h="593">
                  <a:moveTo>
                    <a:pt x="1112" y="593"/>
                  </a:moveTo>
                  <a:lnTo>
                    <a:pt x="0" y="21"/>
                  </a:lnTo>
                  <a:lnTo>
                    <a:pt x="12" y="0"/>
                  </a:lnTo>
                  <a:lnTo>
                    <a:pt x="1124" y="575"/>
                  </a:lnTo>
                  <a:lnTo>
                    <a:pt x="1112" y="59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B11CDBED-D864-21FC-2203-89D3587F6DD5}"/>
                </a:ext>
              </a:extLst>
            </p:cNvPr>
            <p:cNvSpPr/>
            <p:nvPr/>
          </p:nvSpPr>
          <p:spPr bwMode="auto">
            <a:xfrm>
              <a:off x="10388343" y="2993538"/>
              <a:ext cx="373347" cy="477909"/>
            </a:xfrm>
            <a:custGeom>
              <a:avLst/>
              <a:gdLst>
                <a:gd name="T0" fmla="*/ 16 w 582"/>
                <a:gd name="T1" fmla="*/ 745 h 745"/>
                <a:gd name="T2" fmla="*/ 0 w 582"/>
                <a:gd name="T3" fmla="*/ 731 h 745"/>
                <a:gd name="T4" fmla="*/ 563 w 582"/>
                <a:gd name="T5" fmla="*/ 0 h 745"/>
                <a:gd name="T6" fmla="*/ 582 w 582"/>
                <a:gd name="T7" fmla="*/ 14 h 745"/>
                <a:gd name="T8" fmla="*/ 16 w 582"/>
                <a:gd name="T9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2" h="745">
                  <a:moveTo>
                    <a:pt x="16" y="745"/>
                  </a:moveTo>
                  <a:lnTo>
                    <a:pt x="0" y="731"/>
                  </a:lnTo>
                  <a:lnTo>
                    <a:pt x="563" y="0"/>
                  </a:lnTo>
                  <a:lnTo>
                    <a:pt x="582" y="14"/>
                  </a:lnTo>
                  <a:lnTo>
                    <a:pt x="16" y="74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399736E6-1369-2ACA-8B8E-CA55F68C222E}"/>
                </a:ext>
              </a:extLst>
            </p:cNvPr>
            <p:cNvSpPr/>
            <p:nvPr/>
          </p:nvSpPr>
          <p:spPr bwMode="auto">
            <a:xfrm>
              <a:off x="8527383" y="3504804"/>
              <a:ext cx="980837" cy="630584"/>
            </a:xfrm>
            <a:custGeom>
              <a:avLst/>
              <a:gdLst>
                <a:gd name="T0" fmla="*/ 12 w 1529"/>
                <a:gd name="T1" fmla="*/ 983 h 983"/>
                <a:gd name="T2" fmla="*/ 0 w 1529"/>
                <a:gd name="T3" fmla="*/ 965 h 983"/>
                <a:gd name="T4" fmla="*/ 1517 w 1529"/>
                <a:gd name="T5" fmla="*/ 0 h 983"/>
                <a:gd name="T6" fmla="*/ 1529 w 1529"/>
                <a:gd name="T7" fmla="*/ 19 h 983"/>
                <a:gd name="T8" fmla="*/ 12 w 1529"/>
                <a:gd name="T9" fmla="*/ 983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9" h="983">
                  <a:moveTo>
                    <a:pt x="12" y="983"/>
                  </a:moveTo>
                  <a:lnTo>
                    <a:pt x="0" y="965"/>
                  </a:lnTo>
                  <a:lnTo>
                    <a:pt x="1517" y="0"/>
                  </a:lnTo>
                  <a:lnTo>
                    <a:pt x="1529" y="19"/>
                  </a:lnTo>
                  <a:lnTo>
                    <a:pt x="12" y="98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5A4BC27B-8668-7F7E-5200-5607D112508C}"/>
                </a:ext>
              </a:extLst>
            </p:cNvPr>
            <p:cNvSpPr/>
            <p:nvPr/>
          </p:nvSpPr>
          <p:spPr bwMode="auto">
            <a:xfrm>
              <a:off x="9453693" y="3509295"/>
              <a:ext cx="57093" cy="1175208"/>
            </a:xfrm>
            <a:custGeom>
              <a:avLst/>
              <a:gdLst>
                <a:gd name="T0" fmla="*/ 21 w 89"/>
                <a:gd name="T1" fmla="*/ 1832 h 1832"/>
                <a:gd name="T2" fmla="*/ 0 w 89"/>
                <a:gd name="T3" fmla="*/ 1830 h 1832"/>
                <a:gd name="T4" fmla="*/ 68 w 89"/>
                <a:gd name="T5" fmla="*/ 0 h 1832"/>
                <a:gd name="T6" fmla="*/ 89 w 89"/>
                <a:gd name="T7" fmla="*/ 2 h 1832"/>
                <a:gd name="T8" fmla="*/ 21 w 89"/>
                <a:gd name="T9" fmla="*/ 1832 h 1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832">
                  <a:moveTo>
                    <a:pt x="21" y="1832"/>
                  </a:moveTo>
                  <a:lnTo>
                    <a:pt x="0" y="1830"/>
                  </a:lnTo>
                  <a:lnTo>
                    <a:pt x="68" y="0"/>
                  </a:lnTo>
                  <a:lnTo>
                    <a:pt x="89" y="2"/>
                  </a:lnTo>
                  <a:lnTo>
                    <a:pt x="21" y="1832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EF8B7AE8-E148-48AB-7540-1ACA1EEE4A1A}"/>
                </a:ext>
              </a:extLst>
            </p:cNvPr>
            <p:cNvSpPr/>
            <p:nvPr/>
          </p:nvSpPr>
          <p:spPr bwMode="auto">
            <a:xfrm>
              <a:off x="9500522" y="3504804"/>
              <a:ext cx="875632" cy="696015"/>
            </a:xfrm>
            <a:custGeom>
              <a:avLst/>
              <a:gdLst>
                <a:gd name="T0" fmla="*/ 1351 w 1365"/>
                <a:gd name="T1" fmla="*/ 1085 h 1085"/>
                <a:gd name="T2" fmla="*/ 0 w 1365"/>
                <a:gd name="T3" fmla="*/ 16 h 1085"/>
                <a:gd name="T4" fmla="*/ 12 w 1365"/>
                <a:gd name="T5" fmla="*/ 0 h 1085"/>
                <a:gd name="T6" fmla="*/ 1365 w 1365"/>
                <a:gd name="T7" fmla="*/ 1066 h 1085"/>
                <a:gd name="T8" fmla="*/ 1351 w 1365"/>
                <a:gd name="T9" fmla="*/ 1085 h 10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65" h="1085">
                  <a:moveTo>
                    <a:pt x="1351" y="1085"/>
                  </a:moveTo>
                  <a:lnTo>
                    <a:pt x="0" y="16"/>
                  </a:lnTo>
                  <a:lnTo>
                    <a:pt x="12" y="0"/>
                  </a:lnTo>
                  <a:lnTo>
                    <a:pt x="1365" y="1066"/>
                  </a:lnTo>
                  <a:lnTo>
                    <a:pt x="1351" y="108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25B7BE16-4627-C183-3977-23175510737B}"/>
                </a:ext>
              </a:extLst>
            </p:cNvPr>
            <p:cNvSpPr/>
            <p:nvPr/>
          </p:nvSpPr>
          <p:spPr bwMode="auto">
            <a:xfrm>
              <a:off x="10369740" y="4059692"/>
              <a:ext cx="672922" cy="142411"/>
            </a:xfrm>
            <a:custGeom>
              <a:avLst/>
              <a:gdLst>
                <a:gd name="T0" fmla="*/ 5 w 1049"/>
                <a:gd name="T1" fmla="*/ 222 h 222"/>
                <a:gd name="T2" fmla="*/ 0 w 1049"/>
                <a:gd name="T3" fmla="*/ 201 h 222"/>
                <a:gd name="T4" fmla="*/ 1044 w 1049"/>
                <a:gd name="T5" fmla="*/ 0 h 222"/>
                <a:gd name="T6" fmla="*/ 1049 w 1049"/>
                <a:gd name="T7" fmla="*/ 22 h 222"/>
                <a:gd name="T8" fmla="*/ 5 w 1049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9" h="222">
                  <a:moveTo>
                    <a:pt x="5" y="222"/>
                  </a:moveTo>
                  <a:lnTo>
                    <a:pt x="0" y="201"/>
                  </a:lnTo>
                  <a:lnTo>
                    <a:pt x="1044" y="0"/>
                  </a:lnTo>
                  <a:lnTo>
                    <a:pt x="1049" y="22"/>
                  </a:lnTo>
                  <a:lnTo>
                    <a:pt x="5" y="222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33">
              <a:extLst>
                <a:ext uri="{FF2B5EF4-FFF2-40B4-BE49-F238E27FC236}">
                  <a16:creationId xmlns:a16="http://schemas.microsoft.com/office/drawing/2014/main" id="{D8A60CA6-6D19-0650-53AB-EF9AA0677028}"/>
                </a:ext>
              </a:extLst>
            </p:cNvPr>
            <p:cNvSpPr/>
            <p:nvPr/>
          </p:nvSpPr>
          <p:spPr bwMode="auto">
            <a:xfrm>
              <a:off x="10365249" y="4191839"/>
              <a:ext cx="268784" cy="532436"/>
            </a:xfrm>
            <a:custGeom>
              <a:avLst/>
              <a:gdLst>
                <a:gd name="T0" fmla="*/ 400 w 419"/>
                <a:gd name="T1" fmla="*/ 830 h 830"/>
                <a:gd name="T2" fmla="*/ 0 w 419"/>
                <a:gd name="T3" fmla="*/ 9 h 830"/>
                <a:gd name="T4" fmla="*/ 19 w 419"/>
                <a:gd name="T5" fmla="*/ 0 h 830"/>
                <a:gd name="T6" fmla="*/ 419 w 419"/>
                <a:gd name="T7" fmla="*/ 820 h 830"/>
                <a:gd name="T8" fmla="*/ 400 w 419"/>
                <a:gd name="T9" fmla="*/ 830 h 8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9" h="830">
                  <a:moveTo>
                    <a:pt x="400" y="830"/>
                  </a:moveTo>
                  <a:lnTo>
                    <a:pt x="0" y="9"/>
                  </a:lnTo>
                  <a:lnTo>
                    <a:pt x="19" y="0"/>
                  </a:lnTo>
                  <a:lnTo>
                    <a:pt x="419" y="820"/>
                  </a:lnTo>
                  <a:lnTo>
                    <a:pt x="400" y="83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34">
              <a:extLst>
                <a:ext uri="{FF2B5EF4-FFF2-40B4-BE49-F238E27FC236}">
                  <a16:creationId xmlns:a16="http://schemas.microsoft.com/office/drawing/2014/main" id="{AD267034-2602-FC2B-35B4-557837809137}"/>
                </a:ext>
              </a:extLst>
            </p:cNvPr>
            <p:cNvSpPr/>
            <p:nvPr/>
          </p:nvSpPr>
          <p:spPr bwMode="auto">
            <a:xfrm>
              <a:off x="8637078" y="5440176"/>
              <a:ext cx="443269" cy="177051"/>
            </a:xfrm>
            <a:custGeom>
              <a:avLst/>
              <a:gdLst>
                <a:gd name="T0" fmla="*/ 681 w 691"/>
                <a:gd name="T1" fmla="*/ 276 h 276"/>
                <a:gd name="T2" fmla="*/ 0 w 691"/>
                <a:gd name="T3" fmla="*/ 21 h 276"/>
                <a:gd name="T4" fmla="*/ 9 w 691"/>
                <a:gd name="T5" fmla="*/ 0 h 276"/>
                <a:gd name="T6" fmla="*/ 691 w 691"/>
                <a:gd name="T7" fmla="*/ 255 h 276"/>
                <a:gd name="T8" fmla="*/ 681 w 691"/>
                <a:gd name="T9" fmla="*/ 27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1" h="276">
                  <a:moveTo>
                    <a:pt x="681" y="276"/>
                  </a:moveTo>
                  <a:lnTo>
                    <a:pt x="0" y="21"/>
                  </a:lnTo>
                  <a:lnTo>
                    <a:pt x="9" y="0"/>
                  </a:lnTo>
                  <a:lnTo>
                    <a:pt x="691" y="255"/>
                  </a:lnTo>
                  <a:lnTo>
                    <a:pt x="681" y="27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id="{8A3159E1-E14B-A236-D103-4CCD851C011E}"/>
                </a:ext>
              </a:extLst>
            </p:cNvPr>
            <p:cNvSpPr/>
            <p:nvPr/>
          </p:nvSpPr>
          <p:spPr bwMode="auto">
            <a:xfrm>
              <a:off x="8732660" y="5605039"/>
              <a:ext cx="348970" cy="312405"/>
            </a:xfrm>
            <a:custGeom>
              <a:avLst/>
              <a:gdLst>
                <a:gd name="T0" fmla="*/ 14 w 544"/>
                <a:gd name="T1" fmla="*/ 487 h 487"/>
                <a:gd name="T2" fmla="*/ 0 w 544"/>
                <a:gd name="T3" fmla="*/ 471 h 487"/>
                <a:gd name="T4" fmla="*/ 530 w 544"/>
                <a:gd name="T5" fmla="*/ 0 h 487"/>
                <a:gd name="T6" fmla="*/ 544 w 544"/>
                <a:gd name="T7" fmla="*/ 17 h 487"/>
                <a:gd name="T8" fmla="*/ 14 w 544"/>
                <a:gd name="T9" fmla="*/ 4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4" h="487">
                  <a:moveTo>
                    <a:pt x="14" y="487"/>
                  </a:moveTo>
                  <a:lnTo>
                    <a:pt x="0" y="471"/>
                  </a:lnTo>
                  <a:lnTo>
                    <a:pt x="530" y="0"/>
                  </a:lnTo>
                  <a:lnTo>
                    <a:pt x="544" y="17"/>
                  </a:lnTo>
                  <a:lnTo>
                    <a:pt x="14" y="48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36">
              <a:extLst>
                <a:ext uri="{FF2B5EF4-FFF2-40B4-BE49-F238E27FC236}">
                  <a16:creationId xmlns:a16="http://schemas.microsoft.com/office/drawing/2014/main" id="{C2752DEF-B726-83C6-7C8E-3D19E43D3969}"/>
                </a:ext>
              </a:extLst>
            </p:cNvPr>
            <p:cNvSpPr/>
            <p:nvPr/>
          </p:nvSpPr>
          <p:spPr bwMode="auto">
            <a:xfrm>
              <a:off x="8862882" y="4678729"/>
              <a:ext cx="599792" cy="172560"/>
            </a:xfrm>
            <a:custGeom>
              <a:avLst/>
              <a:gdLst>
                <a:gd name="T0" fmla="*/ 5 w 935"/>
                <a:gd name="T1" fmla="*/ 269 h 269"/>
                <a:gd name="T2" fmla="*/ 0 w 935"/>
                <a:gd name="T3" fmla="*/ 248 h 269"/>
                <a:gd name="T4" fmla="*/ 930 w 935"/>
                <a:gd name="T5" fmla="*/ 0 h 269"/>
                <a:gd name="T6" fmla="*/ 935 w 935"/>
                <a:gd name="T7" fmla="*/ 21 h 269"/>
                <a:gd name="T8" fmla="*/ 5 w 935"/>
                <a:gd name="T9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5" h="269">
                  <a:moveTo>
                    <a:pt x="5" y="269"/>
                  </a:moveTo>
                  <a:lnTo>
                    <a:pt x="0" y="248"/>
                  </a:lnTo>
                  <a:lnTo>
                    <a:pt x="930" y="0"/>
                  </a:lnTo>
                  <a:lnTo>
                    <a:pt x="935" y="21"/>
                  </a:lnTo>
                  <a:lnTo>
                    <a:pt x="5" y="269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37">
              <a:extLst>
                <a:ext uri="{FF2B5EF4-FFF2-40B4-BE49-F238E27FC236}">
                  <a16:creationId xmlns:a16="http://schemas.microsoft.com/office/drawing/2014/main" id="{43F6DE3D-84E5-577D-6D83-32C2DE6C78F9}"/>
                </a:ext>
              </a:extLst>
            </p:cNvPr>
            <p:cNvSpPr/>
            <p:nvPr/>
          </p:nvSpPr>
          <p:spPr bwMode="auto">
            <a:xfrm>
              <a:off x="8377275" y="4742236"/>
              <a:ext cx="488815" cy="109053"/>
            </a:xfrm>
            <a:custGeom>
              <a:avLst/>
              <a:gdLst>
                <a:gd name="T0" fmla="*/ 757 w 762"/>
                <a:gd name="T1" fmla="*/ 170 h 170"/>
                <a:gd name="T2" fmla="*/ 0 w 762"/>
                <a:gd name="T3" fmla="*/ 21 h 170"/>
                <a:gd name="T4" fmla="*/ 5 w 762"/>
                <a:gd name="T5" fmla="*/ 0 h 170"/>
                <a:gd name="T6" fmla="*/ 762 w 762"/>
                <a:gd name="T7" fmla="*/ 149 h 170"/>
                <a:gd name="T8" fmla="*/ 757 w 762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2" h="170">
                  <a:moveTo>
                    <a:pt x="757" y="170"/>
                  </a:moveTo>
                  <a:lnTo>
                    <a:pt x="0" y="21"/>
                  </a:lnTo>
                  <a:lnTo>
                    <a:pt x="5" y="0"/>
                  </a:lnTo>
                  <a:lnTo>
                    <a:pt x="762" y="149"/>
                  </a:lnTo>
                  <a:lnTo>
                    <a:pt x="757" y="17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38">
              <a:extLst>
                <a:ext uri="{FF2B5EF4-FFF2-40B4-BE49-F238E27FC236}">
                  <a16:creationId xmlns:a16="http://schemas.microsoft.com/office/drawing/2014/main" id="{CD9388FD-7FB3-653B-0414-D43B74C57324}"/>
                </a:ext>
              </a:extLst>
            </p:cNvPr>
            <p:cNvSpPr/>
            <p:nvPr/>
          </p:nvSpPr>
          <p:spPr bwMode="auto">
            <a:xfrm>
              <a:off x="8688397" y="4841025"/>
              <a:ext cx="182183" cy="265576"/>
            </a:xfrm>
            <a:custGeom>
              <a:avLst/>
              <a:gdLst>
                <a:gd name="T0" fmla="*/ 19 w 284"/>
                <a:gd name="T1" fmla="*/ 414 h 414"/>
                <a:gd name="T2" fmla="*/ 0 w 284"/>
                <a:gd name="T3" fmla="*/ 399 h 414"/>
                <a:gd name="T4" fmla="*/ 265 w 284"/>
                <a:gd name="T5" fmla="*/ 0 h 414"/>
                <a:gd name="T6" fmla="*/ 284 w 284"/>
                <a:gd name="T7" fmla="*/ 12 h 414"/>
                <a:gd name="T8" fmla="*/ 19 w 284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414">
                  <a:moveTo>
                    <a:pt x="19" y="414"/>
                  </a:moveTo>
                  <a:lnTo>
                    <a:pt x="0" y="399"/>
                  </a:lnTo>
                  <a:lnTo>
                    <a:pt x="265" y="0"/>
                  </a:lnTo>
                  <a:lnTo>
                    <a:pt x="284" y="12"/>
                  </a:lnTo>
                  <a:lnTo>
                    <a:pt x="19" y="41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39">
              <a:extLst>
                <a:ext uri="{FF2B5EF4-FFF2-40B4-BE49-F238E27FC236}">
                  <a16:creationId xmlns:a16="http://schemas.microsoft.com/office/drawing/2014/main" id="{509FCEBD-22C0-470C-4062-936C9A0F56C3}"/>
                </a:ext>
              </a:extLst>
            </p:cNvPr>
            <p:cNvSpPr/>
            <p:nvPr/>
          </p:nvSpPr>
          <p:spPr bwMode="auto">
            <a:xfrm>
              <a:off x="9758401" y="5380517"/>
              <a:ext cx="137920" cy="472136"/>
            </a:xfrm>
            <a:custGeom>
              <a:avLst/>
              <a:gdLst>
                <a:gd name="T0" fmla="*/ 21 w 215"/>
                <a:gd name="T1" fmla="*/ 736 h 736"/>
                <a:gd name="T2" fmla="*/ 0 w 215"/>
                <a:gd name="T3" fmla="*/ 731 h 736"/>
                <a:gd name="T4" fmla="*/ 194 w 215"/>
                <a:gd name="T5" fmla="*/ 0 h 736"/>
                <a:gd name="T6" fmla="*/ 215 w 215"/>
                <a:gd name="T7" fmla="*/ 5 h 736"/>
                <a:gd name="T8" fmla="*/ 21 w 215"/>
                <a:gd name="T9" fmla="*/ 736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736">
                  <a:moveTo>
                    <a:pt x="21" y="736"/>
                  </a:moveTo>
                  <a:lnTo>
                    <a:pt x="0" y="731"/>
                  </a:lnTo>
                  <a:lnTo>
                    <a:pt x="194" y="0"/>
                  </a:lnTo>
                  <a:lnTo>
                    <a:pt x="215" y="5"/>
                  </a:lnTo>
                  <a:lnTo>
                    <a:pt x="21" y="73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40">
              <a:extLst>
                <a:ext uri="{FF2B5EF4-FFF2-40B4-BE49-F238E27FC236}">
                  <a16:creationId xmlns:a16="http://schemas.microsoft.com/office/drawing/2014/main" id="{D324BD6B-64DC-6551-226C-FE125BDE99F2}"/>
                </a:ext>
              </a:extLst>
            </p:cNvPr>
            <p:cNvSpPr/>
            <p:nvPr/>
          </p:nvSpPr>
          <p:spPr bwMode="auto">
            <a:xfrm>
              <a:off x="9887340" y="5376027"/>
              <a:ext cx="470853" cy="279048"/>
            </a:xfrm>
            <a:custGeom>
              <a:avLst/>
              <a:gdLst>
                <a:gd name="T0" fmla="*/ 724 w 734"/>
                <a:gd name="T1" fmla="*/ 435 h 435"/>
                <a:gd name="T2" fmla="*/ 0 w 734"/>
                <a:gd name="T3" fmla="*/ 19 h 435"/>
                <a:gd name="T4" fmla="*/ 10 w 734"/>
                <a:gd name="T5" fmla="*/ 0 h 435"/>
                <a:gd name="T6" fmla="*/ 734 w 734"/>
                <a:gd name="T7" fmla="*/ 414 h 435"/>
                <a:gd name="T8" fmla="*/ 724 w 734"/>
                <a:gd name="T9" fmla="*/ 435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4" h="435">
                  <a:moveTo>
                    <a:pt x="724" y="435"/>
                  </a:moveTo>
                  <a:lnTo>
                    <a:pt x="0" y="19"/>
                  </a:lnTo>
                  <a:lnTo>
                    <a:pt x="10" y="0"/>
                  </a:lnTo>
                  <a:lnTo>
                    <a:pt x="734" y="414"/>
                  </a:lnTo>
                  <a:lnTo>
                    <a:pt x="724" y="43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41">
              <a:extLst>
                <a:ext uri="{FF2B5EF4-FFF2-40B4-BE49-F238E27FC236}">
                  <a16:creationId xmlns:a16="http://schemas.microsoft.com/office/drawing/2014/main" id="{83186168-1B45-0CFA-C24C-A306E28D66AD}"/>
                </a:ext>
              </a:extLst>
            </p:cNvPr>
            <p:cNvSpPr/>
            <p:nvPr/>
          </p:nvSpPr>
          <p:spPr bwMode="auto">
            <a:xfrm>
              <a:off x="9213776" y="1813840"/>
              <a:ext cx="416968" cy="154599"/>
            </a:xfrm>
            <a:custGeom>
              <a:avLst/>
              <a:gdLst>
                <a:gd name="T0" fmla="*/ 643 w 650"/>
                <a:gd name="T1" fmla="*/ 241 h 241"/>
                <a:gd name="T2" fmla="*/ 0 w 650"/>
                <a:gd name="T3" fmla="*/ 21 h 241"/>
                <a:gd name="T4" fmla="*/ 7 w 650"/>
                <a:gd name="T5" fmla="*/ 0 h 241"/>
                <a:gd name="T6" fmla="*/ 650 w 650"/>
                <a:gd name="T7" fmla="*/ 220 h 241"/>
                <a:gd name="T8" fmla="*/ 643 w 650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0" h="241">
                  <a:moveTo>
                    <a:pt x="643" y="241"/>
                  </a:moveTo>
                  <a:lnTo>
                    <a:pt x="0" y="21"/>
                  </a:lnTo>
                  <a:lnTo>
                    <a:pt x="7" y="0"/>
                  </a:lnTo>
                  <a:lnTo>
                    <a:pt x="650" y="220"/>
                  </a:lnTo>
                  <a:lnTo>
                    <a:pt x="643" y="24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42">
              <a:extLst>
                <a:ext uri="{FF2B5EF4-FFF2-40B4-BE49-F238E27FC236}">
                  <a16:creationId xmlns:a16="http://schemas.microsoft.com/office/drawing/2014/main" id="{4C2924DB-67CC-4C0F-9B8D-E346539B919A}"/>
                </a:ext>
              </a:extLst>
            </p:cNvPr>
            <p:cNvSpPr/>
            <p:nvPr/>
          </p:nvSpPr>
          <p:spPr bwMode="auto">
            <a:xfrm>
              <a:off x="9624971" y="1822820"/>
              <a:ext cx="302141" cy="144335"/>
            </a:xfrm>
            <a:custGeom>
              <a:avLst/>
              <a:gdLst>
                <a:gd name="T0" fmla="*/ 9 w 471"/>
                <a:gd name="T1" fmla="*/ 225 h 225"/>
                <a:gd name="T2" fmla="*/ 0 w 471"/>
                <a:gd name="T3" fmla="*/ 206 h 225"/>
                <a:gd name="T4" fmla="*/ 461 w 471"/>
                <a:gd name="T5" fmla="*/ 0 h 225"/>
                <a:gd name="T6" fmla="*/ 471 w 471"/>
                <a:gd name="T7" fmla="*/ 21 h 225"/>
                <a:gd name="T8" fmla="*/ 9 w 471"/>
                <a:gd name="T9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225">
                  <a:moveTo>
                    <a:pt x="9" y="225"/>
                  </a:moveTo>
                  <a:lnTo>
                    <a:pt x="0" y="206"/>
                  </a:lnTo>
                  <a:lnTo>
                    <a:pt x="461" y="0"/>
                  </a:lnTo>
                  <a:lnTo>
                    <a:pt x="471" y="21"/>
                  </a:lnTo>
                  <a:lnTo>
                    <a:pt x="9" y="22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43">
              <a:extLst>
                <a:ext uri="{FF2B5EF4-FFF2-40B4-BE49-F238E27FC236}">
                  <a16:creationId xmlns:a16="http://schemas.microsoft.com/office/drawing/2014/main" id="{64786E30-5352-3E70-74F3-9C22DA38943F}"/>
                </a:ext>
              </a:extLst>
            </p:cNvPr>
            <p:cNvSpPr/>
            <p:nvPr/>
          </p:nvSpPr>
          <p:spPr bwMode="auto">
            <a:xfrm>
              <a:off x="9213776" y="2201940"/>
              <a:ext cx="297009" cy="1310562"/>
            </a:xfrm>
            <a:custGeom>
              <a:avLst/>
              <a:gdLst>
                <a:gd name="T0" fmla="*/ 442 w 463"/>
                <a:gd name="T1" fmla="*/ 2043 h 2043"/>
                <a:gd name="T2" fmla="*/ 0 w 463"/>
                <a:gd name="T3" fmla="*/ 5 h 2043"/>
                <a:gd name="T4" fmla="*/ 21 w 463"/>
                <a:gd name="T5" fmla="*/ 0 h 2043"/>
                <a:gd name="T6" fmla="*/ 463 w 463"/>
                <a:gd name="T7" fmla="*/ 2038 h 2043"/>
                <a:gd name="T8" fmla="*/ 442 w 463"/>
                <a:gd name="T9" fmla="*/ 2043 h 2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3" h="2043">
                  <a:moveTo>
                    <a:pt x="442" y="2043"/>
                  </a:moveTo>
                  <a:lnTo>
                    <a:pt x="0" y="5"/>
                  </a:lnTo>
                  <a:lnTo>
                    <a:pt x="21" y="0"/>
                  </a:lnTo>
                  <a:lnTo>
                    <a:pt x="463" y="2038"/>
                  </a:lnTo>
                  <a:lnTo>
                    <a:pt x="442" y="204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44">
              <a:extLst>
                <a:ext uri="{FF2B5EF4-FFF2-40B4-BE49-F238E27FC236}">
                  <a16:creationId xmlns:a16="http://schemas.microsoft.com/office/drawing/2014/main" id="{B4C72F6D-BFDD-EA5E-61F1-F552DC75F828}"/>
                </a:ext>
              </a:extLst>
            </p:cNvPr>
            <p:cNvSpPr/>
            <p:nvPr/>
          </p:nvSpPr>
          <p:spPr bwMode="auto">
            <a:xfrm>
              <a:off x="9215059" y="2022965"/>
              <a:ext cx="182183" cy="185390"/>
            </a:xfrm>
            <a:custGeom>
              <a:avLst/>
              <a:gdLst>
                <a:gd name="T0" fmla="*/ 17 w 284"/>
                <a:gd name="T1" fmla="*/ 289 h 289"/>
                <a:gd name="T2" fmla="*/ 0 w 284"/>
                <a:gd name="T3" fmla="*/ 274 h 289"/>
                <a:gd name="T4" fmla="*/ 267 w 284"/>
                <a:gd name="T5" fmla="*/ 0 h 289"/>
                <a:gd name="T6" fmla="*/ 284 w 284"/>
                <a:gd name="T7" fmla="*/ 14 h 289"/>
                <a:gd name="T8" fmla="*/ 17 w 284"/>
                <a:gd name="T9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" h="289">
                  <a:moveTo>
                    <a:pt x="17" y="289"/>
                  </a:moveTo>
                  <a:lnTo>
                    <a:pt x="0" y="274"/>
                  </a:lnTo>
                  <a:lnTo>
                    <a:pt x="267" y="0"/>
                  </a:lnTo>
                  <a:lnTo>
                    <a:pt x="284" y="14"/>
                  </a:lnTo>
                  <a:lnTo>
                    <a:pt x="17" y="289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45">
              <a:extLst>
                <a:ext uri="{FF2B5EF4-FFF2-40B4-BE49-F238E27FC236}">
                  <a16:creationId xmlns:a16="http://schemas.microsoft.com/office/drawing/2014/main" id="{38188321-A3F2-8274-6590-170CF58ECF36}"/>
                </a:ext>
              </a:extLst>
            </p:cNvPr>
            <p:cNvSpPr/>
            <p:nvPr/>
          </p:nvSpPr>
          <p:spPr bwMode="auto">
            <a:xfrm>
              <a:off x="8979633" y="1948552"/>
              <a:ext cx="246332" cy="259803"/>
            </a:xfrm>
            <a:custGeom>
              <a:avLst/>
              <a:gdLst>
                <a:gd name="T0" fmla="*/ 367 w 384"/>
                <a:gd name="T1" fmla="*/ 405 h 405"/>
                <a:gd name="T2" fmla="*/ 0 w 384"/>
                <a:gd name="T3" fmla="*/ 14 h 405"/>
                <a:gd name="T4" fmla="*/ 17 w 384"/>
                <a:gd name="T5" fmla="*/ 0 h 405"/>
                <a:gd name="T6" fmla="*/ 384 w 384"/>
                <a:gd name="T7" fmla="*/ 390 h 405"/>
                <a:gd name="T8" fmla="*/ 367 w 384"/>
                <a:gd name="T9" fmla="*/ 405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405">
                  <a:moveTo>
                    <a:pt x="367" y="405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384" y="390"/>
                  </a:lnTo>
                  <a:lnTo>
                    <a:pt x="367" y="40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2A902BBD-83EE-45AB-A76A-E2B93BA9AB54}"/>
                </a:ext>
              </a:extLst>
            </p:cNvPr>
            <p:cNvSpPr/>
            <p:nvPr/>
          </p:nvSpPr>
          <p:spPr bwMode="auto">
            <a:xfrm>
              <a:off x="8352898" y="2906937"/>
              <a:ext cx="248898" cy="385535"/>
            </a:xfrm>
            <a:custGeom>
              <a:avLst/>
              <a:gdLst>
                <a:gd name="T0" fmla="*/ 369 w 388"/>
                <a:gd name="T1" fmla="*/ 601 h 601"/>
                <a:gd name="T2" fmla="*/ 0 w 388"/>
                <a:gd name="T3" fmla="*/ 12 h 601"/>
                <a:gd name="T4" fmla="*/ 19 w 388"/>
                <a:gd name="T5" fmla="*/ 0 h 601"/>
                <a:gd name="T6" fmla="*/ 388 w 388"/>
                <a:gd name="T7" fmla="*/ 589 h 601"/>
                <a:gd name="T8" fmla="*/ 369 w 388"/>
                <a:gd name="T9" fmla="*/ 601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8" h="601">
                  <a:moveTo>
                    <a:pt x="369" y="601"/>
                  </a:moveTo>
                  <a:lnTo>
                    <a:pt x="0" y="12"/>
                  </a:lnTo>
                  <a:lnTo>
                    <a:pt x="19" y="0"/>
                  </a:lnTo>
                  <a:lnTo>
                    <a:pt x="388" y="589"/>
                  </a:lnTo>
                  <a:lnTo>
                    <a:pt x="369" y="60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id="{B953A9F3-B501-1F3B-C14E-D48A6E950E11}"/>
                </a:ext>
              </a:extLst>
            </p:cNvPr>
            <p:cNvSpPr/>
            <p:nvPr/>
          </p:nvSpPr>
          <p:spPr bwMode="auto">
            <a:xfrm>
              <a:off x="8352898" y="2725395"/>
              <a:ext cx="208484" cy="191164"/>
            </a:xfrm>
            <a:custGeom>
              <a:avLst/>
              <a:gdLst>
                <a:gd name="T0" fmla="*/ 17 w 325"/>
                <a:gd name="T1" fmla="*/ 298 h 298"/>
                <a:gd name="T2" fmla="*/ 0 w 325"/>
                <a:gd name="T3" fmla="*/ 281 h 298"/>
                <a:gd name="T4" fmla="*/ 310 w 325"/>
                <a:gd name="T5" fmla="*/ 0 h 298"/>
                <a:gd name="T6" fmla="*/ 325 w 325"/>
                <a:gd name="T7" fmla="*/ 16 h 298"/>
                <a:gd name="T8" fmla="*/ 17 w 325"/>
                <a:gd name="T9" fmla="*/ 29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298">
                  <a:moveTo>
                    <a:pt x="17" y="298"/>
                  </a:moveTo>
                  <a:lnTo>
                    <a:pt x="0" y="281"/>
                  </a:lnTo>
                  <a:lnTo>
                    <a:pt x="310" y="0"/>
                  </a:lnTo>
                  <a:lnTo>
                    <a:pt x="325" y="16"/>
                  </a:lnTo>
                  <a:lnTo>
                    <a:pt x="17" y="29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id="{73A5E77B-5B21-189B-585E-8584382D6120}"/>
                </a:ext>
              </a:extLst>
            </p:cNvPr>
            <p:cNvSpPr/>
            <p:nvPr/>
          </p:nvSpPr>
          <p:spPr bwMode="auto">
            <a:xfrm>
              <a:off x="7999438" y="2714490"/>
              <a:ext cx="363083" cy="202069"/>
            </a:xfrm>
            <a:custGeom>
              <a:avLst/>
              <a:gdLst>
                <a:gd name="T0" fmla="*/ 554 w 566"/>
                <a:gd name="T1" fmla="*/ 315 h 315"/>
                <a:gd name="T2" fmla="*/ 0 w 566"/>
                <a:gd name="T3" fmla="*/ 21 h 315"/>
                <a:gd name="T4" fmla="*/ 10 w 566"/>
                <a:gd name="T5" fmla="*/ 0 h 315"/>
                <a:gd name="T6" fmla="*/ 566 w 566"/>
                <a:gd name="T7" fmla="*/ 296 h 315"/>
                <a:gd name="T8" fmla="*/ 554 w 566"/>
                <a:gd name="T9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6" h="315">
                  <a:moveTo>
                    <a:pt x="554" y="315"/>
                  </a:moveTo>
                  <a:lnTo>
                    <a:pt x="0" y="21"/>
                  </a:lnTo>
                  <a:lnTo>
                    <a:pt x="10" y="0"/>
                  </a:lnTo>
                  <a:lnTo>
                    <a:pt x="566" y="296"/>
                  </a:lnTo>
                  <a:lnTo>
                    <a:pt x="554" y="31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id="{DC8DBDB3-56AD-8C5D-9C3B-20008FF5507F}"/>
                </a:ext>
              </a:extLst>
            </p:cNvPr>
            <p:cNvSpPr/>
            <p:nvPr/>
          </p:nvSpPr>
          <p:spPr bwMode="auto">
            <a:xfrm>
              <a:off x="7841632" y="3281566"/>
              <a:ext cx="757598" cy="455457"/>
            </a:xfrm>
            <a:custGeom>
              <a:avLst/>
              <a:gdLst>
                <a:gd name="T0" fmla="*/ 12 w 1181"/>
                <a:gd name="T1" fmla="*/ 710 h 710"/>
                <a:gd name="T2" fmla="*/ 0 w 1181"/>
                <a:gd name="T3" fmla="*/ 691 h 710"/>
                <a:gd name="T4" fmla="*/ 1169 w 1181"/>
                <a:gd name="T5" fmla="*/ 0 h 710"/>
                <a:gd name="T6" fmla="*/ 1181 w 1181"/>
                <a:gd name="T7" fmla="*/ 22 h 710"/>
                <a:gd name="T8" fmla="*/ 12 w 1181"/>
                <a:gd name="T9" fmla="*/ 71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1" h="710">
                  <a:moveTo>
                    <a:pt x="12" y="710"/>
                  </a:moveTo>
                  <a:lnTo>
                    <a:pt x="0" y="691"/>
                  </a:lnTo>
                  <a:lnTo>
                    <a:pt x="1169" y="0"/>
                  </a:lnTo>
                  <a:lnTo>
                    <a:pt x="1181" y="22"/>
                  </a:lnTo>
                  <a:lnTo>
                    <a:pt x="12" y="71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50A3FC92-805C-422A-A87E-7133000D7C6D}"/>
                </a:ext>
              </a:extLst>
            </p:cNvPr>
            <p:cNvSpPr/>
            <p:nvPr/>
          </p:nvSpPr>
          <p:spPr bwMode="auto">
            <a:xfrm>
              <a:off x="9204796" y="4134105"/>
              <a:ext cx="262369" cy="553605"/>
            </a:xfrm>
            <a:custGeom>
              <a:avLst/>
              <a:gdLst>
                <a:gd name="T0" fmla="*/ 388 w 409"/>
                <a:gd name="T1" fmla="*/ 863 h 863"/>
                <a:gd name="T2" fmla="*/ 0 w 409"/>
                <a:gd name="T3" fmla="*/ 10 h 863"/>
                <a:gd name="T4" fmla="*/ 21 w 409"/>
                <a:gd name="T5" fmla="*/ 0 h 863"/>
                <a:gd name="T6" fmla="*/ 409 w 409"/>
                <a:gd name="T7" fmla="*/ 854 h 863"/>
                <a:gd name="T8" fmla="*/ 388 w 409"/>
                <a:gd name="T9" fmla="*/ 863 h 8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9" h="863">
                  <a:moveTo>
                    <a:pt x="388" y="863"/>
                  </a:moveTo>
                  <a:lnTo>
                    <a:pt x="0" y="10"/>
                  </a:lnTo>
                  <a:lnTo>
                    <a:pt x="21" y="0"/>
                  </a:lnTo>
                  <a:lnTo>
                    <a:pt x="409" y="854"/>
                  </a:lnTo>
                  <a:lnTo>
                    <a:pt x="388" y="86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id="{788C9BA8-5962-5BA4-91F0-1076CB6FBF6D}"/>
                </a:ext>
              </a:extLst>
            </p:cNvPr>
            <p:cNvSpPr/>
            <p:nvPr/>
          </p:nvSpPr>
          <p:spPr bwMode="auto">
            <a:xfrm>
              <a:off x="9501805" y="3172513"/>
              <a:ext cx="763372" cy="344479"/>
            </a:xfrm>
            <a:custGeom>
              <a:avLst/>
              <a:gdLst>
                <a:gd name="T0" fmla="*/ 7 w 1190"/>
                <a:gd name="T1" fmla="*/ 537 h 537"/>
                <a:gd name="T2" fmla="*/ 0 w 1190"/>
                <a:gd name="T3" fmla="*/ 516 h 537"/>
                <a:gd name="T4" fmla="*/ 1181 w 1190"/>
                <a:gd name="T5" fmla="*/ 0 h 537"/>
                <a:gd name="T6" fmla="*/ 1190 w 1190"/>
                <a:gd name="T7" fmla="*/ 19 h 537"/>
                <a:gd name="T8" fmla="*/ 7 w 1190"/>
                <a:gd name="T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0" h="537">
                  <a:moveTo>
                    <a:pt x="7" y="537"/>
                  </a:moveTo>
                  <a:lnTo>
                    <a:pt x="0" y="516"/>
                  </a:lnTo>
                  <a:lnTo>
                    <a:pt x="1181" y="0"/>
                  </a:lnTo>
                  <a:lnTo>
                    <a:pt x="1190" y="19"/>
                  </a:lnTo>
                  <a:lnTo>
                    <a:pt x="7" y="53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52">
              <a:extLst>
                <a:ext uri="{FF2B5EF4-FFF2-40B4-BE49-F238E27FC236}">
                  <a16:creationId xmlns:a16="http://schemas.microsoft.com/office/drawing/2014/main" id="{C74B0A86-739F-CC5D-CF09-CDC5EBB73E0A}"/>
                </a:ext>
              </a:extLst>
            </p:cNvPr>
            <p:cNvSpPr/>
            <p:nvPr/>
          </p:nvSpPr>
          <p:spPr bwMode="auto">
            <a:xfrm>
              <a:off x="8592815" y="3281566"/>
              <a:ext cx="388742" cy="197579"/>
            </a:xfrm>
            <a:custGeom>
              <a:avLst/>
              <a:gdLst>
                <a:gd name="T0" fmla="*/ 596 w 606"/>
                <a:gd name="T1" fmla="*/ 308 h 308"/>
                <a:gd name="T2" fmla="*/ 0 w 606"/>
                <a:gd name="T3" fmla="*/ 22 h 308"/>
                <a:gd name="T4" fmla="*/ 10 w 606"/>
                <a:gd name="T5" fmla="*/ 0 h 308"/>
                <a:gd name="T6" fmla="*/ 606 w 606"/>
                <a:gd name="T7" fmla="*/ 289 h 308"/>
                <a:gd name="T8" fmla="*/ 596 w 606"/>
                <a:gd name="T9" fmla="*/ 308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308">
                  <a:moveTo>
                    <a:pt x="596" y="308"/>
                  </a:moveTo>
                  <a:lnTo>
                    <a:pt x="0" y="22"/>
                  </a:lnTo>
                  <a:lnTo>
                    <a:pt x="10" y="0"/>
                  </a:lnTo>
                  <a:lnTo>
                    <a:pt x="606" y="289"/>
                  </a:lnTo>
                  <a:lnTo>
                    <a:pt x="596" y="30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53">
              <a:extLst>
                <a:ext uri="{FF2B5EF4-FFF2-40B4-BE49-F238E27FC236}">
                  <a16:creationId xmlns:a16="http://schemas.microsoft.com/office/drawing/2014/main" id="{1642234F-3046-49AB-A004-5255F0D32E01}"/>
                </a:ext>
              </a:extLst>
            </p:cNvPr>
            <p:cNvSpPr/>
            <p:nvPr/>
          </p:nvSpPr>
          <p:spPr bwMode="auto">
            <a:xfrm>
              <a:off x="9726326" y="2347558"/>
              <a:ext cx="391950" cy="321386"/>
            </a:xfrm>
            <a:custGeom>
              <a:avLst/>
              <a:gdLst>
                <a:gd name="T0" fmla="*/ 597 w 611"/>
                <a:gd name="T1" fmla="*/ 501 h 501"/>
                <a:gd name="T2" fmla="*/ 0 w 611"/>
                <a:gd name="T3" fmla="*/ 17 h 501"/>
                <a:gd name="T4" fmla="*/ 15 w 611"/>
                <a:gd name="T5" fmla="*/ 0 h 501"/>
                <a:gd name="T6" fmla="*/ 611 w 611"/>
                <a:gd name="T7" fmla="*/ 482 h 501"/>
                <a:gd name="T8" fmla="*/ 597 w 611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501">
                  <a:moveTo>
                    <a:pt x="597" y="501"/>
                  </a:moveTo>
                  <a:lnTo>
                    <a:pt x="0" y="17"/>
                  </a:lnTo>
                  <a:lnTo>
                    <a:pt x="15" y="0"/>
                  </a:lnTo>
                  <a:lnTo>
                    <a:pt x="611" y="482"/>
                  </a:lnTo>
                  <a:lnTo>
                    <a:pt x="597" y="50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Freeform 54">
              <a:extLst>
                <a:ext uri="{FF2B5EF4-FFF2-40B4-BE49-F238E27FC236}">
                  <a16:creationId xmlns:a16="http://schemas.microsoft.com/office/drawing/2014/main" id="{CA9D1A56-8697-7BE3-3A4C-7A9F05FBC435}"/>
                </a:ext>
              </a:extLst>
            </p:cNvPr>
            <p:cNvSpPr/>
            <p:nvPr/>
          </p:nvSpPr>
          <p:spPr bwMode="auto">
            <a:xfrm>
              <a:off x="9304868" y="2606720"/>
              <a:ext cx="811484" cy="60941"/>
            </a:xfrm>
            <a:custGeom>
              <a:avLst/>
              <a:gdLst>
                <a:gd name="T0" fmla="*/ 1263 w 1265"/>
                <a:gd name="T1" fmla="*/ 95 h 95"/>
                <a:gd name="T2" fmla="*/ 0 w 1265"/>
                <a:gd name="T3" fmla="*/ 22 h 95"/>
                <a:gd name="T4" fmla="*/ 0 w 1265"/>
                <a:gd name="T5" fmla="*/ 0 h 95"/>
                <a:gd name="T6" fmla="*/ 1265 w 1265"/>
                <a:gd name="T7" fmla="*/ 74 h 95"/>
                <a:gd name="T8" fmla="*/ 1263 w 1265"/>
                <a:gd name="T9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5" h="95">
                  <a:moveTo>
                    <a:pt x="1263" y="95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1265" y="74"/>
                  </a:lnTo>
                  <a:lnTo>
                    <a:pt x="1263" y="9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Rectangle 55">
              <a:extLst>
                <a:ext uri="{FF2B5EF4-FFF2-40B4-BE49-F238E27FC236}">
                  <a16:creationId xmlns:a16="http://schemas.microsoft.com/office/drawing/2014/main" id="{BFCDA164-C137-2965-6DDB-9CDB7E67B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09358" y="2606720"/>
              <a:ext cx="1283" cy="14113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Freeform 56">
              <a:extLst>
                <a:ext uri="{FF2B5EF4-FFF2-40B4-BE49-F238E27FC236}">
                  <a16:creationId xmlns:a16="http://schemas.microsoft.com/office/drawing/2014/main" id="{F1B542B3-87D8-BCFD-DE84-0A567E4366C0}"/>
                </a:ext>
              </a:extLst>
            </p:cNvPr>
            <p:cNvSpPr/>
            <p:nvPr/>
          </p:nvSpPr>
          <p:spPr bwMode="auto">
            <a:xfrm>
              <a:off x="9154759" y="2609927"/>
              <a:ext cx="162297" cy="186673"/>
            </a:xfrm>
            <a:custGeom>
              <a:avLst/>
              <a:gdLst>
                <a:gd name="T0" fmla="*/ 16 w 253"/>
                <a:gd name="T1" fmla="*/ 291 h 291"/>
                <a:gd name="T2" fmla="*/ 0 w 253"/>
                <a:gd name="T3" fmla="*/ 274 h 291"/>
                <a:gd name="T4" fmla="*/ 236 w 253"/>
                <a:gd name="T5" fmla="*/ 0 h 291"/>
                <a:gd name="T6" fmla="*/ 253 w 253"/>
                <a:gd name="T7" fmla="*/ 14 h 291"/>
                <a:gd name="T8" fmla="*/ 16 w 253"/>
                <a:gd name="T9" fmla="*/ 291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291">
                  <a:moveTo>
                    <a:pt x="16" y="291"/>
                  </a:moveTo>
                  <a:lnTo>
                    <a:pt x="0" y="274"/>
                  </a:lnTo>
                  <a:lnTo>
                    <a:pt x="236" y="0"/>
                  </a:lnTo>
                  <a:lnTo>
                    <a:pt x="253" y="14"/>
                  </a:lnTo>
                  <a:lnTo>
                    <a:pt x="16" y="29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Freeform 57">
              <a:extLst>
                <a:ext uri="{FF2B5EF4-FFF2-40B4-BE49-F238E27FC236}">
                  <a16:creationId xmlns:a16="http://schemas.microsoft.com/office/drawing/2014/main" id="{1207EEAC-1796-96EF-5188-522820ED7A46}"/>
                </a:ext>
              </a:extLst>
            </p:cNvPr>
            <p:cNvSpPr/>
            <p:nvPr/>
          </p:nvSpPr>
          <p:spPr bwMode="auto">
            <a:xfrm>
              <a:off x="9073932" y="2425178"/>
              <a:ext cx="241200" cy="192447"/>
            </a:xfrm>
            <a:custGeom>
              <a:avLst/>
              <a:gdLst>
                <a:gd name="T0" fmla="*/ 362 w 376"/>
                <a:gd name="T1" fmla="*/ 300 h 300"/>
                <a:gd name="T2" fmla="*/ 0 w 376"/>
                <a:gd name="T3" fmla="*/ 16 h 300"/>
                <a:gd name="T4" fmla="*/ 14 w 376"/>
                <a:gd name="T5" fmla="*/ 0 h 300"/>
                <a:gd name="T6" fmla="*/ 376 w 376"/>
                <a:gd name="T7" fmla="*/ 283 h 300"/>
                <a:gd name="T8" fmla="*/ 362 w 376"/>
                <a:gd name="T9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300">
                  <a:moveTo>
                    <a:pt x="362" y="300"/>
                  </a:moveTo>
                  <a:lnTo>
                    <a:pt x="0" y="16"/>
                  </a:lnTo>
                  <a:lnTo>
                    <a:pt x="14" y="0"/>
                  </a:lnTo>
                  <a:lnTo>
                    <a:pt x="376" y="283"/>
                  </a:lnTo>
                  <a:lnTo>
                    <a:pt x="362" y="30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Rectangle 58">
              <a:extLst>
                <a:ext uri="{FF2B5EF4-FFF2-40B4-BE49-F238E27FC236}">
                  <a16:creationId xmlns:a16="http://schemas.microsoft.com/office/drawing/2014/main" id="{2F62B11F-7556-1E5E-5745-331A1F381B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2815" y="3272585"/>
              <a:ext cx="4490" cy="15396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59">
              <a:extLst>
                <a:ext uri="{FF2B5EF4-FFF2-40B4-BE49-F238E27FC236}">
                  <a16:creationId xmlns:a16="http://schemas.microsoft.com/office/drawing/2014/main" id="{974B3601-CCA6-A4F6-6D8B-4FEB3957C7E6}"/>
                </a:ext>
              </a:extLst>
            </p:cNvPr>
            <p:cNvSpPr/>
            <p:nvPr/>
          </p:nvSpPr>
          <p:spPr bwMode="auto">
            <a:xfrm>
              <a:off x="8592815" y="2654190"/>
              <a:ext cx="1519046" cy="636998"/>
            </a:xfrm>
            <a:custGeom>
              <a:avLst/>
              <a:gdLst>
                <a:gd name="T0" fmla="*/ 10 w 2368"/>
                <a:gd name="T1" fmla="*/ 993 h 993"/>
                <a:gd name="T2" fmla="*/ 0 w 2368"/>
                <a:gd name="T3" fmla="*/ 974 h 993"/>
                <a:gd name="T4" fmla="*/ 2359 w 2368"/>
                <a:gd name="T5" fmla="*/ 0 h 993"/>
                <a:gd name="T6" fmla="*/ 2368 w 2368"/>
                <a:gd name="T7" fmla="*/ 21 h 993"/>
                <a:gd name="T8" fmla="*/ 10 w 2368"/>
                <a:gd name="T9" fmla="*/ 993 h 9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8" h="993">
                  <a:moveTo>
                    <a:pt x="10" y="993"/>
                  </a:moveTo>
                  <a:lnTo>
                    <a:pt x="0" y="974"/>
                  </a:lnTo>
                  <a:lnTo>
                    <a:pt x="2359" y="0"/>
                  </a:lnTo>
                  <a:lnTo>
                    <a:pt x="2368" y="21"/>
                  </a:lnTo>
                  <a:lnTo>
                    <a:pt x="10" y="99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Rectangle 60">
              <a:extLst>
                <a:ext uri="{FF2B5EF4-FFF2-40B4-BE49-F238E27FC236}">
                  <a16:creationId xmlns:a16="http://schemas.microsoft.com/office/drawing/2014/main" id="{D93F5790-6351-DDC6-840D-DB2F3D921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60759" y="4187348"/>
              <a:ext cx="6415" cy="13471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 61">
              <a:extLst>
                <a:ext uri="{FF2B5EF4-FFF2-40B4-BE49-F238E27FC236}">
                  <a16:creationId xmlns:a16="http://schemas.microsoft.com/office/drawing/2014/main" id="{814CCEA7-BF56-D9C2-AC88-D5D0DAC3206E}"/>
                </a:ext>
              </a:extLst>
            </p:cNvPr>
            <p:cNvSpPr/>
            <p:nvPr/>
          </p:nvSpPr>
          <p:spPr bwMode="auto">
            <a:xfrm>
              <a:off x="8201507" y="3509295"/>
              <a:ext cx="2161176" cy="691525"/>
            </a:xfrm>
            <a:custGeom>
              <a:avLst/>
              <a:gdLst>
                <a:gd name="T0" fmla="*/ 3362 w 3369"/>
                <a:gd name="T1" fmla="*/ 1078 h 1078"/>
                <a:gd name="T2" fmla="*/ 0 w 3369"/>
                <a:gd name="T3" fmla="*/ 24 h 1078"/>
                <a:gd name="T4" fmla="*/ 7 w 3369"/>
                <a:gd name="T5" fmla="*/ 0 h 1078"/>
                <a:gd name="T6" fmla="*/ 3369 w 3369"/>
                <a:gd name="T7" fmla="*/ 1057 h 1078"/>
                <a:gd name="T8" fmla="*/ 3362 w 3369"/>
                <a:gd name="T9" fmla="*/ 1078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69" h="1078">
                  <a:moveTo>
                    <a:pt x="3362" y="1078"/>
                  </a:moveTo>
                  <a:lnTo>
                    <a:pt x="0" y="24"/>
                  </a:lnTo>
                  <a:lnTo>
                    <a:pt x="7" y="0"/>
                  </a:lnTo>
                  <a:lnTo>
                    <a:pt x="3369" y="1057"/>
                  </a:lnTo>
                  <a:lnTo>
                    <a:pt x="3362" y="107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 62">
              <a:extLst>
                <a:ext uri="{FF2B5EF4-FFF2-40B4-BE49-F238E27FC236}">
                  <a16:creationId xmlns:a16="http://schemas.microsoft.com/office/drawing/2014/main" id="{5FC0347E-1718-B515-245C-AE363963A0D7}"/>
                </a:ext>
              </a:extLst>
            </p:cNvPr>
            <p:cNvSpPr/>
            <p:nvPr/>
          </p:nvSpPr>
          <p:spPr bwMode="auto">
            <a:xfrm>
              <a:off x="7824953" y="3266812"/>
              <a:ext cx="384252" cy="254671"/>
            </a:xfrm>
            <a:custGeom>
              <a:avLst/>
              <a:gdLst>
                <a:gd name="T0" fmla="*/ 587 w 599"/>
                <a:gd name="T1" fmla="*/ 397 h 397"/>
                <a:gd name="T2" fmla="*/ 0 w 599"/>
                <a:gd name="T3" fmla="*/ 19 h 397"/>
                <a:gd name="T4" fmla="*/ 12 w 599"/>
                <a:gd name="T5" fmla="*/ 0 h 397"/>
                <a:gd name="T6" fmla="*/ 599 w 599"/>
                <a:gd name="T7" fmla="*/ 378 h 397"/>
                <a:gd name="T8" fmla="*/ 587 w 599"/>
                <a:gd name="T9" fmla="*/ 39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97">
                  <a:moveTo>
                    <a:pt x="587" y="397"/>
                  </a:moveTo>
                  <a:lnTo>
                    <a:pt x="0" y="19"/>
                  </a:lnTo>
                  <a:lnTo>
                    <a:pt x="12" y="0"/>
                  </a:lnTo>
                  <a:lnTo>
                    <a:pt x="599" y="378"/>
                  </a:lnTo>
                  <a:lnTo>
                    <a:pt x="587" y="39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Freeform 63">
              <a:extLst>
                <a:ext uri="{FF2B5EF4-FFF2-40B4-BE49-F238E27FC236}">
                  <a16:creationId xmlns:a16="http://schemas.microsoft.com/office/drawing/2014/main" id="{98A171F5-256C-0B6B-8420-ED1673468347}"/>
                </a:ext>
              </a:extLst>
            </p:cNvPr>
            <p:cNvSpPr/>
            <p:nvPr/>
          </p:nvSpPr>
          <p:spPr bwMode="auto">
            <a:xfrm>
              <a:off x="8172640" y="3516992"/>
              <a:ext cx="37848" cy="246973"/>
            </a:xfrm>
            <a:custGeom>
              <a:avLst/>
              <a:gdLst>
                <a:gd name="T0" fmla="*/ 24 w 59"/>
                <a:gd name="T1" fmla="*/ 385 h 385"/>
                <a:gd name="T2" fmla="*/ 0 w 59"/>
                <a:gd name="T3" fmla="*/ 383 h 385"/>
                <a:gd name="T4" fmla="*/ 35 w 59"/>
                <a:gd name="T5" fmla="*/ 0 h 385"/>
                <a:gd name="T6" fmla="*/ 59 w 59"/>
                <a:gd name="T7" fmla="*/ 0 h 385"/>
                <a:gd name="T8" fmla="*/ 24 w 59"/>
                <a:gd name="T9" fmla="*/ 385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385">
                  <a:moveTo>
                    <a:pt x="24" y="385"/>
                  </a:moveTo>
                  <a:lnTo>
                    <a:pt x="0" y="383"/>
                  </a:lnTo>
                  <a:lnTo>
                    <a:pt x="35" y="0"/>
                  </a:lnTo>
                  <a:lnTo>
                    <a:pt x="59" y="0"/>
                  </a:lnTo>
                  <a:lnTo>
                    <a:pt x="24" y="38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Freeform 64">
              <a:extLst>
                <a:ext uri="{FF2B5EF4-FFF2-40B4-BE49-F238E27FC236}">
                  <a16:creationId xmlns:a16="http://schemas.microsoft.com/office/drawing/2014/main" id="{335E7E2A-7E11-9AB2-4EAC-343BEC816FFD}"/>
                </a:ext>
              </a:extLst>
            </p:cNvPr>
            <p:cNvSpPr/>
            <p:nvPr/>
          </p:nvSpPr>
          <p:spPr bwMode="auto">
            <a:xfrm>
              <a:off x="10101597" y="2279560"/>
              <a:ext cx="233502" cy="380403"/>
            </a:xfrm>
            <a:custGeom>
              <a:avLst/>
              <a:gdLst>
                <a:gd name="T0" fmla="*/ 21 w 364"/>
                <a:gd name="T1" fmla="*/ 593 h 593"/>
                <a:gd name="T2" fmla="*/ 0 w 364"/>
                <a:gd name="T3" fmla="*/ 584 h 593"/>
                <a:gd name="T4" fmla="*/ 345 w 364"/>
                <a:gd name="T5" fmla="*/ 0 h 593"/>
                <a:gd name="T6" fmla="*/ 364 w 364"/>
                <a:gd name="T7" fmla="*/ 11 h 593"/>
                <a:gd name="T8" fmla="*/ 21 w 364"/>
                <a:gd name="T9" fmla="*/ 593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593">
                  <a:moveTo>
                    <a:pt x="21" y="593"/>
                  </a:moveTo>
                  <a:lnTo>
                    <a:pt x="0" y="584"/>
                  </a:lnTo>
                  <a:lnTo>
                    <a:pt x="345" y="0"/>
                  </a:lnTo>
                  <a:lnTo>
                    <a:pt x="364" y="11"/>
                  </a:lnTo>
                  <a:lnTo>
                    <a:pt x="21" y="59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Freeform 65">
              <a:extLst>
                <a:ext uri="{FF2B5EF4-FFF2-40B4-BE49-F238E27FC236}">
                  <a16:creationId xmlns:a16="http://schemas.microsoft.com/office/drawing/2014/main" id="{E0BB4151-8EE6-AE55-9C7F-D7A794394C95}"/>
                </a:ext>
              </a:extLst>
            </p:cNvPr>
            <p:cNvSpPr/>
            <p:nvPr/>
          </p:nvSpPr>
          <p:spPr bwMode="auto">
            <a:xfrm>
              <a:off x="10285063" y="2068511"/>
              <a:ext cx="51319" cy="203352"/>
            </a:xfrm>
            <a:custGeom>
              <a:avLst/>
              <a:gdLst>
                <a:gd name="T0" fmla="*/ 57 w 80"/>
                <a:gd name="T1" fmla="*/ 317 h 317"/>
                <a:gd name="T2" fmla="*/ 0 w 80"/>
                <a:gd name="T3" fmla="*/ 5 h 317"/>
                <a:gd name="T4" fmla="*/ 24 w 80"/>
                <a:gd name="T5" fmla="*/ 0 h 317"/>
                <a:gd name="T6" fmla="*/ 80 w 80"/>
                <a:gd name="T7" fmla="*/ 312 h 317"/>
                <a:gd name="T8" fmla="*/ 57 w 80"/>
                <a:gd name="T9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317">
                  <a:moveTo>
                    <a:pt x="57" y="317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80" y="312"/>
                  </a:lnTo>
                  <a:lnTo>
                    <a:pt x="57" y="31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Freeform 66">
              <a:extLst>
                <a:ext uri="{FF2B5EF4-FFF2-40B4-BE49-F238E27FC236}">
                  <a16:creationId xmlns:a16="http://schemas.microsoft.com/office/drawing/2014/main" id="{95DF7275-201D-4C63-59C3-B7C00A488E53}"/>
                </a:ext>
              </a:extLst>
            </p:cNvPr>
            <p:cNvSpPr/>
            <p:nvPr/>
          </p:nvSpPr>
          <p:spPr bwMode="auto">
            <a:xfrm>
              <a:off x="10324835" y="2244279"/>
              <a:ext cx="168070" cy="42338"/>
            </a:xfrm>
            <a:custGeom>
              <a:avLst/>
              <a:gdLst>
                <a:gd name="T0" fmla="*/ 4 w 262"/>
                <a:gd name="T1" fmla="*/ 66 h 66"/>
                <a:gd name="T2" fmla="*/ 0 w 262"/>
                <a:gd name="T3" fmla="*/ 45 h 66"/>
                <a:gd name="T4" fmla="*/ 257 w 262"/>
                <a:gd name="T5" fmla="*/ 0 h 66"/>
                <a:gd name="T6" fmla="*/ 262 w 262"/>
                <a:gd name="T7" fmla="*/ 22 h 66"/>
                <a:gd name="T8" fmla="*/ 4 w 262"/>
                <a:gd name="T9" fmla="*/ 6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66">
                  <a:moveTo>
                    <a:pt x="4" y="66"/>
                  </a:moveTo>
                  <a:lnTo>
                    <a:pt x="0" y="45"/>
                  </a:lnTo>
                  <a:lnTo>
                    <a:pt x="257" y="0"/>
                  </a:lnTo>
                  <a:lnTo>
                    <a:pt x="262" y="22"/>
                  </a:lnTo>
                  <a:lnTo>
                    <a:pt x="4" y="6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Freeform 67">
              <a:extLst>
                <a:ext uri="{FF2B5EF4-FFF2-40B4-BE49-F238E27FC236}">
                  <a16:creationId xmlns:a16="http://schemas.microsoft.com/office/drawing/2014/main" id="{F92BCB3F-F89E-54DA-ED9C-747EF93185D0}"/>
                </a:ext>
              </a:extLst>
            </p:cNvPr>
            <p:cNvSpPr/>
            <p:nvPr/>
          </p:nvSpPr>
          <p:spPr bwMode="auto">
            <a:xfrm>
              <a:off x="10077221" y="3381638"/>
              <a:ext cx="314330" cy="89808"/>
            </a:xfrm>
            <a:custGeom>
              <a:avLst/>
              <a:gdLst>
                <a:gd name="T0" fmla="*/ 485 w 490"/>
                <a:gd name="T1" fmla="*/ 140 h 140"/>
                <a:gd name="T2" fmla="*/ 0 w 490"/>
                <a:gd name="T3" fmla="*/ 22 h 140"/>
                <a:gd name="T4" fmla="*/ 7 w 490"/>
                <a:gd name="T5" fmla="*/ 0 h 140"/>
                <a:gd name="T6" fmla="*/ 490 w 490"/>
                <a:gd name="T7" fmla="*/ 119 h 140"/>
                <a:gd name="T8" fmla="*/ 485 w 490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140">
                  <a:moveTo>
                    <a:pt x="485" y="140"/>
                  </a:moveTo>
                  <a:lnTo>
                    <a:pt x="0" y="22"/>
                  </a:lnTo>
                  <a:lnTo>
                    <a:pt x="7" y="0"/>
                  </a:lnTo>
                  <a:lnTo>
                    <a:pt x="490" y="119"/>
                  </a:lnTo>
                  <a:lnTo>
                    <a:pt x="485" y="14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Freeform 68">
              <a:extLst>
                <a:ext uri="{FF2B5EF4-FFF2-40B4-BE49-F238E27FC236}">
                  <a16:creationId xmlns:a16="http://schemas.microsoft.com/office/drawing/2014/main" id="{F3CAEE07-865A-24A7-75A9-83D7CF92E94B}"/>
                </a:ext>
              </a:extLst>
            </p:cNvPr>
            <p:cNvSpPr/>
            <p:nvPr/>
          </p:nvSpPr>
          <p:spPr bwMode="auto">
            <a:xfrm>
              <a:off x="10360759" y="3201380"/>
              <a:ext cx="699864" cy="993666"/>
            </a:xfrm>
            <a:custGeom>
              <a:avLst/>
              <a:gdLst>
                <a:gd name="T0" fmla="*/ 19 w 1091"/>
                <a:gd name="T1" fmla="*/ 1549 h 1549"/>
                <a:gd name="T2" fmla="*/ 0 w 1091"/>
                <a:gd name="T3" fmla="*/ 1534 h 1549"/>
                <a:gd name="T4" fmla="*/ 1072 w 1091"/>
                <a:gd name="T5" fmla="*/ 0 h 1549"/>
                <a:gd name="T6" fmla="*/ 1091 w 1091"/>
                <a:gd name="T7" fmla="*/ 14 h 1549"/>
                <a:gd name="T8" fmla="*/ 19 w 1091"/>
                <a:gd name="T9" fmla="*/ 1549 h 1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1" h="1549">
                  <a:moveTo>
                    <a:pt x="19" y="1549"/>
                  </a:moveTo>
                  <a:lnTo>
                    <a:pt x="0" y="1534"/>
                  </a:lnTo>
                  <a:lnTo>
                    <a:pt x="1072" y="0"/>
                  </a:lnTo>
                  <a:lnTo>
                    <a:pt x="1091" y="14"/>
                  </a:lnTo>
                  <a:lnTo>
                    <a:pt x="19" y="1549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Freeform 69">
              <a:extLst>
                <a:ext uri="{FF2B5EF4-FFF2-40B4-BE49-F238E27FC236}">
                  <a16:creationId xmlns:a16="http://schemas.microsoft.com/office/drawing/2014/main" id="{B55AFBBB-FB91-CB67-080C-F18CC093899E}"/>
                </a:ext>
              </a:extLst>
            </p:cNvPr>
            <p:cNvSpPr/>
            <p:nvPr/>
          </p:nvSpPr>
          <p:spPr bwMode="auto">
            <a:xfrm>
              <a:off x="8532515" y="4120633"/>
              <a:ext cx="339348" cy="723599"/>
            </a:xfrm>
            <a:custGeom>
              <a:avLst/>
              <a:gdLst>
                <a:gd name="T0" fmla="*/ 508 w 529"/>
                <a:gd name="T1" fmla="*/ 1128 h 1128"/>
                <a:gd name="T2" fmla="*/ 0 w 529"/>
                <a:gd name="T3" fmla="*/ 9 h 1128"/>
                <a:gd name="T4" fmla="*/ 21 w 529"/>
                <a:gd name="T5" fmla="*/ 0 h 1128"/>
                <a:gd name="T6" fmla="*/ 529 w 529"/>
                <a:gd name="T7" fmla="*/ 1120 h 1128"/>
                <a:gd name="T8" fmla="*/ 508 w 529"/>
                <a:gd name="T9" fmla="*/ 112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1128">
                  <a:moveTo>
                    <a:pt x="508" y="1128"/>
                  </a:moveTo>
                  <a:lnTo>
                    <a:pt x="0" y="9"/>
                  </a:lnTo>
                  <a:lnTo>
                    <a:pt x="21" y="0"/>
                  </a:lnTo>
                  <a:lnTo>
                    <a:pt x="529" y="1120"/>
                  </a:lnTo>
                  <a:lnTo>
                    <a:pt x="508" y="112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Freeform 70">
              <a:extLst>
                <a:ext uri="{FF2B5EF4-FFF2-40B4-BE49-F238E27FC236}">
                  <a16:creationId xmlns:a16="http://schemas.microsoft.com/office/drawing/2014/main" id="{44359BE0-1E67-8449-0D67-A6BE6ABEC009}"/>
                </a:ext>
              </a:extLst>
            </p:cNvPr>
            <p:cNvSpPr/>
            <p:nvPr/>
          </p:nvSpPr>
          <p:spPr bwMode="auto">
            <a:xfrm>
              <a:off x="10269667" y="4613297"/>
              <a:ext cx="76337" cy="449042"/>
            </a:xfrm>
            <a:custGeom>
              <a:avLst/>
              <a:gdLst>
                <a:gd name="T0" fmla="*/ 97 w 119"/>
                <a:gd name="T1" fmla="*/ 700 h 700"/>
                <a:gd name="T2" fmla="*/ 0 w 119"/>
                <a:gd name="T3" fmla="*/ 5 h 700"/>
                <a:gd name="T4" fmla="*/ 24 w 119"/>
                <a:gd name="T5" fmla="*/ 0 h 700"/>
                <a:gd name="T6" fmla="*/ 119 w 119"/>
                <a:gd name="T7" fmla="*/ 698 h 700"/>
                <a:gd name="T8" fmla="*/ 97 w 119"/>
                <a:gd name="T9" fmla="*/ 70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700">
                  <a:moveTo>
                    <a:pt x="97" y="700"/>
                  </a:moveTo>
                  <a:lnTo>
                    <a:pt x="0" y="5"/>
                  </a:lnTo>
                  <a:lnTo>
                    <a:pt x="24" y="0"/>
                  </a:lnTo>
                  <a:lnTo>
                    <a:pt x="119" y="698"/>
                  </a:lnTo>
                  <a:lnTo>
                    <a:pt x="97" y="70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Freeform 71">
              <a:extLst>
                <a:ext uri="{FF2B5EF4-FFF2-40B4-BE49-F238E27FC236}">
                  <a16:creationId xmlns:a16="http://schemas.microsoft.com/office/drawing/2014/main" id="{33EA00B9-1AFD-0D94-EAA3-15B8C8829B1D}"/>
                </a:ext>
              </a:extLst>
            </p:cNvPr>
            <p:cNvSpPr/>
            <p:nvPr/>
          </p:nvSpPr>
          <p:spPr bwMode="auto">
            <a:xfrm>
              <a:off x="9070724" y="5383725"/>
              <a:ext cx="823030" cy="237992"/>
            </a:xfrm>
            <a:custGeom>
              <a:avLst/>
              <a:gdLst>
                <a:gd name="T0" fmla="*/ 5 w 1283"/>
                <a:gd name="T1" fmla="*/ 371 h 371"/>
                <a:gd name="T2" fmla="*/ 0 w 1283"/>
                <a:gd name="T3" fmla="*/ 350 h 371"/>
                <a:gd name="T4" fmla="*/ 1276 w 1283"/>
                <a:gd name="T5" fmla="*/ 0 h 371"/>
                <a:gd name="T6" fmla="*/ 1283 w 1283"/>
                <a:gd name="T7" fmla="*/ 21 h 371"/>
                <a:gd name="T8" fmla="*/ 5 w 1283"/>
                <a:gd name="T9" fmla="*/ 37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3" h="371">
                  <a:moveTo>
                    <a:pt x="5" y="371"/>
                  </a:moveTo>
                  <a:lnTo>
                    <a:pt x="0" y="350"/>
                  </a:lnTo>
                  <a:lnTo>
                    <a:pt x="1276" y="0"/>
                  </a:lnTo>
                  <a:lnTo>
                    <a:pt x="1283" y="21"/>
                  </a:lnTo>
                  <a:lnTo>
                    <a:pt x="5" y="37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Freeform 72">
              <a:extLst>
                <a:ext uri="{FF2B5EF4-FFF2-40B4-BE49-F238E27FC236}">
                  <a16:creationId xmlns:a16="http://schemas.microsoft.com/office/drawing/2014/main" id="{0FE2C602-0ACC-9EC7-75DB-2F074EBE6B41}"/>
                </a:ext>
              </a:extLst>
            </p:cNvPr>
            <p:cNvSpPr/>
            <p:nvPr/>
          </p:nvSpPr>
          <p:spPr bwMode="auto">
            <a:xfrm>
              <a:off x="9073932" y="5606963"/>
              <a:ext cx="256596" cy="347045"/>
            </a:xfrm>
            <a:custGeom>
              <a:avLst/>
              <a:gdLst>
                <a:gd name="T0" fmla="*/ 383 w 400"/>
                <a:gd name="T1" fmla="*/ 541 h 541"/>
                <a:gd name="T2" fmla="*/ 0 w 400"/>
                <a:gd name="T3" fmla="*/ 14 h 541"/>
                <a:gd name="T4" fmla="*/ 17 w 400"/>
                <a:gd name="T5" fmla="*/ 0 h 541"/>
                <a:gd name="T6" fmla="*/ 400 w 400"/>
                <a:gd name="T7" fmla="*/ 529 h 541"/>
                <a:gd name="T8" fmla="*/ 383 w 400"/>
                <a:gd name="T9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541">
                  <a:moveTo>
                    <a:pt x="383" y="541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400" y="529"/>
                  </a:lnTo>
                  <a:lnTo>
                    <a:pt x="383" y="54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id="{FC5C5AFB-E5DC-1A2E-1961-6190A5D04C4A}"/>
                </a:ext>
              </a:extLst>
            </p:cNvPr>
            <p:cNvSpPr/>
            <p:nvPr/>
          </p:nvSpPr>
          <p:spPr bwMode="auto">
            <a:xfrm>
              <a:off x="9890547" y="5340104"/>
              <a:ext cx="438778" cy="54527"/>
            </a:xfrm>
            <a:custGeom>
              <a:avLst/>
              <a:gdLst>
                <a:gd name="T0" fmla="*/ 2 w 684"/>
                <a:gd name="T1" fmla="*/ 85 h 85"/>
                <a:gd name="T2" fmla="*/ 0 w 684"/>
                <a:gd name="T3" fmla="*/ 63 h 85"/>
                <a:gd name="T4" fmla="*/ 681 w 684"/>
                <a:gd name="T5" fmla="*/ 0 h 85"/>
                <a:gd name="T6" fmla="*/ 684 w 684"/>
                <a:gd name="T7" fmla="*/ 21 h 85"/>
                <a:gd name="T8" fmla="*/ 2 w 684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85">
                  <a:moveTo>
                    <a:pt x="2" y="85"/>
                  </a:moveTo>
                  <a:lnTo>
                    <a:pt x="0" y="63"/>
                  </a:lnTo>
                  <a:lnTo>
                    <a:pt x="681" y="0"/>
                  </a:lnTo>
                  <a:lnTo>
                    <a:pt x="684" y="21"/>
                  </a:lnTo>
                  <a:lnTo>
                    <a:pt x="2" y="8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id="{76B0F9BA-320F-17BB-1661-8F3C15E9B753}"/>
                </a:ext>
              </a:extLst>
            </p:cNvPr>
            <p:cNvSpPr/>
            <p:nvPr/>
          </p:nvSpPr>
          <p:spPr bwMode="auto">
            <a:xfrm>
              <a:off x="9256115" y="5153430"/>
              <a:ext cx="477909" cy="701789"/>
            </a:xfrm>
            <a:custGeom>
              <a:avLst/>
              <a:gdLst>
                <a:gd name="T0" fmla="*/ 726 w 745"/>
                <a:gd name="T1" fmla="*/ 1094 h 1094"/>
                <a:gd name="T2" fmla="*/ 0 w 745"/>
                <a:gd name="T3" fmla="*/ 14 h 1094"/>
                <a:gd name="T4" fmla="*/ 17 w 745"/>
                <a:gd name="T5" fmla="*/ 0 h 1094"/>
                <a:gd name="T6" fmla="*/ 745 w 745"/>
                <a:gd name="T7" fmla="*/ 1080 h 1094"/>
                <a:gd name="T8" fmla="*/ 726 w 745"/>
                <a:gd name="T9" fmla="*/ 1094 h 10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5" h="1094">
                  <a:moveTo>
                    <a:pt x="726" y="1094"/>
                  </a:moveTo>
                  <a:lnTo>
                    <a:pt x="0" y="14"/>
                  </a:lnTo>
                  <a:lnTo>
                    <a:pt x="17" y="0"/>
                  </a:lnTo>
                  <a:lnTo>
                    <a:pt x="745" y="1080"/>
                  </a:lnTo>
                  <a:lnTo>
                    <a:pt x="726" y="109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id="{D1E5F074-CFBF-AB6D-ECA2-C77F62A11DC2}"/>
                </a:ext>
              </a:extLst>
            </p:cNvPr>
            <p:cNvSpPr/>
            <p:nvPr/>
          </p:nvSpPr>
          <p:spPr bwMode="auto">
            <a:xfrm>
              <a:off x="9479353" y="3914074"/>
              <a:ext cx="336782" cy="357951"/>
            </a:xfrm>
            <a:custGeom>
              <a:avLst/>
              <a:gdLst>
                <a:gd name="T0" fmla="*/ 508 w 525"/>
                <a:gd name="T1" fmla="*/ 558 h 558"/>
                <a:gd name="T2" fmla="*/ 0 w 525"/>
                <a:gd name="T3" fmla="*/ 14 h 558"/>
                <a:gd name="T4" fmla="*/ 16 w 525"/>
                <a:gd name="T5" fmla="*/ 0 h 558"/>
                <a:gd name="T6" fmla="*/ 525 w 525"/>
                <a:gd name="T7" fmla="*/ 542 h 558"/>
                <a:gd name="T8" fmla="*/ 508 w 525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5" h="558">
                  <a:moveTo>
                    <a:pt x="508" y="558"/>
                  </a:moveTo>
                  <a:lnTo>
                    <a:pt x="0" y="14"/>
                  </a:lnTo>
                  <a:lnTo>
                    <a:pt x="16" y="0"/>
                  </a:lnTo>
                  <a:lnTo>
                    <a:pt x="525" y="542"/>
                  </a:lnTo>
                  <a:lnTo>
                    <a:pt x="508" y="55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id="{AE7F2E16-6448-FABA-5585-32AF094CE1E6}"/>
                </a:ext>
              </a:extLst>
            </p:cNvPr>
            <p:cNvSpPr/>
            <p:nvPr/>
          </p:nvSpPr>
          <p:spPr bwMode="auto">
            <a:xfrm>
              <a:off x="8861599" y="4858987"/>
              <a:ext cx="115468" cy="345762"/>
            </a:xfrm>
            <a:custGeom>
              <a:avLst/>
              <a:gdLst>
                <a:gd name="T0" fmla="*/ 158 w 180"/>
                <a:gd name="T1" fmla="*/ 539 h 539"/>
                <a:gd name="T2" fmla="*/ 0 w 180"/>
                <a:gd name="T3" fmla="*/ 7 h 539"/>
                <a:gd name="T4" fmla="*/ 21 w 180"/>
                <a:gd name="T5" fmla="*/ 0 h 539"/>
                <a:gd name="T6" fmla="*/ 180 w 180"/>
                <a:gd name="T7" fmla="*/ 532 h 539"/>
                <a:gd name="T8" fmla="*/ 158 w 180"/>
                <a:gd name="T9" fmla="*/ 539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539">
                  <a:moveTo>
                    <a:pt x="158" y="539"/>
                  </a:moveTo>
                  <a:lnTo>
                    <a:pt x="0" y="7"/>
                  </a:lnTo>
                  <a:lnTo>
                    <a:pt x="21" y="0"/>
                  </a:lnTo>
                  <a:lnTo>
                    <a:pt x="180" y="532"/>
                  </a:lnTo>
                  <a:lnTo>
                    <a:pt x="158" y="539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id="{17650AB5-BC3B-800F-096B-CFA018025ABC}"/>
                </a:ext>
              </a:extLst>
            </p:cNvPr>
            <p:cNvSpPr/>
            <p:nvPr/>
          </p:nvSpPr>
          <p:spPr bwMode="auto">
            <a:xfrm>
              <a:off x="9881566" y="5391423"/>
              <a:ext cx="277765" cy="485607"/>
            </a:xfrm>
            <a:custGeom>
              <a:avLst/>
              <a:gdLst>
                <a:gd name="T0" fmla="*/ 414 w 433"/>
                <a:gd name="T1" fmla="*/ 757 h 757"/>
                <a:gd name="T2" fmla="*/ 0 w 433"/>
                <a:gd name="T3" fmla="*/ 9 h 757"/>
                <a:gd name="T4" fmla="*/ 19 w 433"/>
                <a:gd name="T5" fmla="*/ 0 h 757"/>
                <a:gd name="T6" fmla="*/ 433 w 433"/>
                <a:gd name="T7" fmla="*/ 745 h 757"/>
                <a:gd name="T8" fmla="*/ 414 w 433"/>
                <a:gd name="T9" fmla="*/ 757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3" h="757">
                  <a:moveTo>
                    <a:pt x="414" y="757"/>
                  </a:moveTo>
                  <a:lnTo>
                    <a:pt x="0" y="9"/>
                  </a:lnTo>
                  <a:lnTo>
                    <a:pt x="19" y="0"/>
                  </a:lnTo>
                  <a:lnTo>
                    <a:pt x="433" y="745"/>
                  </a:lnTo>
                  <a:lnTo>
                    <a:pt x="414" y="75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id="{3141DF5A-9AA9-B56F-003D-818873A75973}"/>
                </a:ext>
              </a:extLst>
            </p:cNvPr>
            <p:cNvSpPr/>
            <p:nvPr/>
          </p:nvSpPr>
          <p:spPr bwMode="auto">
            <a:xfrm>
              <a:off x="9986129" y="4610089"/>
              <a:ext cx="293160" cy="53244"/>
            </a:xfrm>
            <a:custGeom>
              <a:avLst/>
              <a:gdLst>
                <a:gd name="T0" fmla="*/ 2 w 457"/>
                <a:gd name="T1" fmla="*/ 83 h 83"/>
                <a:gd name="T2" fmla="*/ 0 w 457"/>
                <a:gd name="T3" fmla="*/ 62 h 83"/>
                <a:gd name="T4" fmla="*/ 454 w 457"/>
                <a:gd name="T5" fmla="*/ 0 h 83"/>
                <a:gd name="T6" fmla="*/ 457 w 457"/>
                <a:gd name="T7" fmla="*/ 24 h 83"/>
                <a:gd name="T8" fmla="*/ 2 w 457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7" h="83">
                  <a:moveTo>
                    <a:pt x="2" y="83"/>
                  </a:moveTo>
                  <a:lnTo>
                    <a:pt x="0" y="62"/>
                  </a:lnTo>
                  <a:lnTo>
                    <a:pt x="454" y="0"/>
                  </a:lnTo>
                  <a:lnTo>
                    <a:pt x="457" y="24"/>
                  </a:lnTo>
                  <a:lnTo>
                    <a:pt x="2" y="8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id="{9564DA29-CB4A-EFC1-E756-076EE4C00226}"/>
                </a:ext>
              </a:extLst>
            </p:cNvPr>
            <p:cNvSpPr/>
            <p:nvPr/>
          </p:nvSpPr>
          <p:spPr bwMode="auto">
            <a:xfrm>
              <a:off x="10276082" y="4454208"/>
              <a:ext cx="536926" cy="171278"/>
            </a:xfrm>
            <a:custGeom>
              <a:avLst/>
              <a:gdLst>
                <a:gd name="T0" fmla="*/ 7 w 837"/>
                <a:gd name="T1" fmla="*/ 267 h 267"/>
                <a:gd name="T2" fmla="*/ 0 w 837"/>
                <a:gd name="T3" fmla="*/ 246 h 267"/>
                <a:gd name="T4" fmla="*/ 833 w 837"/>
                <a:gd name="T5" fmla="*/ 0 h 267"/>
                <a:gd name="T6" fmla="*/ 837 w 837"/>
                <a:gd name="T7" fmla="*/ 21 h 267"/>
                <a:gd name="T8" fmla="*/ 7 w 83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7" h="267">
                  <a:moveTo>
                    <a:pt x="7" y="267"/>
                  </a:moveTo>
                  <a:lnTo>
                    <a:pt x="0" y="246"/>
                  </a:lnTo>
                  <a:lnTo>
                    <a:pt x="833" y="0"/>
                  </a:lnTo>
                  <a:lnTo>
                    <a:pt x="837" y="21"/>
                  </a:lnTo>
                  <a:lnTo>
                    <a:pt x="7" y="26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id="{1E46A8FD-9542-CBE0-F9E8-6D2E4FBD4BE9}"/>
                </a:ext>
              </a:extLst>
            </p:cNvPr>
            <p:cNvSpPr/>
            <p:nvPr/>
          </p:nvSpPr>
          <p:spPr bwMode="auto">
            <a:xfrm>
              <a:off x="8551760" y="2167300"/>
              <a:ext cx="230936" cy="291236"/>
            </a:xfrm>
            <a:custGeom>
              <a:avLst/>
              <a:gdLst>
                <a:gd name="T0" fmla="*/ 343 w 360"/>
                <a:gd name="T1" fmla="*/ 454 h 454"/>
                <a:gd name="T2" fmla="*/ 0 w 360"/>
                <a:gd name="T3" fmla="*/ 14 h 454"/>
                <a:gd name="T4" fmla="*/ 19 w 360"/>
                <a:gd name="T5" fmla="*/ 0 h 454"/>
                <a:gd name="T6" fmla="*/ 360 w 360"/>
                <a:gd name="T7" fmla="*/ 442 h 454"/>
                <a:gd name="T8" fmla="*/ 343 w 360"/>
                <a:gd name="T9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0" h="454">
                  <a:moveTo>
                    <a:pt x="343" y="454"/>
                  </a:moveTo>
                  <a:lnTo>
                    <a:pt x="0" y="14"/>
                  </a:lnTo>
                  <a:lnTo>
                    <a:pt x="19" y="0"/>
                  </a:lnTo>
                  <a:lnTo>
                    <a:pt x="360" y="442"/>
                  </a:lnTo>
                  <a:lnTo>
                    <a:pt x="343" y="45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id="{2507BC61-85D9-71A1-9A0E-D054B3806274}"/>
                </a:ext>
              </a:extLst>
            </p:cNvPr>
            <p:cNvSpPr/>
            <p:nvPr/>
          </p:nvSpPr>
          <p:spPr bwMode="auto">
            <a:xfrm>
              <a:off x="7902573" y="3498389"/>
              <a:ext cx="306632" cy="28867"/>
            </a:xfrm>
            <a:custGeom>
              <a:avLst/>
              <a:gdLst>
                <a:gd name="T0" fmla="*/ 475 w 478"/>
                <a:gd name="T1" fmla="*/ 45 h 45"/>
                <a:gd name="T2" fmla="*/ 0 w 478"/>
                <a:gd name="T3" fmla="*/ 22 h 45"/>
                <a:gd name="T4" fmla="*/ 0 w 478"/>
                <a:gd name="T5" fmla="*/ 0 h 45"/>
                <a:gd name="T6" fmla="*/ 478 w 478"/>
                <a:gd name="T7" fmla="*/ 24 h 45"/>
                <a:gd name="T8" fmla="*/ 475 w 478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8" h="45">
                  <a:moveTo>
                    <a:pt x="475" y="45"/>
                  </a:moveTo>
                  <a:lnTo>
                    <a:pt x="0" y="22"/>
                  </a:lnTo>
                  <a:lnTo>
                    <a:pt x="0" y="0"/>
                  </a:lnTo>
                  <a:lnTo>
                    <a:pt x="478" y="24"/>
                  </a:lnTo>
                  <a:lnTo>
                    <a:pt x="475" y="4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id="{6B0D6DDB-8C5B-67D1-EEAB-716A43841CE0}"/>
                </a:ext>
              </a:extLst>
            </p:cNvPr>
            <p:cNvSpPr/>
            <p:nvPr/>
          </p:nvSpPr>
          <p:spPr bwMode="auto">
            <a:xfrm>
              <a:off x="8104001" y="4118709"/>
              <a:ext cx="438778" cy="119958"/>
            </a:xfrm>
            <a:custGeom>
              <a:avLst/>
              <a:gdLst>
                <a:gd name="T0" fmla="*/ 5 w 684"/>
                <a:gd name="T1" fmla="*/ 187 h 187"/>
                <a:gd name="T2" fmla="*/ 0 w 684"/>
                <a:gd name="T3" fmla="*/ 164 h 187"/>
                <a:gd name="T4" fmla="*/ 677 w 684"/>
                <a:gd name="T5" fmla="*/ 0 h 187"/>
                <a:gd name="T6" fmla="*/ 684 w 684"/>
                <a:gd name="T7" fmla="*/ 22 h 187"/>
                <a:gd name="T8" fmla="*/ 5 w 684"/>
                <a:gd name="T9" fmla="*/ 187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4" h="187">
                  <a:moveTo>
                    <a:pt x="5" y="187"/>
                  </a:moveTo>
                  <a:lnTo>
                    <a:pt x="0" y="164"/>
                  </a:lnTo>
                  <a:lnTo>
                    <a:pt x="677" y="0"/>
                  </a:lnTo>
                  <a:lnTo>
                    <a:pt x="684" y="22"/>
                  </a:lnTo>
                  <a:lnTo>
                    <a:pt x="5" y="18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3" name="Freeform 83">
              <a:extLst>
                <a:ext uri="{FF2B5EF4-FFF2-40B4-BE49-F238E27FC236}">
                  <a16:creationId xmlns:a16="http://schemas.microsoft.com/office/drawing/2014/main" id="{4AD4662A-0427-8CDE-5A66-1BE9DB100853}"/>
                </a:ext>
              </a:extLst>
            </p:cNvPr>
            <p:cNvSpPr/>
            <p:nvPr/>
          </p:nvSpPr>
          <p:spPr bwMode="auto">
            <a:xfrm>
              <a:off x="8742924" y="5605039"/>
              <a:ext cx="335499" cy="74413"/>
            </a:xfrm>
            <a:custGeom>
              <a:avLst/>
              <a:gdLst>
                <a:gd name="T0" fmla="*/ 5 w 523"/>
                <a:gd name="T1" fmla="*/ 116 h 116"/>
                <a:gd name="T2" fmla="*/ 0 w 523"/>
                <a:gd name="T3" fmla="*/ 93 h 116"/>
                <a:gd name="T4" fmla="*/ 518 w 523"/>
                <a:gd name="T5" fmla="*/ 0 h 116"/>
                <a:gd name="T6" fmla="*/ 523 w 523"/>
                <a:gd name="T7" fmla="*/ 22 h 116"/>
                <a:gd name="T8" fmla="*/ 5 w 523"/>
                <a:gd name="T9" fmla="*/ 11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16">
                  <a:moveTo>
                    <a:pt x="5" y="116"/>
                  </a:moveTo>
                  <a:lnTo>
                    <a:pt x="0" y="93"/>
                  </a:lnTo>
                  <a:lnTo>
                    <a:pt x="518" y="0"/>
                  </a:lnTo>
                  <a:lnTo>
                    <a:pt x="523" y="22"/>
                  </a:lnTo>
                  <a:lnTo>
                    <a:pt x="5" y="11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4" name="Freeform 84">
              <a:extLst>
                <a:ext uri="{FF2B5EF4-FFF2-40B4-BE49-F238E27FC236}">
                  <a16:creationId xmlns:a16="http://schemas.microsoft.com/office/drawing/2014/main" id="{0F3048B8-DB56-07DA-E774-CE385AE41D10}"/>
                </a:ext>
              </a:extLst>
            </p:cNvPr>
            <p:cNvSpPr/>
            <p:nvPr/>
          </p:nvSpPr>
          <p:spPr bwMode="auto">
            <a:xfrm>
              <a:off x="10272875" y="4613297"/>
              <a:ext cx="226446" cy="200145"/>
            </a:xfrm>
            <a:custGeom>
              <a:avLst/>
              <a:gdLst>
                <a:gd name="T0" fmla="*/ 336 w 353"/>
                <a:gd name="T1" fmla="*/ 312 h 312"/>
                <a:gd name="T2" fmla="*/ 0 w 353"/>
                <a:gd name="T3" fmla="*/ 19 h 312"/>
                <a:gd name="T4" fmla="*/ 17 w 353"/>
                <a:gd name="T5" fmla="*/ 0 h 312"/>
                <a:gd name="T6" fmla="*/ 353 w 353"/>
                <a:gd name="T7" fmla="*/ 296 h 312"/>
                <a:gd name="T8" fmla="*/ 336 w 353"/>
                <a:gd name="T9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312">
                  <a:moveTo>
                    <a:pt x="336" y="312"/>
                  </a:moveTo>
                  <a:lnTo>
                    <a:pt x="0" y="19"/>
                  </a:lnTo>
                  <a:lnTo>
                    <a:pt x="17" y="0"/>
                  </a:lnTo>
                  <a:lnTo>
                    <a:pt x="353" y="296"/>
                  </a:lnTo>
                  <a:lnTo>
                    <a:pt x="336" y="312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5" name="Freeform 85">
              <a:extLst>
                <a:ext uri="{FF2B5EF4-FFF2-40B4-BE49-F238E27FC236}">
                  <a16:creationId xmlns:a16="http://schemas.microsoft.com/office/drawing/2014/main" id="{D1757394-8198-A306-6DCE-6191B44BD962}"/>
                </a:ext>
              </a:extLst>
            </p:cNvPr>
            <p:cNvSpPr/>
            <p:nvPr/>
          </p:nvSpPr>
          <p:spPr bwMode="auto">
            <a:xfrm>
              <a:off x="10397324" y="3457975"/>
              <a:ext cx="692167" cy="52602"/>
            </a:xfrm>
            <a:custGeom>
              <a:avLst/>
              <a:gdLst>
                <a:gd name="T0" fmla="*/ 1079 w 1079"/>
                <a:gd name="T1" fmla="*/ 82 h 82"/>
                <a:gd name="T2" fmla="*/ 0 w 1079"/>
                <a:gd name="T3" fmla="*/ 21 h 82"/>
                <a:gd name="T4" fmla="*/ 0 w 1079"/>
                <a:gd name="T5" fmla="*/ 0 h 82"/>
                <a:gd name="T6" fmla="*/ 1079 w 1079"/>
                <a:gd name="T7" fmla="*/ 59 h 82"/>
                <a:gd name="T8" fmla="*/ 1079 w 1079"/>
                <a:gd name="T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9" h="82">
                  <a:moveTo>
                    <a:pt x="1079" y="82"/>
                  </a:moveTo>
                  <a:lnTo>
                    <a:pt x="0" y="21"/>
                  </a:lnTo>
                  <a:lnTo>
                    <a:pt x="0" y="0"/>
                  </a:lnTo>
                  <a:lnTo>
                    <a:pt x="1079" y="59"/>
                  </a:lnTo>
                  <a:lnTo>
                    <a:pt x="1079" y="82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6" name="Freeform 86">
              <a:extLst>
                <a:ext uri="{FF2B5EF4-FFF2-40B4-BE49-F238E27FC236}">
                  <a16:creationId xmlns:a16="http://schemas.microsoft.com/office/drawing/2014/main" id="{C770B3E3-6AFC-BC9B-C770-187AD7CB52F1}"/>
                </a:ext>
              </a:extLst>
            </p:cNvPr>
            <p:cNvSpPr/>
            <p:nvPr/>
          </p:nvSpPr>
          <p:spPr bwMode="auto">
            <a:xfrm>
              <a:off x="10755274" y="2752338"/>
              <a:ext cx="176409" cy="247615"/>
            </a:xfrm>
            <a:custGeom>
              <a:avLst/>
              <a:gdLst>
                <a:gd name="T0" fmla="*/ 17 w 275"/>
                <a:gd name="T1" fmla="*/ 386 h 386"/>
                <a:gd name="T2" fmla="*/ 0 w 275"/>
                <a:gd name="T3" fmla="*/ 374 h 386"/>
                <a:gd name="T4" fmla="*/ 258 w 275"/>
                <a:gd name="T5" fmla="*/ 0 h 386"/>
                <a:gd name="T6" fmla="*/ 275 w 275"/>
                <a:gd name="T7" fmla="*/ 12 h 386"/>
                <a:gd name="T8" fmla="*/ 17 w 275"/>
                <a:gd name="T9" fmla="*/ 386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386">
                  <a:moveTo>
                    <a:pt x="17" y="386"/>
                  </a:moveTo>
                  <a:lnTo>
                    <a:pt x="0" y="374"/>
                  </a:lnTo>
                  <a:lnTo>
                    <a:pt x="258" y="0"/>
                  </a:lnTo>
                  <a:lnTo>
                    <a:pt x="275" y="12"/>
                  </a:lnTo>
                  <a:lnTo>
                    <a:pt x="17" y="38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7" name="Freeform 87">
              <a:extLst>
                <a:ext uri="{FF2B5EF4-FFF2-40B4-BE49-F238E27FC236}">
                  <a16:creationId xmlns:a16="http://schemas.microsoft.com/office/drawing/2014/main" id="{EBF16C7B-F002-EADD-42A5-03CCE4D54925}"/>
                </a:ext>
              </a:extLst>
            </p:cNvPr>
            <p:cNvSpPr/>
            <p:nvPr/>
          </p:nvSpPr>
          <p:spPr bwMode="auto">
            <a:xfrm>
              <a:off x="8819261" y="6036119"/>
              <a:ext cx="1404861" cy="1148265"/>
            </a:xfrm>
            <a:custGeom>
              <a:avLst/>
              <a:gdLst>
                <a:gd name="T0" fmla="*/ 926 w 926"/>
                <a:gd name="T1" fmla="*/ 74 h 757"/>
                <a:gd name="T2" fmla="*/ 871 w 926"/>
                <a:gd name="T3" fmla="*/ 0 h 757"/>
                <a:gd name="T4" fmla="*/ 54 w 926"/>
                <a:gd name="T5" fmla="*/ 0 h 757"/>
                <a:gd name="T6" fmla="*/ 0 w 926"/>
                <a:gd name="T7" fmla="*/ 74 h 757"/>
                <a:gd name="T8" fmla="*/ 40 w 926"/>
                <a:gd name="T9" fmla="*/ 144 h 757"/>
                <a:gd name="T10" fmla="*/ 0 w 926"/>
                <a:gd name="T11" fmla="*/ 214 h 757"/>
                <a:gd name="T12" fmla="*/ 40 w 926"/>
                <a:gd name="T13" fmla="*/ 284 h 757"/>
                <a:gd name="T14" fmla="*/ 0 w 926"/>
                <a:gd name="T15" fmla="*/ 354 h 757"/>
                <a:gd name="T16" fmla="*/ 59 w 926"/>
                <a:gd name="T17" fmla="*/ 428 h 757"/>
                <a:gd name="T18" fmla="*/ 65 w 926"/>
                <a:gd name="T19" fmla="*/ 428 h 757"/>
                <a:gd name="T20" fmla="*/ 36 w 926"/>
                <a:gd name="T21" fmla="*/ 494 h 757"/>
                <a:gd name="T22" fmla="*/ 91 w 926"/>
                <a:gd name="T23" fmla="*/ 568 h 757"/>
                <a:gd name="T24" fmla="*/ 170 w 926"/>
                <a:gd name="T25" fmla="*/ 568 h 757"/>
                <a:gd name="T26" fmla="*/ 294 w 926"/>
                <a:gd name="T27" fmla="*/ 664 h 757"/>
                <a:gd name="T28" fmla="*/ 300 w 926"/>
                <a:gd name="T29" fmla="*/ 670 h 757"/>
                <a:gd name="T30" fmla="*/ 367 w 926"/>
                <a:gd name="T31" fmla="*/ 737 h 757"/>
                <a:gd name="T32" fmla="*/ 462 w 926"/>
                <a:gd name="T33" fmla="*/ 757 h 757"/>
                <a:gd name="T34" fmla="*/ 551 w 926"/>
                <a:gd name="T35" fmla="*/ 743 h 757"/>
                <a:gd name="T36" fmla="*/ 557 w 926"/>
                <a:gd name="T37" fmla="*/ 738 h 757"/>
                <a:gd name="T38" fmla="*/ 626 w 926"/>
                <a:gd name="T39" fmla="*/ 669 h 757"/>
                <a:gd name="T40" fmla="*/ 631 w 926"/>
                <a:gd name="T41" fmla="*/ 664 h 757"/>
                <a:gd name="T42" fmla="*/ 756 w 926"/>
                <a:gd name="T43" fmla="*/ 568 h 757"/>
                <a:gd name="T44" fmla="*/ 834 w 926"/>
                <a:gd name="T45" fmla="*/ 568 h 757"/>
                <a:gd name="T46" fmla="*/ 890 w 926"/>
                <a:gd name="T47" fmla="*/ 494 h 757"/>
                <a:gd name="T48" fmla="*/ 860 w 926"/>
                <a:gd name="T49" fmla="*/ 428 h 757"/>
                <a:gd name="T50" fmla="*/ 866 w 926"/>
                <a:gd name="T51" fmla="*/ 428 h 757"/>
                <a:gd name="T52" fmla="*/ 926 w 926"/>
                <a:gd name="T53" fmla="*/ 354 h 757"/>
                <a:gd name="T54" fmla="*/ 886 w 926"/>
                <a:gd name="T55" fmla="*/ 284 h 757"/>
                <a:gd name="T56" fmla="*/ 926 w 926"/>
                <a:gd name="T57" fmla="*/ 214 h 757"/>
                <a:gd name="T58" fmla="*/ 886 w 926"/>
                <a:gd name="T59" fmla="*/ 144 h 757"/>
                <a:gd name="T60" fmla="*/ 926 w 926"/>
                <a:gd name="T61" fmla="*/ 74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26" h="757">
                  <a:moveTo>
                    <a:pt x="926" y="74"/>
                  </a:moveTo>
                  <a:cubicBezTo>
                    <a:pt x="926" y="35"/>
                    <a:pt x="902" y="3"/>
                    <a:pt x="871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24" y="3"/>
                    <a:pt x="0" y="35"/>
                    <a:pt x="0" y="74"/>
                  </a:cubicBezTo>
                  <a:cubicBezTo>
                    <a:pt x="0" y="107"/>
                    <a:pt x="16" y="134"/>
                    <a:pt x="40" y="144"/>
                  </a:cubicBezTo>
                  <a:cubicBezTo>
                    <a:pt x="16" y="154"/>
                    <a:pt x="0" y="181"/>
                    <a:pt x="0" y="214"/>
                  </a:cubicBezTo>
                  <a:cubicBezTo>
                    <a:pt x="0" y="246"/>
                    <a:pt x="16" y="274"/>
                    <a:pt x="40" y="284"/>
                  </a:cubicBezTo>
                  <a:cubicBezTo>
                    <a:pt x="16" y="294"/>
                    <a:pt x="0" y="321"/>
                    <a:pt x="0" y="354"/>
                  </a:cubicBezTo>
                  <a:cubicBezTo>
                    <a:pt x="0" y="395"/>
                    <a:pt x="26" y="428"/>
                    <a:pt x="59" y="428"/>
                  </a:cubicBezTo>
                  <a:cubicBezTo>
                    <a:pt x="65" y="428"/>
                    <a:pt x="65" y="428"/>
                    <a:pt x="65" y="428"/>
                  </a:cubicBezTo>
                  <a:cubicBezTo>
                    <a:pt x="48" y="441"/>
                    <a:pt x="36" y="465"/>
                    <a:pt x="36" y="494"/>
                  </a:cubicBezTo>
                  <a:cubicBezTo>
                    <a:pt x="36" y="535"/>
                    <a:pt x="61" y="568"/>
                    <a:pt x="91" y="568"/>
                  </a:cubicBezTo>
                  <a:cubicBezTo>
                    <a:pt x="170" y="568"/>
                    <a:pt x="170" y="568"/>
                    <a:pt x="170" y="568"/>
                  </a:cubicBezTo>
                  <a:cubicBezTo>
                    <a:pt x="206" y="606"/>
                    <a:pt x="270" y="649"/>
                    <a:pt x="294" y="664"/>
                  </a:cubicBezTo>
                  <a:cubicBezTo>
                    <a:pt x="300" y="670"/>
                    <a:pt x="300" y="670"/>
                    <a:pt x="300" y="670"/>
                  </a:cubicBezTo>
                  <a:cubicBezTo>
                    <a:pt x="319" y="690"/>
                    <a:pt x="346" y="718"/>
                    <a:pt x="367" y="737"/>
                  </a:cubicBezTo>
                  <a:cubicBezTo>
                    <a:pt x="378" y="750"/>
                    <a:pt x="410" y="757"/>
                    <a:pt x="462" y="757"/>
                  </a:cubicBezTo>
                  <a:cubicBezTo>
                    <a:pt x="494" y="757"/>
                    <a:pt x="532" y="754"/>
                    <a:pt x="551" y="743"/>
                  </a:cubicBezTo>
                  <a:cubicBezTo>
                    <a:pt x="557" y="738"/>
                    <a:pt x="557" y="738"/>
                    <a:pt x="557" y="738"/>
                  </a:cubicBezTo>
                  <a:cubicBezTo>
                    <a:pt x="578" y="719"/>
                    <a:pt x="606" y="690"/>
                    <a:pt x="626" y="669"/>
                  </a:cubicBezTo>
                  <a:cubicBezTo>
                    <a:pt x="631" y="664"/>
                    <a:pt x="631" y="664"/>
                    <a:pt x="631" y="664"/>
                  </a:cubicBezTo>
                  <a:cubicBezTo>
                    <a:pt x="675" y="638"/>
                    <a:pt x="727" y="599"/>
                    <a:pt x="756" y="568"/>
                  </a:cubicBezTo>
                  <a:cubicBezTo>
                    <a:pt x="834" y="568"/>
                    <a:pt x="834" y="568"/>
                    <a:pt x="834" y="568"/>
                  </a:cubicBezTo>
                  <a:cubicBezTo>
                    <a:pt x="865" y="568"/>
                    <a:pt x="890" y="535"/>
                    <a:pt x="890" y="494"/>
                  </a:cubicBezTo>
                  <a:cubicBezTo>
                    <a:pt x="890" y="465"/>
                    <a:pt x="878" y="441"/>
                    <a:pt x="860" y="428"/>
                  </a:cubicBezTo>
                  <a:cubicBezTo>
                    <a:pt x="866" y="428"/>
                    <a:pt x="866" y="428"/>
                    <a:pt x="866" y="428"/>
                  </a:cubicBezTo>
                  <a:cubicBezTo>
                    <a:pt x="899" y="428"/>
                    <a:pt x="926" y="395"/>
                    <a:pt x="926" y="354"/>
                  </a:cubicBezTo>
                  <a:cubicBezTo>
                    <a:pt x="926" y="321"/>
                    <a:pt x="909" y="294"/>
                    <a:pt x="886" y="284"/>
                  </a:cubicBezTo>
                  <a:cubicBezTo>
                    <a:pt x="909" y="274"/>
                    <a:pt x="926" y="246"/>
                    <a:pt x="926" y="214"/>
                  </a:cubicBezTo>
                  <a:cubicBezTo>
                    <a:pt x="926" y="181"/>
                    <a:pt x="909" y="154"/>
                    <a:pt x="886" y="144"/>
                  </a:cubicBezTo>
                  <a:cubicBezTo>
                    <a:pt x="909" y="134"/>
                    <a:pt x="926" y="107"/>
                    <a:pt x="926" y="74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Freeform 88">
              <a:extLst>
                <a:ext uri="{FF2B5EF4-FFF2-40B4-BE49-F238E27FC236}">
                  <a16:creationId xmlns:a16="http://schemas.microsoft.com/office/drawing/2014/main" id="{563442B5-6A88-948C-1558-BF4AC037F482}"/>
                </a:ext>
              </a:extLst>
            </p:cNvPr>
            <p:cNvSpPr/>
            <p:nvPr/>
          </p:nvSpPr>
          <p:spPr bwMode="auto">
            <a:xfrm>
              <a:off x="8987331" y="6243961"/>
              <a:ext cx="1065513" cy="21169"/>
            </a:xfrm>
            <a:custGeom>
              <a:avLst/>
              <a:gdLst>
                <a:gd name="T0" fmla="*/ 3 w 702"/>
                <a:gd name="T1" fmla="*/ 9 h 14"/>
                <a:gd name="T2" fmla="*/ 351 w 702"/>
                <a:gd name="T3" fmla="*/ 14 h 14"/>
                <a:gd name="T4" fmla="*/ 700 w 702"/>
                <a:gd name="T5" fmla="*/ 9 h 14"/>
                <a:gd name="T6" fmla="*/ 702 w 702"/>
                <a:gd name="T7" fmla="*/ 7 h 14"/>
                <a:gd name="T8" fmla="*/ 700 w 702"/>
                <a:gd name="T9" fmla="*/ 6 h 14"/>
                <a:gd name="T10" fmla="*/ 351 w 702"/>
                <a:gd name="T11" fmla="*/ 0 h 14"/>
                <a:gd name="T12" fmla="*/ 3 w 702"/>
                <a:gd name="T13" fmla="*/ 6 h 14"/>
                <a:gd name="T14" fmla="*/ 0 w 702"/>
                <a:gd name="T15" fmla="*/ 7 h 14"/>
                <a:gd name="T16" fmla="*/ 3 w 702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9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9"/>
                  </a:cubicBezTo>
                  <a:cubicBezTo>
                    <a:pt x="701" y="9"/>
                    <a:pt x="702" y="8"/>
                    <a:pt x="702" y="7"/>
                  </a:cubicBezTo>
                  <a:cubicBezTo>
                    <a:pt x="702" y="6"/>
                    <a:pt x="701" y="6"/>
                    <a:pt x="700" y="6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6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Freeform 89">
              <a:extLst>
                <a:ext uri="{FF2B5EF4-FFF2-40B4-BE49-F238E27FC236}">
                  <a16:creationId xmlns:a16="http://schemas.microsoft.com/office/drawing/2014/main" id="{498EB6B3-E4DF-7D10-DB19-3B05357358D4}"/>
                </a:ext>
              </a:extLst>
            </p:cNvPr>
            <p:cNvSpPr/>
            <p:nvPr/>
          </p:nvSpPr>
          <p:spPr bwMode="auto">
            <a:xfrm>
              <a:off x="8987331" y="6454370"/>
              <a:ext cx="1065513" cy="21169"/>
            </a:xfrm>
            <a:custGeom>
              <a:avLst/>
              <a:gdLst>
                <a:gd name="T0" fmla="*/ 3 w 702"/>
                <a:gd name="T1" fmla="*/ 9 h 14"/>
                <a:gd name="T2" fmla="*/ 351 w 702"/>
                <a:gd name="T3" fmla="*/ 14 h 14"/>
                <a:gd name="T4" fmla="*/ 700 w 702"/>
                <a:gd name="T5" fmla="*/ 9 h 14"/>
                <a:gd name="T6" fmla="*/ 702 w 702"/>
                <a:gd name="T7" fmla="*/ 7 h 14"/>
                <a:gd name="T8" fmla="*/ 700 w 702"/>
                <a:gd name="T9" fmla="*/ 6 h 14"/>
                <a:gd name="T10" fmla="*/ 351 w 702"/>
                <a:gd name="T11" fmla="*/ 0 h 14"/>
                <a:gd name="T12" fmla="*/ 3 w 702"/>
                <a:gd name="T13" fmla="*/ 6 h 14"/>
                <a:gd name="T14" fmla="*/ 0 w 702"/>
                <a:gd name="T15" fmla="*/ 7 h 14"/>
                <a:gd name="T16" fmla="*/ 3 w 702"/>
                <a:gd name="T17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4">
                  <a:moveTo>
                    <a:pt x="3" y="9"/>
                  </a:moveTo>
                  <a:cubicBezTo>
                    <a:pt x="107" y="12"/>
                    <a:pt x="228" y="14"/>
                    <a:pt x="351" y="14"/>
                  </a:cubicBezTo>
                  <a:cubicBezTo>
                    <a:pt x="474" y="14"/>
                    <a:pt x="595" y="12"/>
                    <a:pt x="700" y="9"/>
                  </a:cubicBezTo>
                  <a:cubicBezTo>
                    <a:pt x="701" y="9"/>
                    <a:pt x="702" y="8"/>
                    <a:pt x="702" y="7"/>
                  </a:cubicBezTo>
                  <a:cubicBezTo>
                    <a:pt x="702" y="6"/>
                    <a:pt x="701" y="6"/>
                    <a:pt x="700" y="6"/>
                  </a:cubicBezTo>
                  <a:cubicBezTo>
                    <a:pt x="595" y="2"/>
                    <a:pt x="474" y="0"/>
                    <a:pt x="351" y="0"/>
                  </a:cubicBezTo>
                  <a:cubicBezTo>
                    <a:pt x="228" y="0"/>
                    <a:pt x="107" y="2"/>
                    <a:pt x="3" y="6"/>
                  </a:cubicBezTo>
                  <a:cubicBezTo>
                    <a:pt x="1" y="6"/>
                    <a:pt x="0" y="6"/>
                    <a:pt x="0" y="7"/>
                  </a:cubicBezTo>
                  <a:cubicBezTo>
                    <a:pt x="0" y="8"/>
                    <a:pt x="1" y="9"/>
                    <a:pt x="3" y="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Freeform 90">
              <a:extLst>
                <a:ext uri="{FF2B5EF4-FFF2-40B4-BE49-F238E27FC236}">
                  <a16:creationId xmlns:a16="http://schemas.microsoft.com/office/drawing/2014/main" id="{FAA0AF64-9CB9-B36E-4F47-484F5950036A}"/>
                </a:ext>
              </a:extLst>
            </p:cNvPr>
            <p:cNvSpPr/>
            <p:nvPr/>
          </p:nvSpPr>
          <p:spPr bwMode="auto">
            <a:xfrm>
              <a:off x="8987331" y="6673117"/>
              <a:ext cx="1065513" cy="19886"/>
            </a:xfrm>
            <a:custGeom>
              <a:avLst/>
              <a:gdLst>
                <a:gd name="T0" fmla="*/ 3 w 702"/>
                <a:gd name="T1" fmla="*/ 8 h 13"/>
                <a:gd name="T2" fmla="*/ 351 w 702"/>
                <a:gd name="T3" fmla="*/ 13 h 13"/>
                <a:gd name="T4" fmla="*/ 700 w 702"/>
                <a:gd name="T5" fmla="*/ 8 h 13"/>
                <a:gd name="T6" fmla="*/ 702 w 702"/>
                <a:gd name="T7" fmla="*/ 6 h 13"/>
                <a:gd name="T8" fmla="*/ 700 w 702"/>
                <a:gd name="T9" fmla="*/ 5 h 13"/>
                <a:gd name="T10" fmla="*/ 351 w 702"/>
                <a:gd name="T11" fmla="*/ 0 h 13"/>
                <a:gd name="T12" fmla="*/ 3 w 702"/>
                <a:gd name="T13" fmla="*/ 5 h 13"/>
                <a:gd name="T14" fmla="*/ 0 w 702"/>
                <a:gd name="T15" fmla="*/ 6 h 13"/>
                <a:gd name="T16" fmla="*/ 3 w 702"/>
                <a:gd name="T17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2" h="13">
                  <a:moveTo>
                    <a:pt x="3" y="8"/>
                  </a:moveTo>
                  <a:cubicBezTo>
                    <a:pt x="107" y="11"/>
                    <a:pt x="228" y="13"/>
                    <a:pt x="351" y="13"/>
                  </a:cubicBezTo>
                  <a:cubicBezTo>
                    <a:pt x="474" y="13"/>
                    <a:pt x="595" y="11"/>
                    <a:pt x="700" y="8"/>
                  </a:cubicBezTo>
                  <a:cubicBezTo>
                    <a:pt x="701" y="8"/>
                    <a:pt x="702" y="7"/>
                    <a:pt x="702" y="6"/>
                  </a:cubicBezTo>
                  <a:cubicBezTo>
                    <a:pt x="702" y="6"/>
                    <a:pt x="701" y="5"/>
                    <a:pt x="700" y="5"/>
                  </a:cubicBezTo>
                  <a:cubicBezTo>
                    <a:pt x="595" y="1"/>
                    <a:pt x="474" y="0"/>
                    <a:pt x="351" y="0"/>
                  </a:cubicBezTo>
                  <a:cubicBezTo>
                    <a:pt x="228" y="0"/>
                    <a:pt x="107" y="1"/>
                    <a:pt x="3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1" y="8"/>
                    <a:pt x="3" y="8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Oval 91">
              <a:extLst>
                <a:ext uri="{FF2B5EF4-FFF2-40B4-BE49-F238E27FC236}">
                  <a16:creationId xmlns:a16="http://schemas.microsoft.com/office/drawing/2014/main" id="{D60458FC-11E3-980B-6533-2E0C0E31E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04082" y="4328476"/>
              <a:ext cx="712053" cy="712694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Oval 92">
              <a:extLst>
                <a:ext uri="{FF2B5EF4-FFF2-40B4-BE49-F238E27FC236}">
                  <a16:creationId xmlns:a16="http://schemas.microsoft.com/office/drawing/2014/main" id="{C7D47094-7202-C3A6-4D2A-03769D538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8184" y="1790746"/>
              <a:ext cx="341272" cy="34127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Oval 93">
              <a:extLst>
                <a:ext uri="{FF2B5EF4-FFF2-40B4-BE49-F238E27FC236}">
                  <a16:creationId xmlns:a16="http://schemas.microsoft.com/office/drawing/2014/main" id="{320181C3-E2C9-BF73-CB32-E0E03942C0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8144" y="3031385"/>
              <a:ext cx="515757" cy="515757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Oval 94">
              <a:extLst>
                <a:ext uri="{FF2B5EF4-FFF2-40B4-BE49-F238E27FC236}">
                  <a16:creationId xmlns:a16="http://schemas.microsoft.com/office/drawing/2014/main" id="{504DA9D1-5EE1-DB65-D7FA-A22EF3F81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64969" y="3647215"/>
              <a:ext cx="283538" cy="282255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Oval 95">
              <a:extLst>
                <a:ext uri="{FF2B5EF4-FFF2-40B4-BE49-F238E27FC236}">
                  <a16:creationId xmlns:a16="http://schemas.microsoft.com/office/drawing/2014/main" id="{59516087-8DA3-9CAA-6A13-9DC962CC3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09638" y="5342670"/>
              <a:ext cx="534360" cy="53436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Oval 96">
              <a:extLst>
                <a:ext uri="{FF2B5EF4-FFF2-40B4-BE49-F238E27FC236}">
                  <a16:creationId xmlns:a16="http://schemas.microsoft.com/office/drawing/2014/main" id="{20F87E74-2E24-49FA-4D18-C0D7A3AFDF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28187" y="2344351"/>
              <a:ext cx="354743" cy="35346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Oval 97">
              <a:extLst>
                <a:ext uri="{FF2B5EF4-FFF2-40B4-BE49-F238E27FC236}">
                  <a16:creationId xmlns:a16="http://schemas.microsoft.com/office/drawing/2014/main" id="{1A986F81-1EA5-4AB2-740B-59F1BEEC5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3740" y="3171230"/>
              <a:ext cx="678054" cy="678054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Oval 98">
              <a:extLst>
                <a:ext uri="{FF2B5EF4-FFF2-40B4-BE49-F238E27FC236}">
                  <a16:creationId xmlns:a16="http://schemas.microsoft.com/office/drawing/2014/main" id="{4AF2AFDB-3067-67B8-708A-CC2E57986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61897" y="1954967"/>
              <a:ext cx="255313" cy="25467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9" name="Oval 99">
              <a:extLst>
                <a:ext uri="{FF2B5EF4-FFF2-40B4-BE49-F238E27FC236}">
                  <a16:creationId xmlns:a16="http://schemas.microsoft.com/office/drawing/2014/main" id="{6F5F8C6E-EEB3-E4B9-48D5-6FA23FD78C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9443" y="2985840"/>
              <a:ext cx="252105" cy="25338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0" name="Oval 100">
              <a:extLst>
                <a:ext uri="{FF2B5EF4-FFF2-40B4-BE49-F238E27FC236}">
                  <a16:creationId xmlns:a16="http://schemas.microsoft.com/office/drawing/2014/main" id="{A8A349F6-D068-1942-77E9-C4393EC43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55121" y="5147015"/>
              <a:ext cx="470853" cy="46892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1" name="Oval 101">
              <a:extLst>
                <a:ext uri="{FF2B5EF4-FFF2-40B4-BE49-F238E27FC236}">
                  <a16:creationId xmlns:a16="http://schemas.microsoft.com/office/drawing/2014/main" id="{558D7695-5A74-1D1B-24EB-889EE0B40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3648" y="4907740"/>
              <a:ext cx="373347" cy="3714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Oval 102">
              <a:extLst>
                <a:ext uri="{FF2B5EF4-FFF2-40B4-BE49-F238E27FC236}">
                  <a16:creationId xmlns:a16="http://schemas.microsoft.com/office/drawing/2014/main" id="{517040B2-0B49-3E67-FEAE-E5525C20D4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61816" y="2467517"/>
              <a:ext cx="309839" cy="3104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Oval 103">
              <a:extLst>
                <a:ext uri="{FF2B5EF4-FFF2-40B4-BE49-F238E27FC236}">
                  <a16:creationId xmlns:a16="http://schemas.microsoft.com/office/drawing/2014/main" id="{B5BA68D2-D395-38A7-79B4-8ABAB8A16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1771" y="3810794"/>
              <a:ext cx="638923" cy="638923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4" name="Oval 104">
              <a:extLst>
                <a:ext uri="{FF2B5EF4-FFF2-40B4-BE49-F238E27FC236}">
                  <a16:creationId xmlns:a16="http://schemas.microsoft.com/office/drawing/2014/main" id="{AC293E09-88AB-B5C0-2B99-9A195B5C7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4062" y="2221826"/>
              <a:ext cx="469570" cy="468287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5" name="Oval 105">
              <a:extLst>
                <a:ext uri="{FF2B5EF4-FFF2-40B4-BE49-F238E27FC236}">
                  <a16:creationId xmlns:a16="http://schemas.microsoft.com/office/drawing/2014/main" id="{55D7CB57-F835-103E-DBF4-3213C391A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9637" y="3874943"/>
              <a:ext cx="645338" cy="64277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6" name="Oval 106">
              <a:extLst>
                <a:ext uri="{FF2B5EF4-FFF2-40B4-BE49-F238E27FC236}">
                  <a16:creationId xmlns:a16="http://schemas.microsoft.com/office/drawing/2014/main" id="{B4BFCE71-1950-7C2A-244C-83C7AB282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2813" y="2380916"/>
              <a:ext cx="563227" cy="562586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7" name="Oval 107">
              <a:extLst>
                <a:ext uri="{FF2B5EF4-FFF2-40B4-BE49-F238E27FC236}">
                  <a16:creationId xmlns:a16="http://schemas.microsoft.com/office/drawing/2014/main" id="{7AA04FF8-6D7C-F431-4142-4888D52A9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72802" y="4907740"/>
              <a:ext cx="323310" cy="322669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8" name="Oval 108">
              <a:extLst>
                <a:ext uri="{FF2B5EF4-FFF2-40B4-BE49-F238E27FC236}">
                  <a16:creationId xmlns:a16="http://schemas.microsoft.com/office/drawing/2014/main" id="{2E78F780-94DC-CC7E-8A2F-2A5D737BC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2952" y="3277076"/>
              <a:ext cx="379761" cy="37912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09" name="Oval 109">
              <a:extLst>
                <a:ext uri="{FF2B5EF4-FFF2-40B4-BE49-F238E27FC236}">
                  <a16:creationId xmlns:a16="http://schemas.microsoft.com/office/drawing/2014/main" id="{00EB3349-D67C-8AF8-7109-EF27C829F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3959" y="2761319"/>
              <a:ext cx="276482" cy="277765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0" name="Oval 110">
              <a:extLst>
                <a:ext uri="{FF2B5EF4-FFF2-40B4-BE49-F238E27FC236}">
                  <a16:creationId xmlns:a16="http://schemas.microsoft.com/office/drawing/2014/main" id="{2B1851A4-E9D8-2136-3D65-84899ED95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27193" y="3081421"/>
              <a:ext cx="256596" cy="25467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1" name="Oval 111">
              <a:extLst>
                <a:ext uri="{FF2B5EF4-FFF2-40B4-BE49-F238E27FC236}">
                  <a16:creationId xmlns:a16="http://schemas.microsoft.com/office/drawing/2014/main" id="{EB4DBF48-531F-32EF-C9C5-E5C8CE4A8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25811" y="2314201"/>
              <a:ext cx="265576" cy="265576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2" name="Freeform 112">
              <a:extLst>
                <a:ext uri="{FF2B5EF4-FFF2-40B4-BE49-F238E27FC236}">
                  <a16:creationId xmlns:a16="http://schemas.microsoft.com/office/drawing/2014/main" id="{5222243D-51FE-A339-6908-9FA9868934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83617" y="3878151"/>
              <a:ext cx="492664" cy="493946"/>
            </a:xfrm>
            <a:custGeom>
              <a:avLst/>
              <a:gdLst>
                <a:gd name="T0" fmla="*/ 268 w 325"/>
                <a:gd name="T1" fmla="*/ 55 h 326"/>
                <a:gd name="T2" fmla="*/ 82 w 325"/>
                <a:gd name="T3" fmla="*/ 47 h 326"/>
                <a:gd name="T4" fmla="*/ 55 w 325"/>
                <a:gd name="T5" fmla="*/ 58 h 326"/>
                <a:gd name="T6" fmla="*/ 73 w 325"/>
                <a:gd name="T7" fmla="*/ 50 h 326"/>
                <a:gd name="T8" fmla="*/ 88 w 325"/>
                <a:gd name="T9" fmla="*/ 37 h 326"/>
                <a:gd name="T10" fmla="*/ 78 w 325"/>
                <a:gd name="T11" fmla="*/ 288 h 326"/>
                <a:gd name="T12" fmla="*/ 66 w 325"/>
                <a:gd name="T13" fmla="*/ 272 h 326"/>
                <a:gd name="T14" fmla="*/ 20 w 325"/>
                <a:gd name="T15" fmla="*/ 136 h 326"/>
                <a:gd name="T16" fmla="*/ 44 w 325"/>
                <a:gd name="T17" fmla="*/ 178 h 326"/>
                <a:gd name="T18" fmla="*/ 69 w 325"/>
                <a:gd name="T19" fmla="*/ 220 h 326"/>
                <a:gd name="T20" fmla="*/ 97 w 325"/>
                <a:gd name="T21" fmla="*/ 269 h 326"/>
                <a:gd name="T22" fmla="*/ 115 w 325"/>
                <a:gd name="T23" fmla="*/ 302 h 326"/>
                <a:gd name="T24" fmla="*/ 115 w 325"/>
                <a:gd name="T25" fmla="*/ 284 h 326"/>
                <a:gd name="T26" fmla="*/ 123 w 325"/>
                <a:gd name="T27" fmla="*/ 243 h 326"/>
                <a:gd name="T28" fmla="*/ 127 w 325"/>
                <a:gd name="T29" fmla="*/ 209 h 326"/>
                <a:gd name="T30" fmla="*/ 106 w 325"/>
                <a:gd name="T31" fmla="*/ 191 h 326"/>
                <a:gd name="T32" fmla="*/ 66 w 325"/>
                <a:gd name="T33" fmla="*/ 177 h 326"/>
                <a:gd name="T34" fmla="*/ 48 w 325"/>
                <a:gd name="T35" fmla="*/ 173 h 326"/>
                <a:gd name="T36" fmla="*/ 49 w 325"/>
                <a:gd name="T37" fmla="*/ 147 h 326"/>
                <a:gd name="T38" fmla="*/ 67 w 325"/>
                <a:gd name="T39" fmla="*/ 146 h 326"/>
                <a:gd name="T40" fmla="*/ 98 w 325"/>
                <a:gd name="T41" fmla="*/ 127 h 326"/>
                <a:gd name="T42" fmla="*/ 108 w 325"/>
                <a:gd name="T43" fmla="*/ 105 h 326"/>
                <a:gd name="T44" fmla="*/ 92 w 325"/>
                <a:gd name="T45" fmla="*/ 88 h 326"/>
                <a:gd name="T46" fmla="*/ 72 w 325"/>
                <a:gd name="T47" fmla="*/ 87 h 326"/>
                <a:gd name="T48" fmla="*/ 106 w 325"/>
                <a:gd name="T49" fmla="*/ 70 h 326"/>
                <a:gd name="T50" fmla="*/ 114 w 325"/>
                <a:gd name="T51" fmla="*/ 80 h 326"/>
                <a:gd name="T52" fmla="*/ 97 w 325"/>
                <a:gd name="T53" fmla="*/ 51 h 326"/>
                <a:gd name="T54" fmla="*/ 91 w 325"/>
                <a:gd name="T55" fmla="*/ 52 h 326"/>
                <a:gd name="T56" fmla="*/ 126 w 325"/>
                <a:gd name="T57" fmla="*/ 27 h 326"/>
                <a:gd name="T58" fmla="*/ 111 w 325"/>
                <a:gd name="T59" fmla="*/ 21 h 326"/>
                <a:gd name="T60" fmla="*/ 261 w 325"/>
                <a:gd name="T61" fmla="*/ 51 h 326"/>
                <a:gd name="T62" fmla="*/ 240 w 325"/>
                <a:gd name="T63" fmla="*/ 60 h 326"/>
                <a:gd name="T64" fmla="*/ 227 w 325"/>
                <a:gd name="T65" fmla="*/ 58 h 326"/>
                <a:gd name="T66" fmla="*/ 193 w 325"/>
                <a:gd name="T67" fmla="*/ 58 h 326"/>
                <a:gd name="T68" fmla="*/ 196 w 325"/>
                <a:gd name="T69" fmla="*/ 88 h 326"/>
                <a:gd name="T70" fmla="*/ 211 w 325"/>
                <a:gd name="T71" fmla="*/ 77 h 326"/>
                <a:gd name="T72" fmla="*/ 200 w 325"/>
                <a:gd name="T73" fmla="*/ 92 h 326"/>
                <a:gd name="T74" fmla="*/ 170 w 325"/>
                <a:gd name="T75" fmla="*/ 112 h 326"/>
                <a:gd name="T76" fmla="*/ 173 w 325"/>
                <a:gd name="T77" fmla="*/ 125 h 326"/>
                <a:gd name="T78" fmla="*/ 197 w 325"/>
                <a:gd name="T79" fmla="*/ 126 h 326"/>
                <a:gd name="T80" fmla="*/ 209 w 325"/>
                <a:gd name="T81" fmla="*/ 124 h 326"/>
                <a:gd name="T82" fmla="*/ 211 w 325"/>
                <a:gd name="T83" fmla="*/ 143 h 326"/>
                <a:gd name="T84" fmla="*/ 171 w 325"/>
                <a:gd name="T85" fmla="*/ 134 h 326"/>
                <a:gd name="T86" fmla="*/ 147 w 325"/>
                <a:gd name="T87" fmla="*/ 166 h 326"/>
                <a:gd name="T88" fmla="*/ 174 w 325"/>
                <a:gd name="T89" fmla="*/ 193 h 326"/>
                <a:gd name="T90" fmla="*/ 191 w 325"/>
                <a:gd name="T91" fmla="*/ 243 h 326"/>
                <a:gd name="T92" fmla="*/ 218 w 325"/>
                <a:gd name="T93" fmla="*/ 257 h 326"/>
                <a:gd name="T94" fmla="*/ 232 w 325"/>
                <a:gd name="T95" fmla="*/ 208 h 326"/>
                <a:gd name="T96" fmla="*/ 243 w 325"/>
                <a:gd name="T97" fmla="*/ 182 h 326"/>
                <a:gd name="T98" fmla="*/ 255 w 325"/>
                <a:gd name="T99" fmla="*/ 157 h 326"/>
                <a:gd name="T100" fmla="*/ 262 w 325"/>
                <a:gd name="T101" fmla="*/ 155 h 326"/>
                <a:gd name="T102" fmla="*/ 275 w 325"/>
                <a:gd name="T103" fmla="*/ 187 h 326"/>
                <a:gd name="T104" fmla="*/ 300 w 325"/>
                <a:gd name="T105" fmla="*/ 175 h 326"/>
                <a:gd name="T106" fmla="*/ 305 w 325"/>
                <a:gd name="T107" fmla="*/ 193 h 326"/>
                <a:gd name="T108" fmla="*/ 300 w 325"/>
                <a:gd name="T109" fmla="*/ 204 h 326"/>
                <a:gd name="T110" fmla="*/ 301 w 325"/>
                <a:gd name="T111" fmla="*/ 215 h 326"/>
                <a:gd name="T112" fmla="*/ 269 w 325"/>
                <a:gd name="T113" fmla="*/ 254 h 326"/>
                <a:gd name="T114" fmla="*/ 232 w 325"/>
                <a:gd name="T115" fmla="*/ 284 h 326"/>
                <a:gd name="T116" fmla="*/ 222 w 325"/>
                <a:gd name="T117" fmla="*/ 149 h 326"/>
                <a:gd name="T118" fmla="*/ 227 w 325"/>
                <a:gd name="T119" fmla="*/ 166 h 326"/>
                <a:gd name="T120" fmla="*/ 220 w 325"/>
                <a:gd name="T121" fmla="*/ 122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5" h="326">
                  <a:moveTo>
                    <a:pt x="162" y="0"/>
                  </a:moveTo>
                  <a:cubicBezTo>
                    <a:pt x="73" y="0"/>
                    <a:pt x="0" y="73"/>
                    <a:pt x="0" y="163"/>
                  </a:cubicBezTo>
                  <a:cubicBezTo>
                    <a:pt x="0" y="253"/>
                    <a:pt x="73" y="326"/>
                    <a:pt x="162" y="326"/>
                  </a:cubicBezTo>
                  <a:cubicBezTo>
                    <a:pt x="252" y="326"/>
                    <a:pt x="325" y="253"/>
                    <a:pt x="325" y="163"/>
                  </a:cubicBezTo>
                  <a:cubicBezTo>
                    <a:pt x="325" y="73"/>
                    <a:pt x="252" y="0"/>
                    <a:pt x="162" y="0"/>
                  </a:cubicBezTo>
                  <a:close/>
                  <a:moveTo>
                    <a:pt x="312" y="174"/>
                  </a:moveTo>
                  <a:cubicBezTo>
                    <a:pt x="312" y="174"/>
                    <a:pt x="312" y="173"/>
                    <a:pt x="312" y="173"/>
                  </a:cubicBezTo>
                  <a:cubicBezTo>
                    <a:pt x="312" y="173"/>
                    <a:pt x="311" y="172"/>
                    <a:pt x="311" y="172"/>
                  </a:cubicBezTo>
                  <a:cubicBezTo>
                    <a:pt x="310" y="170"/>
                    <a:pt x="312" y="169"/>
                    <a:pt x="313" y="168"/>
                  </a:cubicBezTo>
                  <a:cubicBezTo>
                    <a:pt x="313" y="168"/>
                    <a:pt x="313" y="167"/>
                    <a:pt x="313" y="167"/>
                  </a:cubicBezTo>
                  <a:cubicBezTo>
                    <a:pt x="313" y="167"/>
                    <a:pt x="313" y="167"/>
                    <a:pt x="314" y="167"/>
                  </a:cubicBezTo>
                  <a:cubicBezTo>
                    <a:pt x="313" y="170"/>
                    <a:pt x="313" y="172"/>
                    <a:pt x="313" y="175"/>
                  </a:cubicBezTo>
                  <a:cubicBezTo>
                    <a:pt x="313" y="174"/>
                    <a:pt x="312" y="174"/>
                    <a:pt x="312" y="174"/>
                  </a:cubicBezTo>
                  <a:close/>
                  <a:moveTo>
                    <a:pt x="269" y="55"/>
                  </a:moveTo>
                  <a:cubicBezTo>
                    <a:pt x="268" y="55"/>
                    <a:pt x="268" y="55"/>
                    <a:pt x="268" y="55"/>
                  </a:cubicBezTo>
                  <a:cubicBezTo>
                    <a:pt x="268" y="55"/>
                    <a:pt x="269" y="55"/>
                    <a:pt x="269" y="55"/>
                  </a:cubicBezTo>
                  <a:close/>
                  <a:moveTo>
                    <a:pt x="91" y="35"/>
                  </a:moveTo>
                  <a:cubicBezTo>
                    <a:pt x="91" y="36"/>
                    <a:pt x="92" y="36"/>
                    <a:pt x="92" y="37"/>
                  </a:cubicBezTo>
                  <a:cubicBezTo>
                    <a:pt x="91" y="38"/>
                    <a:pt x="91" y="38"/>
                    <a:pt x="91" y="39"/>
                  </a:cubicBezTo>
                  <a:cubicBezTo>
                    <a:pt x="92" y="40"/>
                    <a:pt x="95" y="39"/>
                    <a:pt x="95" y="41"/>
                  </a:cubicBezTo>
                  <a:cubicBezTo>
                    <a:pt x="95" y="42"/>
                    <a:pt x="94" y="44"/>
                    <a:pt x="93" y="45"/>
                  </a:cubicBezTo>
                  <a:cubicBezTo>
                    <a:pt x="93" y="45"/>
                    <a:pt x="93" y="49"/>
                    <a:pt x="92" y="50"/>
                  </a:cubicBezTo>
                  <a:cubicBezTo>
                    <a:pt x="92" y="50"/>
                    <a:pt x="92" y="50"/>
                    <a:pt x="91" y="50"/>
                  </a:cubicBezTo>
                  <a:cubicBezTo>
                    <a:pt x="92" y="49"/>
                    <a:pt x="92" y="49"/>
                    <a:pt x="92" y="48"/>
                  </a:cubicBezTo>
                  <a:cubicBezTo>
                    <a:pt x="91" y="48"/>
                    <a:pt x="91" y="48"/>
                    <a:pt x="91" y="48"/>
                  </a:cubicBezTo>
                  <a:cubicBezTo>
                    <a:pt x="90" y="48"/>
                    <a:pt x="91" y="47"/>
                    <a:pt x="91" y="46"/>
                  </a:cubicBezTo>
                  <a:cubicBezTo>
                    <a:pt x="91" y="46"/>
                    <a:pt x="91" y="45"/>
                    <a:pt x="91" y="45"/>
                  </a:cubicBezTo>
                  <a:cubicBezTo>
                    <a:pt x="90" y="45"/>
                    <a:pt x="89" y="45"/>
                    <a:pt x="88" y="45"/>
                  </a:cubicBezTo>
                  <a:cubicBezTo>
                    <a:pt x="87" y="47"/>
                    <a:pt x="89" y="47"/>
                    <a:pt x="88" y="48"/>
                  </a:cubicBezTo>
                  <a:cubicBezTo>
                    <a:pt x="85" y="50"/>
                    <a:pt x="85" y="47"/>
                    <a:pt x="82" y="47"/>
                  </a:cubicBezTo>
                  <a:cubicBezTo>
                    <a:pt x="81" y="47"/>
                    <a:pt x="81" y="48"/>
                    <a:pt x="80" y="47"/>
                  </a:cubicBezTo>
                  <a:cubicBezTo>
                    <a:pt x="79" y="48"/>
                    <a:pt x="77" y="49"/>
                    <a:pt x="77" y="51"/>
                  </a:cubicBezTo>
                  <a:cubicBezTo>
                    <a:pt x="76" y="52"/>
                    <a:pt x="77" y="52"/>
                    <a:pt x="78" y="53"/>
                  </a:cubicBezTo>
                  <a:cubicBezTo>
                    <a:pt x="78" y="53"/>
                    <a:pt x="79" y="54"/>
                    <a:pt x="79" y="55"/>
                  </a:cubicBezTo>
                  <a:cubicBezTo>
                    <a:pt x="80" y="55"/>
                    <a:pt x="81" y="55"/>
                    <a:pt x="81" y="55"/>
                  </a:cubicBezTo>
                  <a:cubicBezTo>
                    <a:pt x="81" y="56"/>
                    <a:pt x="81" y="57"/>
                    <a:pt x="81" y="58"/>
                  </a:cubicBezTo>
                  <a:cubicBezTo>
                    <a:pt x="81" y="59"/>
                    <a:pt x="83" y="59"/>
                    <a:pt x="82" y="61"/>
                  </a:cubicBezTo>
                  <a:cubicBezTo>
                    <a:pt x="81" y="62"/>
                    <a:pt x="79" y="63"/>
                    <a:pt x="77" y="64"/>
                  </a:cubicBezTo>
                  <a:cubicBezTo>
                    <a:pt x="76" y="64"/>
                    <a:pt x="74" y="63"/>
                    <a:pt x="72" y="62"/>
                  </a:cubicBezTo>
                  <a:cubicBezTo>
                    <a:pt x="70" y="62"/>
                    <a:pt x="69" y="63"/>
                    <a:pt x="68" y="62"/>
                  </a:cubicBezTo>
                  <a:cubicBezTo>
                    <a:pt x="67" y="62"/>
                    <a:pt x="67" y="60"/>
                    <a:pt x="66" y="60"/>
                  </a:cubicBezTo>
                  <a:cubicBezTo>
                    <a:pt x="65" y="61"/>
                    <a:pt x="63" y="62"/>
                    <a:pt x="62" y="62"/>
                  </a:cubicBezTo>
                  <a:cubicBezTo>
                    <a:pt x="61" y="62"/>
                    <a:pt x="60" y="61"/>
                    <a:pt x="59" y="61"/>
                  </a:cubicBezTo>
                  <a:cubicBezTo>
                    <a:pt x="58" y="61"/>
                    <a:pt x="56" y="61"/>
                    <a:pt x="55" y="60"/>
                  </a:cubicBezTo>
                  <a:cubicBezTo>
                    <a:pt x="55" y="60"/>
                    <a:pt x="56" y="59"/>
                    <a:pt x="55" y="58"/>
                  </a:cubicBezTo>
                  <a:cubicBezTo>
                    <a:pt x="55" y="58"/>
                    <a:pt x="54" y="58"/>
                    <a:pt x="54" y="58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4" y="57"/>
                    <a:pt x="55" y="56"/>
                    <a:pt x="56" y="56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57" y="56"/>
                    <a:pt x="56" y="57"/>
                    <a:pt x="57" y="57"/>
                  </a:cubicBezTo>
                  <a:cubicBezTo>
                    <a:pt x="57" y="58"/>
                    <a:pt x="60" y="59"/>
                    <a:pt x="62" y="59"/>
                  </a:cubicBezTo>
                  <a:cubicBezTo>
                    <a:pt x="63" y="59"/>
                    <a:pt x="64" y="58"/>
                    <a:pt x="65" y="58"/>
                  </a:cubicBezTo>
                  <a:cubicBezTo>
                    <a:pt x="66" y="58"/>
                    <a:pt x="67" y="57"/>
                    <a:pt x="67" y="58"/>
                  </a:cubicBezTo>
                  <a:cubicBezTo>
                    <a:pt x="68" y="58"/>
                    <a:pt x="68" y="59"/>
                    <a:pt x="70" y="60"/>
                  </a:cubicBezTo>
                  <a:cubicBezTo>
                    <a:pt x="71" y="60"/>
                    <a:pt x="72" y="59"/>
                    <a:pt x="73" y="59"/>
                  </a:cubicBezTo>
                  <a:cubicBezTo>
                    <a:pt x="74" y="59"/>
                    <a:pt x="74" y="58"/>
                    <a:pt x="75" y="58"/>
                  </a:cubicBezTo>
                  <a:cubicBezTo>
                    <a:pt x="76" y="56"/>
                    <a:pt x="73" y="55"/>
                    <a:pt x="73" y="53"/>
                  </a:cubicBezTo>
                  <a:cubicBezTo>
                    <a:pt x="72" y="53"/>
                    <a:pt x="72" y="53"/>
                    <a:pt x="72" y="52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72" y="51"/>
                    <a:pt x="73" y="50"/>
                    <a:pt x="73" y="50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73" y="49"/>
                    <a:pt x="73" y="48"/>
                    <a:pt x="73" y="48"/>
                  </a:cubicBezTo>
                  <a:cubicBezTo>
                    <a:pt x="71" y="48"/>
                    <a:pt x="70" y="47"/>
                    <a:pt x="69" y="47"/>
                  </a:cubicBezTo>
                  <a:cubicBezTo>
                    <a:pt x="68" y="47"/>
                    <a:pt x="67" y="47"/>
                    <a:pt x="66" y="47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7" y="45"/>
                    <a:pt x="68" y="44"/>
                    <a:pt x="70" y="43"/>
                  </a:cubicBezTo>
                  <a:cubicBezTo>
                    <a:pt x="70" y="43"/>
                    <a:pt x="70" y="43"/>
                    <a:pt x="70" y="43"/>
                  </a:cubicBezTo>
                  <a:cubicBezTo>
                    <a:pt x="73" y="43"/>
                    <a:pt x="75" y="44"/>
                    <a:pt x="77" y="42"/>
                  </a:cubicBezTo>
                  <a:cubicBezTo>
                    <a:pt x="79" y="40"/>
                    <a:pt x="76" y="40"/>
                    <a:pt x="76" y="39"/>
                  </a:cubicBezTo>
                  <a:cubicBezTo>
                    <a:pt x="75" y="39"/>
                    <a:pt x="75" y="39"/>
                    <a:pt x="75" y="39"/>
                  </a:cubicBezTo>
                  <a:cubicBezTo>
                    <a:pt x="77" y="38"/>
                    <a:pt x="79" y="36"/>
                    <a:pt x="81" y="35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3" y="36"/>
                    <a:pt x="83" y="35"/>
                    <a:pt x="84" y="36"/>
                  </a:cubicBezTo>
                  <a:cubicBezTo>
                    <a:pt x="85" y="36"/>
                    <a:pt x="85" y="38"/>
                    <a:pt x="86" y="38"/>
                  </a:cubicBezTo>
                  <a:cubicBezTo>
                    <a:pt x="86" y="38"/>
                    <a:pt x="87" y="39"/>
                    <a:pt x="88" y="37"/>
                  </a:cubicBezTo>
                  <a:cubicBezTo>
                    <a:pt x="89" y="36"/>
                    <a:pt x="88" y="35"/>
                    <a:pt x="87" y="34"/>
                  </a:cubicBezTo>
                  <a:cubicBezTo>
                    <a:pt x="87" y="33"/>
                    <a:pt x="87" y="33"/>
                    <a:pt x="86" y="33"/>
                  </a:cubicBezTo>
                  <a:cubicBezTo>
                    <a:pt x="86" y="33"/>
                    <a:pt x="86" y="33"/>
                    <a:pt x="85" y="33"/>
                  </a:cubicBezTo>
                  <a:cubicBezTo>
                    <a:pt x="89" y="31"/>
                    <a:pt x="92" y="29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8"/>
                    <a:pt x="96" y="29"/>
                    <a:pt x="95" y="31"/>
                  </a:cubicBezTo>
                  <a:cubicBezTo>
                    <a:pt x="95" y="31"/>
                    <a:pt x="96" y="32"/>
                    <a:pt x="95" y="33"/>
                  </a:cubicBezTo>
                  <a:cubicBezTo>
                    <a:pt x="94" y="33"/>
                    <a:pt x="92" y="32"/>
                    <a:pt x="91" y="33"/>
                  </a:cubicBezTo>
                  <a:cubicBezTo>
                    <a:pt x="90" y="34"/>
                    <a:pt x="91" y="34"/>
                    <a:pt x="91" y="35"/>
                  </a:cubicBezTo>
                  <a:close/>
                  <a:moveTo>
                    <a:pt x="71" y="283"/>
                  </a:moveTo>
                  <a:cubicBezTo>
                    <a:pt x="72" y="283"/>
                    <a:pt x="72" y="283"/>
                    <a:pt x="72" y="284"/>
                  </a:cubicBezTo>
                  <a:cubicBezTo>
                    <a:pt x="73" y="284"/>
                    <a:pt x="73" y="284"/>
                    <a:pt x="73" y="285"/>
                  </a:cubicBezTo>
                  <a:cubicBezTo>
                    <a:pt x="73" y="284"/>
                    <a:pt x="72" y="284"/>
                    <a:pt x="71" y="283"/>
                  </a:cubicBezTo>
                  <a:close/>
                  <a:moveTo>
                    <a:pt x="77" y="287"/>
                  </a:moveTo>
                  <a:cubicBezTo>
                    <a:pt x="77" y="287"/>
                    <a:pt x="78" y="288"/>
                    <a:pt x="78" y="288"/>
                  </a:cubicBezTo>
                  <a:cubicBezTo>
                    <a:pt x="79" y="288"/>
                    <a:pt x="79" y="289"/>
                    <a:pt x="80" y="289"/>
                  </a:cubicBezTo>
                  <a:cubicBezTo>
                    <a:pt x="79" y="289"/>
                    <a:pt x="78" y="288"/>
                    <a:pt x="77" y="287"/>
                  </a:cubicBezTo>
                  <a:close/>
                  <a:moveTo>
                    <a:pt x="86" y="293"/>
                  </a:moveTo>
                  <a:cubicBezTo>
                    <a:pt x="86" y="293"/>
                    <a:pt x="86" y="292"/>
                    <a:pt x="86" y="292"/>
                  </a:cubicBezTo>
                  <a:cubicBezTo>
                    <a:pt x="86" y="292"/>
                    <a:pt x="86" y="291"/>
                    <a:pt x="86" y="291"/>
                  </a:cubicBezTo>
                  <a:cubicBezTo>
                    <a:pt x="85" y="289"/>
                    <a:pt x="81" y="287"/>
                    <a:pt x="80" y="286"/>
                  </a:cubicBezTo>
                  <a:cubicBezTo>
                    <a:pt x="77" y="284"/>
                    <a:pt x="75" y="283"/>
                    <a:pt x="74" y="282"/>
                  </a:cubicBezTo>
                  <a:cubicBezTo>
                    <a:pt x="73" y="282"/>
                    <a:pt x="73" y="282"/>
                    <a:pt x="72" y="282"/>
                  </a:cubicBezTo>
                  <a:cubicBezTo>
                    <a:pt x="71" y="281"/>
                    <a:pt x="71" y="281"/>
                    <a:pt x="70" y="281"/>
                  </a:cubicBezTo>
                  <a:cubicBezTo>
                    <a:pt x="70" y="280"/>
                    <a:pt x="71" y="280"/>
                    <a:pt x="70" y="279"/>
                  </a:cubicBezTo>
                  <a:cubicBezTo>
                    <a:pt x="70" y="278"/>
                    <a:pt x="69" y="278"/>
                    <a:pt x="68" y="277"/>
                  </a:cubicBezTo>
                  <a:cubicBezTo>
                    <a:pt x="68" y="277"/>
                    <a:pt x="68" y="276"/>
                    <a:pt x="68" y="276"/>
                  </a:cubicBezTo>
                  <a:cubicBezTo>
                    <a:pt x="67" y="275"/>
                    <a:pt x="67" y="274"/>
                    <a:pt x="67" y="273"/>
                  </a:cubicBezTo>
                  <a:cubicBezTo>
                    <a:pt x="67" y="272"/>
                    <a:pt x="68" y="272"/>
                    <a:pt x="67" y="272"/>
                  </a:cubicBezTo>
                  <a:cubicBezTo>
                    <a:pt x="66" y="271"/>
                    <a:pt x="66" y="272"/>
                    <a:pt x="66" y="272"/>
                  </a:cubicBezTo>
                  <a:cubicBezTo>
                    <a:pt x="66" y="272"/>
                    <a:pt x="65" y="272"/>
                    <a:pt x="65" y="273"/>
                  </a:cubicBezTo>
                  <a:cubicBezTo>
                    <a:pt x="65" y="273"/>
                    <a:pt x="65" y="273"/>
                    <a:pt x="65" y="274"/>
                  </a:cubicBezTo>
                  <a:cubicBezTo>
                    <a:pt x="65" y="275"/>
                    <a:pt x="66" y="276"/>
                    <a:pt x="66" y="277"/>
                  </a:cubicBezTo>
                  <a:cubicBezTo>
                    <a:pt x="66" y="277"/>
                    <a:pt x="65" y="277"/>
                    <a:pt x="64" y="277"/>
                  </a:cubicBezTo>
                  <a:cubicBezTo>
                    <a:pt x="32" y="250"/>
                    <a:pt x="12" y="209"/>
                    <a:pt x="11" y="164"/>
                  </a:cubicBezTo>
                  <a:cubicBezTo>
                    <a:pt x="12" y="163"/>
                    <a:pt x="14" y="162"/>
                    <a:pt x="14" y="161"/>
                  </a:cubicBezTo>
                  <a:cubicBezTo>
                    <a:pt x="14" y="160"/>
                    <a:pt x="14" y="160"/>
                    <a:pt x="14" y="159"/>
                  </a:cubicBezTo>
                  <a:cubicBezTo>
                    <a:pt x="14" y="157"/>
                    <a:pt x="12" y="157"/>
                    <a:pt x="11" y="155"/>
                  </a:cubicBezTo>
                  <a:cubicBezTo>
                    <a:pt x="12" y="144"/>
                    <a:pt x="14" y="133"/>
                    <a:pt x="17" y="123"/>
                  </a:cubicBezTo>
                  <a:cubicBezTo>
                    <a:pt x="17" y="124"/>
                    <a:pt x="17" y="124"/>
                    <a:pt x="17" y="125"/>
                  </a:cubicBezTo>
                  <a:cubicBezTo>
                    <a:pt x="17" y="126"/>
                    <a:pt x="17" y="127"/>
                    <a:pt x="17" y="128"/>
                  </a:cubicBezTo>
                  <a:cubicBezTo>
                    <a:pt x="18" y="129"/>
                    <a:pt x="19" y="130"/>
                    <a:pt x="19" y="132"/>
                  </a:cubicBezTo>
                  <a:cubicBezTo>
                    <a:pt x="19" y="132"/>
                    <a:pt x="20" y="132"/>
                    <a:pt x="20" y="133"/>
                  </a:cubicBezTo>
                  <a:cubicBezTo>
                    <a:pt x="20" y="133"/>
                    <a:pt x="19" y="134"/>
                    <a:pt x="19" y="134"/>
                  </a:cubicBezTo>
                  <a:cubicBezTo>
                    <a:pt x="19" y="135"/>
                    <a:pt x="20" y="135"/>
                    <a:pt x="20" y="136"/>
                  </a:cubicBezTo>
                  <a:cubicBezTo>
                    <a:pt x="20" y="136"/>
                    <a:pt x="21" y="136"/>
                    <a:pt x="21" y="137"/>
                  </a:cubicBezTo>
                  <a:cubicBezTo>
                    <a:pt x="21" y="138"/>
                    <a:pt x="22" y="138"/>
                    <a:pt x="23" y="139"/>
                  </a:cubicBezTo>
                  <a:cubicBezTo>
                    <a:pt x="23" y="140"/>
                    <a:pt x="23" y="141"/>
                    <a:pt x="24" y="141"/>
                  </a:cubicBezTo>
                  <a:cubicBezTo>
                    <a:pt x="24" y="141"/>
                    <a:pt x="24" y="140"/>
                    <a:pt x="24" y="140"/>
                  </a:cubicBezTo>
                  <a:cubicBezTo>
                    <a:pt x="25" y="142"/>
                    <a:pt x="25" y="145"/>
                    <a:pt x="26" y="149"/>
                  </a:cubicBezTo>
                  <a:cubicBezTo>
                    <a:pt x="27" y="151"/>
                    <a:pt x="28" y="153"/>
                    <a:pt x="28" y="155"/>
                  </a:cubicBezTo>
                  <a:cubicBezTo>
                    <a:pt x="28" y="156"/>
                    <a:pt x="29" y="156"/>
                    <a:pt x="29" y="157"/>
                  </a:cubicBezTo>
                  <a:cubicBezTo>
                    <a:pt x="29" y="158"/>
                    <a:pt x="28" y="159"/>
                    <a:pt x="28" y="160"/>
                  </a:cubicBezTo>
                  <a:cubicBezTo>
                    <a:pt x="27" y="162"/>
                    <a:pt x="31" y="166"/>
                    <a:pt x="31" y="167"/>
                  </a:cubicBezTo>
                  <a:cubicBezTo>
                    <a:pt x="32" y="167"/>
                    <a:pt x="33" y="168"/>
                    <a:pt x="33" y="168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70"/>
                    <a:pt x="36" y="171"/>
                    <a:pt x="37" y="172"/>
                  </a:cubicBezTo>
                  <a:cubicBezTo>
                    <a:pt x="38" y="172"/>
                    <a:pt x="40" y="172"/>
                    <a:pt x="41" y="173"/>
                  </a:cubicBezTo>
                  <a:cubicBezTo>
                    <a:pt x="42" y="173"/>
                    <a:pt x="42" y="175"/>
                    <a:pt x="42" y="175"/>
                  </a:cubicBezTo>
                  <a:cubicBezTo>
                    <a:pt x="43" y="176"/>
                    <a:pt x="44" y="177"/>
                    <a:pt x="44" y="178"/>
                  </a:cubicBezTo>
                  <a:cubicBezTo>
                    <a:pt x="45" y="178"/>
                    <a:pt x="46" y="179"/>
                    <a:pt x="47" y="180"/>
                  </a:cubicBezTo>
                  <a:cubicBezTo>
                    <a:pt x="48" y="181"/>
                    <a:pt x="48" y="181"/>
                    <a:pt x="48" y="182"/>
                  </a:cubicBezTo>
                  <a:cubicBezTo>
                    <a:pt x="48" y="183"/>
                    <a:pt x="49" y="184"/>
                    <a:pt x="49" y="184"/>
                  </a:cubicBezTo>
                  <a:cubicBezTo>
                    <a:pt x="49" y="185"/>
                    <a:pt x="48" y="186"/>
                    <a:pt x="48" y="186"/>
                  </a:cubicBezTo>
                  <a:cubicBezTo>
                    <a:pt x="49" y="187"/>
                    <a:pt x="49" y="188"/>
                    <a:pt x="50" y="189"/>
                  </a:cubicBezTo>
                  <a:cubicBezTo>
                    <a:pt x="50" y="189"/>
                    <a:pt x="50" y="189"/>
                    <a:pt x="50" y="190"/>
                  </a:cubicBezTo>
                  <a:cubicBezTo>
                    <a:pt x="51" y="190"/>
                    <a:pt x="51" y="191"/>
                    <a:pt x="52" y="192"/>
                  </a:cubicBezTo>
                  <a:cubicBezTo>
                    <a:pt x="52" y="192"/>
                    <a:pt x="53" y="193"/>
                    <a:pt x="53" y="194"/>
                  </a:cubicBezTo>
                  <a:cubicBezTo>
                    <a:pt x="54" y="193"/>
                    <a:pt x="54" y="192"/>
                    <a:pt x="56" y="192"/>
                  </a:cubicBezTo>
                  <a:cubicBezTo>
                    <a:pt x="56" y="193"/>
                    <a:pt x="58" y="195"/>
                    <a:pt x="59" y="196"/>
                  </a:cubicBezTo>
                  <a:cubicBezTo>
                    <a:pt x="59" y="196"/>
                    <a:pt x="59" y="196"/>
                    <a:pt x="60" y="197"/>
                  </a:cubicBezTo>
                  <a:cubicBezTo>
                    <a:pt x="59" y="201"/>
                    <a:pt x="57" y="205"/>
                    <a:pt x="60" y="210"/>
                  </a:cubicBezTo>
                  <a:cubicBezTo>
                    <a:pt x="60" y="211"/>
                    <a:pt x="60" y="212"/>
                    <a:pt x="60" y="214"/>
                  </a:cubicBezTo>
                  <a:cubicBezTo>
                    <a:pt x="61" y="215"/>
                    <a:pt x="63" y="216"/>
                    <a:pt x="64" y="217"/>
                  </a:cubicBezTo>
                  <a:cubicBezTo>
                    <a:pt x="66" y="218"/>
                    <a:pt x="68" y="219"/>
                    <a:pt x="69" y="220"/>
                  </a:cubicBezTo>
                  <a:cubicBezTo>
                    <a:pt x="70" y="221"/>
                    <a:pt x="70" y="223"/>
                    <a:pt x="70" y="223"/>
                  </a:cubicBezTo>
                  <a:cubicBezTo>
                    <a:pt x="71" y="224"/>
                    <a:pt x="71" y="224"/>
                    <a:pt x="72" y="225"/>
                  </a:cubicBezTo>
                  <a:cubicBezTo>
                    <a:pt x="73" y="225"/>
                    <a:pt x="73" y="226"/>
                    <a:pt x="74" y="226"/>
                  </a:cubicBezTo>
                  <a:cubicBezTo>
                    <a:pt x="74" y="227"/>
                    <a:pt x="74" y="228"/>
                    <a:pt x="75" y="229"/>
                  </a:cubicBezTo>
                  <a:cubicBezTo>
                    <a:pt x="78" y="230"/>
                    <a:pt x="82" y="230"/>
                    <a:pt x="84" y="232"/>
                  </a:cubicBezTo>
                  <a:cubicBezTo>
                    <a:pt x="86" y="233"/>
                    <a:pt x="86" y="234"/>
                    <a:pt x="87" y="236"/>
                  </a:cubicBezTo>
                  <a:cubicBezTo>
                    <a:pt x="87" y="237"/>
                    <a:pt x="88" y="238"/>
                    <a:pt x="88" y="239"/>
                  </a:cubicBezTo>
                  <a:cubicBezTo>
                    <a:pt x="89" y="243"/>
                    <a:pt x="90" y="247"/>
                    <a:pt x="91" y="250"/>
                  </a:cubicBezTo>
                  <a:cubicBezTo>
                    <a:pt x="92" y="251"/>
                    <a:pt x="92" y="253"/>
                    <a:pt x="93" y="254"/>
                  </a:cubicBezTo>
                  <a:cubicBezTo>
                    <a:pt x="93" y="254"/>
                    <a:pt x="93" y="255"/>
                    <a:pt x="93" y="256"/>
                  </a:cubicBezTo>
                  <a:cubicBezTo>
                    <a:pt x="94" y="257"/>
                    <a:pt x="95" y="258"/>
                    <a:pt x="95" y="259"/>
                  </a:cubicBezTo>
                  <a:cubicBezTo>
                    <a:pt x="96" y="260"/>
                    <a:pt x="96" y="261"/>
                    <a:pt x="96" y="261"/>
                  </a:cubicBezTo>
                  <a:cubicBezTo>
                    <a:pt x="96" y="262"/>
                    <a:pt x="96" y="263"/>
                    <a:pt x="96" y="263"/>
                  </a:cubicBezTo>
                  <a:cubicBezTo>
                    <a:pt x="96" y="264"/>
                    <a:pt x="96" y="266"/>
                    <a:pt x="96" y="267"/>
                  </a:cubicBezTo>
                  <a:cubicBezTo>
                    <a:pt x="97" y="267"/>
                    <a:pt x="97" y="268"/>
                    <a:pt x="97" y="269"/>
                  </a:cubicBezTo>
                  <a:cubicBezTo>
                    <a:pt x="98" y="270"/>
                    <a:pt x="98" y="270"/>
                    <a:pt x="98" y="271"/>
                  </a:cubicBezTo>
                  <a:cubicBezTo>
                    <a:pt x="99" y="272"/>
                    <a:pt x="100" y="273"/>
                    <a:pt x="100" y="273"/>
                  </a:cubicBezTo>
                  <a:cubicBezTo>
                    <a:pt x="100" y="274"/>
                    <a:pt x="100" y="275"/>
                    <a:pt x="100" y="275"/>
                  </a:cubicBezTo>
                  <a:cubicBezTo>
                    <a:pt x="100" y="276"/>
                    <a:pt x="101" y="276"/>
                    <a:pt x="101" y="277"/>
                  </a:cubicBezTo>
                  <a:cubicBezTo>
                    <a:pt x="101" y="278"/>
                    <a:pt x="101" y="279"/>
                    <a:pt x="101" y="280"/>
                  </a:cubicBezTo>
                  <a:cubicBezTo>
                    <a:pt x="102" y="281"/>
                    <a:pt x="102" y="282"/>
                    <a:pt x="102" y="282"/>
                  </a:cubicBezTo>
                  <a:cubicBezTo>
                    <a:pt x="103" y="284"/>
                    <a:pt x="104" y="285"/>
                    <a:pt x="104" y="286"/>
                  </a:cubicBezTo>
                  <a:cubicBezTo>
                    <a:pt x="104" y="286"/>
                    <a:pt x="104" y="287"/>
                    <a:pt x="105" y="288"/>
                  </a:cubicBezTo>
                  <a:cubicBezTo>
                    <a:pt x="105" y="289"/>
                    <a:pt x="106" y="289"/>
                    <a:pt x="106" y="290"/>
                  </a:cubicBezTo>
                  <a:cubicBezTo>
                    <a:pt x="107" y="291"/>
                    <a:pt x="106" y="291"/>
                    <a:pt x="106" y="292"/>
                  </a:cubicBezTo>
                  <a:cubicBezTo>
                    <a:pt x="107" y="294"/>
                    <a:pt x="108" y="295"/>
                    <a:pt x="109" y="297"/>
                  </a:cubicBezTo>
                  <a:cubicBezTo>
                    <a:pt x="110" y="298"/>
                    <a:pt x="111" y="299"/>
                    <a:pt x="111" y="300"/>
                  </a:cubicBezTo>
                  <a:cubicBezTo>
                    <a:pt x="111" y="300"/>
                    <a:pt x="112" y="300"/>
                    <a:pt x="112" y="301"/>
                  </a:cubicBezTo>
                  <a:cubicBezTo>
                    <a:pt x="112" y="301"/>
                    <a:pt x="112" y="301"/>
                    <a:pt x="113" y="301"/>
                  </a:cubicBezTo>
                  <a:cubicBezTo>
                    <a:pt x="113" y="302"/>
                    <a:pt x="114" y="302"/>
                    <a:pt x="115" y="302"/>
                  </a:cubicBezTo>
                  <a:cubicBezTo>
                    <a:pt x="115" y="302"/>
                    <a:pt x="116" y="303"/>
                    <a:pt x="116" y="303"/>
                  </a:cubicBezTo>
                  <a:cubicBezTo>
                    <a:pt x="117" y="303"/>
                    <a:pt x="117" y="303"/>
                    <a:pt x="117" y="303"/>
                  </a:cubicBezTo>
                  <a:cubicBezTo>
                    <a:pt x="118" y="304"/>
                    <a:pt x="119" y="304"/>
                    <a:pt x="120" y="304"/>
                  </a:cubicBezTo>
                  <a:cubicBezTo>
                    <a:pt x="122" y="305"/>
                    <a:pt x="122" y="305"/>
                    <a:pt x="123" y="305"/>
                  </a:cubicBezTo>
                  <a:cubicBezTo>
                    <a:pt x="124" y="305"/>
                    <a:pt x="125" y="305"/>
                    <a:pt x="125" y="305"/>
                  </a:cubicBezTo>
                  <a:cubicBezTo>
                    <a:pt x="125" y="304"/>
                    <a:pt x="126" y="304"/>
                    <a:pt x="125" y="302"/>
                  </a:cubicBezTo>
                  <a:cubicBezTo>
                    <a:pt x="123" y="301"/>
                    <a:pt x="121" y="301"/>
                    <a:pt x="120" y="299"/>
                  </a:cubicBezTo>
                  <a:cubicBezTo>
                    <a:pt x="119" y="298"/>
                    <a:pt x="119" y="296"/>
                    <a:pt x="119" y="295"/>
                  </a:cubicBezTo>
                  <a:cubicBezTo>
                    <a:pt x="118" y="294"/>
                    <a:pt x="118" y="293"/>
                    <a:pt x="118" y="293"/>
                  </a:cubicBezTo>
                  <a:cubicBezTo>
                    <a:pt x="118" y="292"/>
                    <a:pt x="118" y="292"/>
                    <a:pt x="118" y="292"/>
                  </a:cubicBezTo>
                  <a:cubicBezTo>
                    <a:pt x="118" y="291"/>
                    <a:pt x="117" y="291"/>
                    <a:pt x="117" y="290"/>
                  </a:cubicBezTo>
                  <a:cubicBezTo>
                    <a:pt x="117" y="289"/>
                    <a:pt x="118" y="288"/>
                    <a:pt x="118" y="287"/>
                  </a:cubicBezTo>
                  <a:cubicBezTo>
                    <a:pt x="117" y="287"/>
                    <a:pt x="117" y="287"/>
                    <a:pt x="117" y="287"/>
                  </a:cubicBezTo>
                  <a:cubicBezTo>
                    <a:pt x="117" y="286"/>
                    <a:pt x="117" y="286"/>
                    <a:pt x="116" y="286"/>
                  </a:cubicBezTo>
                  <a:cubicBezTo>
                    <a:pt x="116" y="285"/>
                    <a:pt x="115" y="285"/>
                    <a:pt x="115" y="284"/>
                  </a:cubicBezTo>
                  <a:cubicBezTo>
                    <a:pt x="115" y="282"/>
                    <a:pt x="116" y="279"/>
                    <a:pt x="115" y="277"/>
                  </a:cubicBezTo>
                  <a:cubicBezTo>
                    <a:pt x="115" y="275"/>
                    <a:pt x="113" y="276"/>
                    <a:pt x="113" y="274"/>
                  </a:cubicBezTo>
                  <a:cubicBezTo>
                    <a:pt x="113" y="273"/>
                    <a:pt x="115" y="273"/>
                    <a:pt x="115" y="273"/>
                  </a:cubicBezTo>
                  <a:cubicBezTo>
                    <a:pt x="115" y="272"/>
                    <a:pt x="114" y="271"/>
                    <a:pt x="114" y="269"/>
                  </a:cubicBezTo>
                  <a:cubicBezTo>
                    <a:pt x="115" y="269"/>
                    <a:pt x="115" y="268"/>
                    <a:pt x="116" y="268"/>
                  </a:cubicBezTo>
                  <a:cubicBezTo>
                    <a:pt x="116" y="267"/>
                    <a:pt x="118" y="267"/>
                    <a:pt x="118" y="266"/>
                  </a:cubicBezTo>
                  <a:cubicBezTo>
                    <a:pt x="119" y="265"/>
                    <a:pt x="119" y="263"/>
                    <a:pt x="118" y="262"/>
                  </a:cubicBezTo>
                  <a:cubicBezTo>
                    <a:pt x="118" y="260"/>
                    <a:pt x="117" y="260"/>
                    <a:pt x="116" y="259"/>
                  </a:cubicBezTo>
                  <a:cubicBezTo>
                    <a:pt x="117" y="258"/>
                    <a:pt x="120" y="258"/>
                    <a:pt x="120" y="257"/>
                  </a:cubicBezTo>
                  <a:cubicBezTo>
                    <a:pt x="121" y="257"/>
                    <a:pt x="120" y="256"/>
                    <a:pt x="120" y="256"/>
                  </a:cubicBezTo>
                  <a:cubicBezTo>
                    <a:pt x="121" y="255"/>
                    <a:pt x="121" y="253"/>
                    <a:pt x="122" y="252"/>
                  </a:cubicBezTo>
                  <a:cubicBezTo>
                    <a:pt x="122" y="252"/>
                    <a:pt x="122" y="251"/>
                    <a:pt x="122" y="251"/>
                  </a:cubicBezTo>
                  <a:cubicBezTo>
                    <a:pt x="123" y="249"/>
                    <a:pt x="122" y="247"/>
                    <a:pt x="122" y="246"/>
                  </a:cubicBezTo>
                  <a:cubicBezTo>
                    <a:pt x="122" y="246"/>
                    <a:pt x="122" y="245"/>
                    <a:pt x="123" y="245"/>
                  </a:cubicBezTo>
                  <a:cubicBezTo>
                    <a:pt x="123" y="244"/>
                    <a:pt x="123" y="244"/>
                    <a:pt x="123" y="243"/>
                  </a:cubicBezTo>
                  <a:cubicBezTo>
                    <a:pt x="122" y="242"/>
                    <a:pt x="121" y="241"/>
                    <a:pt x="121" y="240"/>
                  </a:cubicBezTo>
                  <a:cubicBezTo>
                    <a:pt x="121" y="240"/>
                    <a:pt x="121" y="238"/>
                    <a:pt x="121" y="237"/>
                  </a:cubicBezTo>
                  <a:cubicBezTo>
                    <a:pt x="122" y="237"/>
                    <a:pt x="122" y="237"/>
                    <a:pt x="123" y="236"/>
                  </a:cubicBezTo>
                  <a:cubicBezTo>
                    <a:pt x="123" y="236"/>
                    <a:pt x="123" y="236"/>
                    <a:pt x="123" y="236"/>
                  </a:cubicBezTo>
                  <a:cubicBezTo>
                    <a:pt x="123" y="235"/>
                    <a:pt x="123" y="235"/>
                    <a:pt x="124" y="235"/>
                  </a:cubicBezTo>
                  <a:cubicBezTo>
                    <a:pt x="124" y="235"/>
                    <a:pt x="124" y="234"/>
                    <a:pt x="124" y="234"/>
                  </a:cubicBezTo>
                  <a:cubicBezTo>
                    <a:pt x="124" y="234"/>
                    <a:pt x="125" y="234"/>
                    <a:pt x="125" y="234"/>
                  </a:cubicBezTo>
                  <a:cubicBezTo>
                    <a:pt x="125" y="233"/>
                    <a:pt x="125" y="233"/>
                    <a:pt x="126" y="233"/>
                  </a:cubicBezTo>
                  <a:cubicBezTo>
                    <a:pt x="126" y="232"/>
                    <a:pt x="127" y="232"/>
                    <a:pt x="127" y="231"/>
                  </a:cubicBezTo>
                  <a:cubicBezTo>
                    <a:pt x="128" y="231"/>
                    <a:pt x="128" y="230"/>
                    <a:pt x="128" y="230"/>
                  </a:cubicBezTo>
                  <a:cubicBezTo>
                    <a:pt x="128" y="229"/>
                    <a:pt x="128" y="227"/>
                    <a:pt x="128" y="226"/>
                  </a:cubicBezTo>
                  <a:cubicBezTo>
                    <a:pt x="128" y="224"/>
                    <a:pt x="128" y="223"/>
                    <a:pt x="128" y="221"/>
                  </a:cubicBezTo>
                  <a:cubicBezTo>
                    <a:pt x="128" y="219"/>
                    <a:pt x="128" y="218"/>
                    <a:pt x="127" y="216"/>
                  </a:cubicBezTo>
                  <a:cubicBezTo>
                    <a:pt x="127" y="215"/>
                    <a:pt x="126" y="214"/>
                    <a:pt x="126" y="212"/>
                  </a:cubicBezTo>
                  <a:cubicBezTo>
                    <a:pt x="126" y="211"/>
                    <a:pt x="126" y="210"/>
                    <a:pt x="127" y="209"/>
                  </a:cubicBezTo>
                  <a:cubicBezTo>
                    <a:pt x="127" y="207"/>
                    <a:pt x="128" y="206"/>
                    <a:pt x="128" y="204"/>
                  </a:cubicBezTo>
                  <a:cubicBezTo>
                    <a:pt x="128" y="203"/>
                    <a:pt x="129" y="202"/>
                    <a:pt x="129" y="201"/>
                  </a:cubicBezTo>
                  <a:cubicBezTo>
                    <a:pt x="129" y="199"/>
                    <a:pt x="127" y="197"/>
                    <a:pt x="127" y="196"/>
                  </a:cubicBezTo>
                  <a:cubicBezTo>
                    <a:pt x="127" y="196"/>
                    <a:pt x="127" y="196"/>
                    <a:pt x="127" y="196"/>
                  </a:cubicBezTo>
                  <a:cubicBezTo>
                    <a:pt x="126" y="195"/>
                    <a:pt x="123" y="194"/>
                    <a:pt x="122" y="193"/>
                  </a:cubicBezTo>
                  <a:cubicBezTo>
                    <a:pt x="122" y="193"/>
                    <a:pt x="122" y="193"/>
                    <a:pt x="122" y="193"/>
                  </a:cubicBezTo>
                  <a:cubicBezTo>
                    <a:pt x="121" y="193"/>
                    <a:pt x="120" y="192"/>
                    <a:pt x="120" y="192"/>
                  </a:cubicBezTo>
                  <a:cubicBezTo>
                    <a:pt x="120" y="192"/>
                    <a:pt x="119" y="192"/>
                    <a:pt x="118" y="192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17" y="192"/>
                    <a:pt x="117" y="192"/>
                    <a:pt x="116" y="192"/>
                  </a:cubicBezTo>
                  <a:cubicBezTo>
                    <a:pt x="115" y="192"/>
                    <a:pt x="114" y="192"/>
                    <a:pt x="113" y="193"/>
                  </a:cubicBezTo>
                  <a:cubicBezTo>
                    <a:pt x="112" y="193"/>
                    <a:pt x="111" y="192"/>
                    <a:pt x="110" y="192"/>
                  </a:cubicBezTo>
                  <a:cubicBezTo>
                    <a:pt x="110" y="192"/>
                    <a:pt x="110" y="192"/>
                    <a:pt x="109" y="192"/>
                  </a:cubicBezTo>
                  <a:cubicBezTo>
                    <a:pt x="108" y="191"/>
                    <a:pt x="107" y="191"/>
                    <a:pt x="107" y="191"/>
                  </a:cubicBezTo>
                  <a:cubicBezTo>
                    <a:pt x="106" y="191"/>
                    <a:pt x="106" y="191"/>
                    <a:pt x="106" y="191"/>
                  </a:cubicBezTo>
                  <a:cubicBezTo>
                    <a:pt x="105" y="191"/>
                    <a:pt x="104" y="190"/>
                    <a:pt x="104" y="191"/>
                  </a:cubicBezTo>
                  <a:cubicBezTo>
                    <a:pt x="102" y="190"/>
                    <a:pt x="101" y="188"/>
                    <a:pt x="100" y="187"/>
                  </a:cubicBezTo>
                  <a:cubicBezTo>
                    <a:pt x="100" y="186"/>
                    <a:pt x="100" y="185"/>
                    <a:pt x="99" y="184"/>
                  </a:cubicBezTo>
                  <a:cubicBezTo>
                    <a:pt x="99" y="184"/>
                    <a:pt x="97" y="183"/>
                    <a:pt x="96" y="182"/>
                  </a:cubicBezTo>
                  <a:cubicBezTo>
                    <a:pt x="95" y="182"/>
                    <a:pt x="94" y="181"/>
                    <a:pt x="93" y="181"/>
                  </a:cubicBezTo>
                  <a:cubicBezTo>
                    <a:pt x="92" y="181"/>
                    <a:pt x="91" y="182"/>
                    <a:pt x="89" y="182"/>
                  </a:cubicBezTo>
                  <a:cubicBezTo>
                    <a:pt x="88" y="182"/>
                    <a:pt x="86" y="181"/>
                    <a:pt x="85" y="180"/>
                  </a:cubicBezTo>
                  <a:cubicBezTo>
                    <a:pt x="83" y="180"/>
                    <a:pt x="82" y="179"/>
                    <a:pt x="81" y="178"/>
                  </a:cubicBezTo>
                  <a:cubicBezTo>
                    <a:pt x="80" y="177"/>
                    <a:pt x="80" y="175"/>
                    <a:pt x="78" y="175"/>
                  </a:cubicBezTo>
                  <a:cubicBezTo>
                    <a:pt x="77" y="175"/>
                    <a:pt x="75" y="178"/>
                    <a:pt x="73" y="179"/>
                  </a:cubicBezTo>
                  <a:cubicBezTo>
                    <a:pt x="72" y="179"/>
                    <a:pt x="71" y="179"/>
                    <a:pt x="70" y="179"/>
                  </a:cubicBezTo>
                  <a:cubicBezTo>
                    <a:pt x="70" y="179"/>
                    <a:pt x="70" y="179"/>
                    <a:pt x="69" y="179"/>
                  </a:cubicBezTo>
                  <a:cubicBezTo>
                    <a:pt x="69" y="179"/>
                    <a:pt x="69" y="178"/>
                    <a:pt x="68" y="178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7" y="178"/>
                    <a:pt x="66" y="177"/>
                    <a:pt x="66" y="177"/>
                  </a:cubicBezTo>
                  <a:cubicBezTo>
                    <a:pt x="63" y="177"/>
                    <a:pt x="63" y="179"/>
                    <a:pt x="61" y="180"/>
                  </a:cubicBezTo>
                  <a:cubicBezTo>
                    <a:pt x="61" y="181"/>
                    <a:pt x="60" y="181"/>
                    <a:pt x="60" y="181"/>
                  </a:cubicBezTo>
                  <a:cubicBezTo>
                    <a:pt x="60" y="182"/>
                    <a:pt x="59" y="182"/>
                    <a:pt x="59" y="182"/>
                  </a:cubicBezTo>
                  <a:cubicBezTo>
                    <a:pt x="58" y="183"/>
                    <a:pt x="59" y="185"/>
                    <a:pt x="58" y="186"/>
                  </a:cubicBezTo>
                  <a:cubicBezTo>
                    <a:pt x="59" y="188"/>
                    <a:pt x="58" y="189"/>
                    <a:pt x="58" y="191"/>
                  </a:cubicBezTo>
                  <a:cubicBezTo>
                    <a:pt x="58" y="191"/>
                    <a:pt x="58" y="191"/>
                    <a:pt x="58" y="191"/>
                  </a:cubicBezTo>
                  <a:cubicBezTo>
                    <a:pt x="58" y="192"/>
                    <a:pt x="58" y="192"/>
                    <a:pt x="58" y="193"/>
                  </a:cubicBezTo>
                  <a:cubicBezTo>
                    <a:pt x="58" y="193"/>
                    <a:pt x="58" y="193"/>
                    <a:pt x="58" y="193"/>
                  </a:cubicBezTo>
                  <a:cubicBezTo>
                    <a:pt x="58" y="192"/>
                    <a:pt x="58" y="191"/>
                    <a:pt x="58" y="191"/>
                  </a:cubicBezTo>
                  <a:cubicBezTo>
                    <a:pt x="57" y="191"/>
                    <a:pt x="57" y="190"/>
                    <a:pt x="56" y="190"/>
                  </a:cubicBezTo>
                  <a:cubicBezTo>
                    <a:pt x="55" y="189"/>
                    <a:pt x="55" y="190"/>
                    <a:pt x="54" y="190"/>
                  </a:cubicBezTo>
                  <a:cubicBezTo>
                    <a:pt x="52" y="189"/>
                    <a:pt x="51" y="186"/>
                    <a:pt x="51" y="184"/>
                  </a:cubicBezTo>
                  <a:cubicBezTo>
                    <a:pt x="52" y="182"/>
                    <a:pt x="53" y="180"/>
                    <a:pt x="54" y="179"/>
                  </a:cubicBezTo>
                  <a:cubicBezTo>
                    <a:pt x="54" y="177"/>
                    <a:pt x="53" y="175"/>
                    <a:pt x="52" y="175"/>
                  </a:cubicBezTo>
                  <a:cubicBezTo>
                    <a:pt x="51" y="174"/>
                    <a:pt x="49" y="175"/>
                    <a:pt x="48" y="173"/>
                  </a:cubicBezTo>
                  <a:cubicBezTo>
                    <a:pt x="49" y="172"/>
                    <a:pt x="50" y="171"/>
                    <a:pt x="50" y="170"/>
                  </a:cubicBezTo>
                  <a:cubicBezTo>
                    <a:pt x="50" y="169"/>
                    <a:pt x="50" y="168"/>
                    <a:pt x="51" y="168"/>
                  </a:cubicBezTo>
                  <a:cubicBezTo>
                    <a:pt x="51" y="166"/>
                    <a:pt x="52" y="165"/>
                    <a:pt x="52" y="164"/>
                  </a:cubicBezTo>
                  <a:cubicBezTo>
                    <a:pt x="50" y="163"/>
                    <a:pt x="49" y="163"/>
                    <a:pt x="48" y="164"/>
                  </a:cubicBezTo>
                  <a:cubicBezTo>
                    <a:pt x="47" y="165"/>
                    <a:pt x="47" y="165"/>
                    <a:pt x="47" y="166"/>
                  </a:cubicBezTo>
                  <a:cubicBezTo>
                    <a:pt x="46" y="166"/>
                    <a:pt x="46" y="167"/>
                    <a:pt x="45" y="167"/>
                  </a:cubicBezTo>
                  <a:cubicBezTo>
                    <a:pt x="45" y="167"/>
                    <a:pt x="44" y="167"/>
                    <a:pt x="43" y="167"/>
                  </a:cubicBezTo>
                  <a:cubicBezTo>
                    <a:pt x="42" y="167"/>
                    <a:pt x="42" y="167"/>
                    <a:pt x="41" y="167"/>
                  </a:cubicBezTo>
                  <a:cubicBezTo>
                    <a:pt x="40" y="167"/>
                    <a:pt x="40" y="164"/>
                    <a:pt x="40" y="163"/>
                  </a:cubicBezTo>
                  <a:cubicBezTo>
                    <a:pt x="39" y="162"/>
                    <a:pt x="39" y="161"/>
                    <a:pt x="39" y="160"/>
                  </a:cubicBezTo>
                  <a:cubicBezTo>
                    <a:pt x="39" y="159"/>
                    <a:pt x="39" y="158"/>
                    <a:pt x="39" y="158"/>
                  </a:cubicBezTo>
                  <a:cubicBezTo>
                    <a:pt x="40" y="155"/>
                    <a:pt x="40" y="154"/>
                    <a:pt x="41" y="152"/>
                  </a:cubicBezTo>
                  <a:cubicBezTo>
                    <a:pt x="42" y="151"/>
                    <a:pt x="41" y="150"/>
                    <a:pt x="42" y="149"/>
                  </a:cubicBezTo>
                  <a:cubicBezTo>
                    <a:pt x="42" y="148"/>
                    <a:pt x="44" y="148"/>
                    <a:pt x="46" y="147"/>
                  </a:cubicBezTo>
                  <a:cubicBezTo>
                    <a:pt x="47" y="147"/>
                    <a:pt x="48" y="146"/>
                    <a:pt x="49" y="147"/>
                  </a:cubicBezTo>
                  <a:cubicBezTo>
                    <a:pt x="50" y="147"/>
                    <a:pt x="50" y="148"/>
                    <a:pt x="51" y="148"/>
                  </a:cubicBezTo>
                  <a:cubicBezTo>
                    <a:pt x="51" y="149"/>
                    <a:pt x="52" y="149"/>
                    <a:pt x="53" y="149"/>
                  </a:cubicBezTo>
                  <a:cubicBezTo>
                    <a:pt x="54" y="149"/>
                    <a:pt x="55" y="148"/>
                    <a:pt x="56" y="148"/>
                  </a:cubicBezTo>
                  <a:cubicBezTo>
                    <a:pt x="57" y="148"/>
                    <a:pt x="59" y="149"/>
                    <a:pt x="59" y="149"/>
                  </a:cubicBezTo>
                  <a:cubicBezTo>
                    <a:pt x="60" y="150"/>
                    <a:pt x="60" y="151"/>
                    <a:pt x="60" y="152"/>
                  </a:cubicBezTo>
                  <a:cubicBezTo>
                    <a:pt x="61" y="153"/>
                    <a:pt x="61" y="154"/>
                    <a:pt x="61" y="155"/>
                  </a:cubicBezTo>
                  <a:cubicBezTo>
                    <a:pt x="61" y="155"/>
                    <a:pt x="61" y="156"/>
                    <a:pt x="61" y="157"/>
                  </a:cubicBezTo>
                  <a:cubicBezTo>
                    <a:pt x="61" y="158"/>
                    <a:pt x="61" y="158"/>
                    <a:pt x="61" y="158"/>
                  </a:cubicBezTo>
                  <a:cubicBezTo>
                    <a:pt x="61" y="159"/>
                    <a:pt x="61" y="159"/>
                    <a:pt x="62" y="160"/>
                  </a:cubicBezTo>
                  <a:cubicBezTo>
                    <a:pt x="63" y="159"/>
                    <a:pt x="63" y="159"/>
                    <a:pt x="63" y="159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3" y="158"/>
                    <a:pt x="64" y="155"/>
                    <a:pt x="64" y="154"/>
                  </a:cubicBezTo>
                  <a:cubicBezTo>
                    <a:pt x="64" y="154"/>
                    <a:pt x="64" y="153"/>
                    <a:pt x="64" y="153"/>
                  </a:cubicBezTo>
                  <a:cubicBezTo>
                    <a:pt x="64" y="152"/>
                    <a:pt x="64" y="151"/>
                    <a:pt x="64" y="151"/>
                  </a:cubicBezTo>
                  <a:cubicBezTo>
                    <a:pt x="64" y="148"/>
                    <a:pt x="66" y="147"/>
                    <a:pt x="67" y="146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8" y="146"/>
                    <a:pt x="69" y="145"/>
                    <a:pt x="70" y="145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2" y="144"/>
                    <a:pt x="74" y="143"/>
                    <a:pt x="74" y="141"/>
                  </a:cubicBezTo>
                  <a:cubicBezTo>
                    <a:pt x="75" y="140"/>
                    <a:pt x="74" y="139"/>
                    <a:pt x="75" y="138"/>
                  </a:cubicBezTo>
                  <a:cubicBezTo>
                    <a:pt x="75" y="137"/>
                    <a:pt x="76" y="138"/>
                    <a:pt x="76" y="137"/>
                  </a:cubicBezTo>
                  <a:cubicBezTo>
                    <a:pt x="76" y="136"/>
                    <a:pt x="77" y="135"/>
                    <a:pt x="77" y="135"/>
                  </a:cubicBezTo>
                  <a:cubicBezTo>
                    <a:pt x="80" y="133"/>
                    <a:pt x="84" y="129"/>
                    <a:pt x="88" y="128"/>
                  </a:cubicBezTo>
                  <a:cubicBezTo>
                    <a:pt x="89" y="128"/>
                    <a:pt x="89" y="128"/>
                    <a:pt x="90" y="128"/>
                  </a:cubicBezTo>
                  <a:cubicBezTo>
                    <a:pt x="90" y="128"/>
                    <a:pt x="91" y="127"/>
                    <a:pt x="91" y="127"/>
                  </a:cubicBezTo>
                  <a:cubicBezTo>
                    <a:pt x="92" y="128"/>
                    <a:pt x="93" y="128"/>
                    <a:pt x="93" y="128"/>
                  </a:cubicBezTo>
                  <a:cubicBezTo>
                    <a:pt x="94" y="128"/>
                    <a:pt x="95" y="128"/>
                    <a:pt x="96" y="128"/>
                  </a:cubicBezTo>
                  <a:cubicBezTo>
                    <a:pt x="96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8" y="128"/>
                    <a:pt x="98" y="128"/>
                    <a:pt x="98" y="127"/>
                  </a:cubicBezTo>
                  <a:cubicBezTo>
                    <a:pt x="100" y="127"/>
                    <a:pt x="103" y="127"/>
                    <a:pt x="103" y="124"/>
                  </a:cubicBezTo>
                  <a:cubicBezTo>
                    <a:pt x="103" y="124"/>
                    <a:pt x="102" y="124"/>
                    <a:pt x="103" y="123"/>
                  </a:cubicBezTo>
                  <a:cubicBezTo>
                    <a:pt x="101" y="123"/>
                    <a:pt x="100" y="124"/>
                    <a:pt x="99" y="124"/>
                  </a:cubicBezTo>
                  <a:cubicBezTo>
                    <a:pt x="97" y="122"/>
                    <a:pt x="99" y="119"/>
                    <a:pt x="98" y="117"/>
                  </a:cubicBezTo>
                  <a:cubicBezTo>
                    <a:pt x="97" y="116"/>
                    <a:pt x="96" y="117"/>
                    <a:pt x="95" y="117"/>
                  </a:cubicBezTo>
                  <a:cubicBezTo>
                    <a:pt x="93" y="118"/>
                    <a:pt x="92" y="119"/>
                    <a:pt x="91" y="117"/>
                  </a:cubicBezTo>
                  <a:cubicBezTo>
                    <a:pt x="92" y="116"/>
                    <a:pt x="93" y="116"/>
                    <a:pt x="94" y="115"/>
                  </a:cubicBezTo>
                  <a:cubicBezTo>
                    <a:pt x="95" y="115"/>
                    <a:pt x="96" y="114"/>
                    <a:pt x="97" y="114"/>
                  </a:cubicBezTo>
                  <a:cubicBezTo>
                    <a:pt x="99" y="114"/>
                    <a:pt x="102" y="116"/>
                    <a:pt x="104" y="116"/>
                  </a:cubicBezTo>
                  <a:cubicBezTo>
                    <a:pt x="104" y="116"/>
                    <a:pt x="105" y="115"/>
                    <a:pt x="105" y="115"/>
                  </a:cubicBezTo>
                  <a:cubicBezTo>
                    <a:pt x="105" y="115"/>
                    <a:pt x="106" y="116"/>
                    <a:pt x="106" y="115"/>
                  </a:cubicBezTo>
                  <a:cubicBezTo>
                    <a:pt x="107" y="115"/>
                    <a:pt x="108" y="114"/>
                    <a:pt x="109" y="114"/>
                  </a:cubicBezTo>
                  <a:cubicBezTo>
                    <a:pt x="111" y="113"/>
                    <a:pt x="112" y="113"/>
                    <a:pt x="112" y="112"/>
                  </a:cubicBezTo>
                  <a:cubicBezTo>
                    <a:pt x="113" y="111"/>
                    <a:pt x="112" y="109"/>
                    <a:pt x="111" y="109"/>
                  </a:cubicBezTo>
                  <a:cubicBezTo>
                    <a:pt x="110" y="107"/>
                    <a:pt x="109" y="106"/>
                    <a:pt x="108" y="105"/>
                  </a:cubicBezTo>
                  <a:cubicBezTo>
                    <a:pt x="108" y="104"/>
                    <a:pt x="107" y="103"/>
                    <a:pt x="107" y="102"/>
                  </a:cubicBezTo>
                  <a:cubicBezTo>
                    <a:pt x="107" y="101"/>
                    <a:pt x="108" y="100"/>
                    <a:pt x="108" y="99"/>
                  </a:cubicBezTo>
                  <a:cubicBezTo>
                    <a:pt x="108" y="99"/>
                    <a:pt x="108" y="98"/>
                    <a:pt x="108" y="98"/>
                  </a:cubicBezTo>
                  <a:cubicBezTo>
                    <a:pt x="108" y="97"/>
                    <a:pt x="108" y="96"/>
                    <a:pt x="108" y="96"/>
                  </a:cubicBezTo>
                  <a:cubicBezTo>
                    <a:pt x="108" y="95"/>
                    <a:pt x="108" y="93"/>
                    <a:pt x="107" y="93"/>
                  </a:cubicBezTo>
                  <a:cubicBezTo>
                    <a:pt x="106" y="93"/>
                    <a:pt x="105" y="95"/>
                    <a:pt x="103" y="95"/>
                  </a:cubicBezTo>
                  <a:cubicBezTo>
                    <a:pt x="103" y="95"/>
                    <a:pt x="103" y="95"/>
                    <a:pt x="102" y="94"/>
                  </a:cubicBezTo>
                  <a:cubicBezTo>
                    <a:pt x="101" y="93"/>
                    <a:pt x="101" y="93"/>
                    <a:pt x="101" y="91"/>
                  </a:cubicBezTo>
                  <a:cubicBezTo>
                    <a:pt x="101" y="91"/>
                    <a:pt x="102" y="89"/>
                    <a:pt x="102" y="88"/>
                  </a:cubicBezTo>
                  <a:cubicBezTo>
                    <a:pt x="102" y="87"/>
                    <a:pt x="101" y="87"/>
                    <a:pt x="101" y="86"/>
                  </a:cubicBezTo>
                  <a:cubicBezTo>
                    <a:pt x="100" y="84"/>
                    <a:pt x="100" y="84"/>
                    <a:pt x="99" y="84"/>
                  </a:cubicBezTo>
                  <a:cubicBezTo>
                    <a:pt x="99" y="83"/>
                    <a:pt x="98" y="84"/>
                    <a:pt x="97" y="84"/>
                  </a:cubicBezTo>
                  <a:cubicBezTo>
                    <a:pt x="96" y="84"/>
                    <a:pt x="96" y="83"/>
                    <a:pt x="95" y="83"/>
                  </a:cubicBezTo>
                  <a:cubicBezTo>
                    <a:pt x="94" y="84"/>
                    <a:pt x="94" y="85"/>
                    <a:pt x="93" y="86"/>
                  </a:cubicBezTo>
                  <a:cubicBezTo>
                    <a:pt x="93" y="87"/>
                    <a:pt x="93" y="88"/>
                    <a:pt x="92" y="88"/>
                  </a:cubicBezTo>
                  <a:cubicBezTo>
                    <a:pt x="91" y="90"/>
                    <a:pt x="90" y="90"/>
                    <a:pt x="90" y="91"/>
                  </a:cubicBezTo>
                  <a:cubicBezTo>
                    <a:pt x="90" y="93"/>
                    <a:pt x="90" y="96"/>
                    <a:pt x="88" y="98"/>
                  </a:cubicBezTo>
                  <a:cubicBezTo>
                    <a:pt x="87" y="99"/>
                    <a:pt x="86" y="99"/>
                    <a:pt x="85" y="100"/>
                  </a:cubicBezTo>
                  <a:cubicBezTo>
                    <a:pt x="83" y="103"/>
                    <a:pt x="83" y="108"/>
                    <a:pt x="80" y="107"/>
                  </a:cubicBezTo>
                  <a:cubicBezTo>
                    <a:pt x="79" y="105"/>
                    <a:pt x="79" y="103"/>
                    <a:pt x="80" y="100"/>
                  </a:cubicBezTo>
                  <a:cubicBezTo>
                    <a:pt x="80" y="98"/>
                    <a:pt x="79" y="98"/>
                    <a:pt x="78" y="98"/>
                  </a:cubicBezTo>
                  <a:cubicBezTo>
                    <a:pt x="78" y="98"/>
                    <a:pt x="78" y="97"/>
                    <a:pt x="78" y="97"/>
                  </a:cubicBezTo>
                  <a:cubicBezTo>
                    <a:pt x="77" y="97"/>
                    <a:pt x="77" y="97"/>
                    <a:pt x="76" y="97"/>
                  </a:cubicBezTo>
                  <a:cubicBezTo>
                    <a:pt x="76" y="96"/>
                    <a:pt x="76" y="96"/>
                    <a:pt x="76" y="96"/>
                  </a:cubicBezTo>
                  <a:cubicBezTo>
                    <a:pt x="76" y="95"/>
                    <a:pt x="75" y="94"/>
                    <a:pt x="75" y="93"/>
                  </a:cubicBezTo>
                  <a:cubicBezTo>
                    <a:pt x="75" y="92"/>
                    <a:pt x="74" y="92"/>
                    <a:pt x="74" y="92"/>
                  </a:cubicBezTo>
                  <a:cubicBezTo>
                    <a:pt x="74" y="92"/>
                    <a:pt x="74" y="91"/>
                    <a:pt x="74" y="91"/>
                  </a:cubicBezTo>
                  <a:cubicBezTo>
                    <a:pt x="74" y="91"/>
                    <a:pt x="73" y="91"/>
                    <a:pt x="73" y="91"/>
                  </a:cubicBezTo>
                  <a:cubicBezTo>
                    <a:pt x="73" y="90"/>
                    <a:pt x="72" y="90"/>
                    <a:pt x="71" y="89"/>
                  </a:cubicBezTo>
                  <a:cubicBezTo>
                    <a:pt x="71" y="89"/>
                    <a:pt x="72" y="88"/>
                    <a:pt x="72" y="87"/>
                  </a:cubicBezTo>
                  <a:cubicBezTo>
                    <a:pt x="70" y="86"/>
                    <a:pt x="69" y="84"/>
                    <a:pt x="72" y="81"/>
                  </a:cubicBezTo>
                  <a:cubicBezTo>
                    <a:pt x="72" y="81"/>
                    <a:pt x="74" y="80"/>
                    <a:pt x="75" y="79"/>
                  </a:cubicBezTo>
                  <a:cubicBezTo>
                    <a:pt x="76" y="79"/>
                    <a:pt x="77" y="78"/>
                    <a:pt x="77" y="77"/>
                  </a:cubicBezTo>
                  <a:cubicBezTo>
                    <a:pt x="78" y="77"/>
                    <a:pt x="79" y="76"/>
                    <a:pt x="80" y="76"/>
                  </a:cubicBezTo>
                  <a:cubicBezTo>
                    <a:pt x="82" y="75"/>
                    <a:pt x="84" y="76"/>
                    <a:pt x="85" y="75"/>
                  </a:cubicBezTo>
                  <a:cubicBezTo>
                    <a:pt x="86" y="76"/>
                    <a:pt x="85" y="78"/>
                    <a:pt x="86" y="78"/>
                  </a:cubicBezTo>
                  <a:cubicBezTo>
                    <a:pt x="87" y="79"/>
                    <a:pt x="89" y="78"/>
                    <a:pt x="89" y="77"/>
                  </a:cubicBezTo>
                  <a:cubicBezTo>
                    <a:pt x="90" y="75"/>
                    <a:pt x="89" y="75"/>
                    <a:pt x="89" y="73"/>
                  </a:cubicBezTo>
                  <a:cubicBezTo>
                    <a:pt x="91" y="72"/>
                    <a:pt x="94" y="72"/>
                    <a:pt x="95" y="70"/>
                  </a:cubicBezTo>
                  <a:cubicBezTo>
                    <a:pt x="96" y="69"/>
                    <a:pt x="96" y="68"/>
                    <a:pt x="95" y="68"/>
                  </a:cubicBezTo>
                  <a:cubicBezTo>
                    <a:pt x="95" y="67"/>
                    <a:pt x="95" y="65"/>
                    <a:pt x="96" y="64"/>
                  </a:cubicBezTo>
                  <a:cubicBezTo>
                    <a:pt x="97" y="63"/>
                    <a:pt x="99" y="62"/>
                    <a:pt x="101" y="62"/>
                  </a:cubicBezTo>
                  <a:cubicBezTo>
                    <a:pt x="103" y="61"/>
                    <a:pt x="103" y="63"/>
                    <a:pt x="104" y="64"/>
                  </a:cubicBezTo>
                  <a:cubicBezTo>
                    <a:pt x="104" y="65"/>
                    <a:pt x="104" y="65"/>
                    <a:pt x="105" y="65"/>
                  </a:cubicBezTo>
                  <a:cubicBezTo>
                    <a:pt x="105" y="67"/>
                    <a:pt x="107" y="68"/>
                    <a:pt x="106" y="70"/>
                  </a:cubicBezTo>
                  <a:cubicBezTo>
                    <a:pt x="105" y="72"/>
                    <a:pt x="104" y="73"/>
                    <a:pt x="103" y="74"/>
                  </a:cubicBezTo>
                  <a:cubicBezTo>
                    <a:pt x="103" y="75"/>
                    <a:pt x="102" y="76"/>
                    <a:pt x="101" y="76"/>
                  </a:cubicBezTo>
                  <a:cubicBezTo>
                    <a:pt x="99" y="76"/>
                    <a:pt x="96" y="76"/>
                    <a:pt x="95" y="80"/>
                  </a:cubicBezTo>
                  <a:cubicBezTo>
                    <a:pt x="96" y="81"/>
                    <a:pt x="98" y="80"/>
                    <a:pt x="98" y="81"/>
                  </a:cubicBezTo>
                  <a:cubicBezTo>
                    <a:pt x="100" y="81"/>
                    <a:pt x="102" y="82"/>
                    <a:pt x="102" y="83"/>
                  </a:cubicBezTo>
                  <a:cubicBezTo>
                    <a:pt x="103" y="84"/>
                    <a:pt x="103" y="84"/>
                    <a:pt x="103" y="85"/>
                  </a:cubicBezTo>
                  <a:cubicBezTo>
                    <a:pt x="104" y="85"/>
                    <a:pt x="105" y="86"/>
                    <a:pt x="106" y="86"/>
                  </a:cubicBezTo>
                  <a:cubicBezTo>
                    <a:pt x="106" y="86"/>
                    <a:pt x="107" y="87"/>
                    <a:pt x="108" y="86"/>
                  </a:cubicBezTo>
                  <a:cubicBezTo>
                    <a:pt x="109" y="84"/>
                    <a:pt x="105" y="84"/>
                    <a:pt x="106" y="82"/>
                  </a:cubicBezTo>
                  <a:cubicBezTo>
                    <a:pt x="108" y="81"/>
                    <a:pt x="109" y="85"/>
                    <a:pt x="111" y="82"/>
                  </a:cubicBezTo>
                  <a:cubicBezTo>
                    <a:pt x="112" y="80"/>
                    <a:pt x="109" y="79"/>
                    <a:pt x="110" y="77"/>
                  </a:cubicBezTo>
                  <a:cubicBezTo>
                    <a:pt x="111" y="77"/>
                    <a:pt x="111" y="76"/>
                    <a:pt x="111" y="76"/>
                  </a:cubicBezTo>
                  <a:cubicBezTo>
                    <a:pt x="112" y="77"/>
                    <a:pt x="112" y="77"/>
                    <a:pt x="112" y="78"/>
                  </a:cubicBezTo>
                  <a:cubicBezTo>
                    <a:pt x="112" y="78"/>
                    <a:pt x="113" y="78"/>
                    <a:pt x="113" y="78"/>
                  </a:cubicBezTo>
                  <a:cubicBezTo>
                    <a:pt x="113" y="79"/>
                    <a:pt x="113" y="80"/>
                    <a:pt x="114" y="80"/>
                  </a:cubicBezTo>
                  <a:cubicBezTo>
                    <a:pt x="115" y="80"/>
                    <a:pt x="116" y="80"/>
                    <a:pt x="116" y="79"/>
                  </a:cubicBezTo>
                  <a:cubicBezTo>
                    <a:pt x="117" y="78"/>
                    <a:pt x="117" y="77"/>
                    <a:pt x="118" y="76"/>
                  </a:cubicBezTo>
                  <a:cubicBezTo>
                    <a:pt x="118" y="76"/>
                    <a:pt x="118" y="76"/>
                    <a:pt x="118" y="75"/>
                  </a:cubicBezTo>
                  <a:cubicBezTo>
                    <a:pt x="118" y="75"/>
                    <a:pt x="118" y="75"/>
                    <a:pt x="118" y="74"/>
                  </a:cubicBezTo>
                  <a:cubicBezTo>
                    <a:pt x="118" y="73"/>
                    <a:pt x="115" y="71"/>
                    <a:pt x="115" y="70"/>
                  </a:cubicBezTo>
                  <a:cubicBezTo>
                    <a:pt x="114" y="69"/>
                    <a:pt x="114" y="69"/>
                    <a:pt x="114" y="68"/>
                  </a:cubicBezTo>
                  <a:cubicBezTo>
                    <a:pt x="114" y="66"/>
                    <a:pt x="114" y="66"/>
                    <a:pt x="114" y="65"/>
                  </a:cubicBezTo>
                  <a:cubicBezTo>
                    <a:pt x="114" y="63"/>
                    <a:pt x="111" y="62"/>
                    <a:pt x="111" y="60"/>
                  </a:cubicBezTo>
                  <a:cubicBezTo>
                    <a:pt x="111" y="59"/>
                    <a:pt x="112" y="58"/>
                    <a:pt x="112" y="57"/>
                  </a:cubicBezTo>
                  <a:cubicBezTo>
                    <a:pt x="111" y="56"/>
                    <a:pt x="109" y="56"/>
                    <a:pt x="108" y="56"/>
                  </a:cubicBezTo>
                  <a:cubicBezTo>
                    <a:pt x="108" y="55"/>
                    <a:pt x="108" y="54"/>
                    <a:pt x="108" y="53"/>
                  </a:cubicBezTo>
                  <a:cubicBezTo>
                    <a:pt x="107" y="53"/>
                    <a:pt x="106" y="52"/>
                    <a:pt x="105" y="52"/>
                  </a:cubicBezTo>
                  <a:cubicBezTo>
                    <a:pt x="105" y="52"/>
                    <a:pt x="104" y="52"/>
                    <a:pt x="103" y="52"/>
                  </a:cubicBezTo>
                  <a:cubicBezTo>
                    <a:pt x="103" y="52"/>
                    <a:pt x="102" y="52"/>
                    <a:pt x="102" y="52"/>
                  </a:cubicBezTo>
                  <a:cubicBezTo>
                    <a:pt x="100" y="51"/>
                    <a:pt x="98" y="51"/>
                    <a:pt x="97" y="51"/>
                  </a:cubicBezTo>
                  <a:cubicBezTo>
                    <a:pt x="96" y="51"/>
                    <a:pt x="96" y="51"/>
                    <a:pt x="95" y="52"/>
                  </a:cubicBezTo>
                  <a:cubicBezTo>
                    <a:pt x="94" y="53"/>
                    <a:pt x="92" y="54"/>
                    <a:pt x="92" y="55"/>
                  </a:cubicBezTo>
                  <a:cubicBezTo>
                    <a:pt x="91" y="56"/>
                    <a:pt x="92" y="57"/>
                    <a:pt x="92" y="57"/>
                  </a:cubicBezTo>
                  <a:cubicBezTo>
                    <a:pt x="92" y="59"/>
                    <a:pt x="92" y="60"/>
                    <a:pt x="92" y="62"/>
                  </a:cubicBezTo>
                  <a:cubicBezTo>
                    <a:pt x="92" y="62"/>
                    <a:pt x="94" y="63"/>
                    <a:pt x="93" y="64"/>
                  </a:cubicBezTo>
                  <a:cubicBezTo>
                    <a:pt x="93" y="65"/>
                    <a:pt x="92" y="66"/>
                    <a:pt x="91" y="66"/>
                  </a:cubicBezTo>
                  <a:cubicBezTo>
                    <a:pt x="90" y="67"/>
                    <a:pt x="90" y="69"/>
                    <a:pt x="88" y="69"/>
                  </a:cubicBezTo>
                  <a:cubicBezTo>
                    <a:pt x="88" y="69"/>
                    <a:pt x="88" y="68"/>
                    <a:pt x="88" y="67"/>
                  </a:cubicBezTo>
                  <a:cubicBezTo>
                    <a:pt x="87" y="67"/>
                    <a:pt x="86" y="67"/>
                    <a:pt x="86" y="67"/>
                  </a:cubicBezTo>
                  <a:cubicBezTo>
                    <a:pt x="86" y="66"/>
                    <a:pt x="86" y="65"/>
                    <a:pt x="85" y="64"/>
                  </a:cubicBezTo>
                  <a:cubicBezTo>
                    <a:pt x="86" y="62"/>
                    <a:pt x="85" y="62"/>
                    <a:pt x="85" y="60"/>
                  </a:cubicBezTo>
                  <a:cubicBezTo>
                    <a:pt x="86" y="59"/>
                    <a:pt x="87" y="59"/>
                    <a:pt x="87" y="58"/>
                  </a:cubicBezTo>
                  <a:cubicBezTo>
                    <a:pt x="87" y="56"/>
                    <a:pt x="85" y="56"/>
                    <a:pt x="86" y="54"/>
                  </a:cubicBezTo>
                  <a:cubicBezTo>
                    <a:pt x="87" y="53"/>
                    <a:pt x="87" y="53"/>
                    <a:pt x="88" y="52"/>
                  </a:cubicBezTo>
                  <a:cubicBezTo>
                    <a:pt x="89" y="52"/>
                    <a:pt x="90" y="53"/>
                    <a:pt x="91" y="52"/>
                  </a:cubicBezTo>
                  <a:cubicBezTo>
                    <a:pt x="91" y="52"/>
                    <a:pt x="92" y="51"/>
                    <a:pt x="92" y="51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2" y="51"/>
                    <a:pt x="93" y="51"/>
                    <a:pt x="93" y="50"/>
                  </a:cubicBezTo>
                  <a:cubicBezTo>
                    <a:pt x="93" y="50"/>
                    <a:pt x="93" y="50"/>
                    <a:pt x="93" y="50"/>
                  </a:cubicBezTo>
                  <a:cubicBezTo>
                    <a:pt x="94" y="49"/>
                    <a:pt x="95" y="46"/>
                    <a:pt x="96" y="45"/>
                  </a:cubicBezTo>
                  <a:cubicBezTo>
                    <a:pt x="97" y="45"/>
                    <a:pt x="98" y="45"/>
                    <a:pt x="100" y="45"/>
                  </a:cubicBezTo>
                  <a:cubicBezTo>
                    <a:pt x="102" y="45"/>
                    <a:pt x="105" y="45"/>
                    <a:pt x="106" y="44"/>
                  </a:cubicBezTo>
                  <a:cubicBezTo>
                    <a:pt x="107" y="44"/>
                    <a:pt x="108" y="42"/>
                    <a:pt x="109" y="41"/>
                  </a:cubicBezTo>
                  <a:cubicBezTo>
                    <a:pt x="109" y="40"/>
                    <a:pt x="110" y="39"/>
                    <a:pt x="111" y="39"/>
                  </a:cubicBezTo>
                  <a:cubicBezTo>
                    <a:pt x="111" y="39"/>
                    <a:pt x="111" y="38"/>
                    <a:pt x="111" y="38"/>
                  </a:cubicBezTo>
                  <a:cubicBezTo>
                    <a:pt x="112" y="37"/>
                    <a:pt x="114" y="36"/>
                    <a:pt x="115" y="35"/>
                  </a:cubicBezTo>
                  <a:cubicBezTo>
                    <a:pt x="115" y="35"/>
                    <a:pt x="116" y="34"/>
                    <a:pt x="117" y="34"/>
                  </a:cubicBezTo>
                  <a:cubicBezTo>
                    <a:pt x="118" y="33"/>
                    <a:pt x="118" y="31"/>
                    <a:pt x="120" y="30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22" y="29"/>
                    <a:pt x="124" y="28"/>
                    <a:pt x="126" y="27"/>
                  </a:cubicBezTo>
                  <a:cubicBezTo>
                    <a:pt x="127" y="26"/>
                    <a:pt x="127" y="26"/>
                    <a:pt x="128" y="25"/>
                  </a:cubicBezTo>
                  <a:cubicBezTo>
                    <a:pt x="129" y="25"/>
                    <a:pt x="130" y="25"/>
                    <a:pt x="130" y="24"/>
                  </a:cubicBezTo>
                  <a:cubicBezTo>
                    <a:pt x="131" y="24"/>
                    <a:pt x="132" y="24"/>
                    <a:pt x="132" y="24"/>
                  </a:cubicBezTo>
                  <a:cubicBezTo>
                    <a:pt x="132" y="24"/>
                    <a:pt x="133" y="23"/>
                    <a:pt x="133" y="23"/>
                  </a:cubicBezTo>
                  <a:cubicBezTo>
                    <a:pt x="133" y="23"/>
                    <a:pt x="133" y="23"/>
                    <a:pt x="134" y="23"/>
                  </a:cubicBezTo>
                  <a:cubicBezTo>
                    <a:pt x="134" y="23"/>
                    <a:pt x="134" y="23"/>
                    <a:pt x="134" y="22"/>
                  </a:cubicBezTo>
                  <a:cubicBezTo>
                    <a:pt x="135" y="22"/>
                    <a:pt x="136" y="22"/>
                    <a:pt x="136" y="21"/>
                  </a:cubicBezTo>
                  <a:cubicBezTo>
                    <a:pt x="136" y="20"/>
                    <a:pt x="135" y="19"/>
                    <a:pt x="134" y="19"/>
                  </a:cubicBezTo>
                  <a:cubicBezTo>
                    <a:pt x="134" y="18"/>
                    <a:pt x="133" y="19"/>
                    <a:pt x="132" y="19"/>
                  </a:cubicBezTo>
                  <a:cubicBezTo>
                    <a:pt x="130" y="19"/>
                    <a:pt x="128" y="18"/>
                    <a:pt x="126" y="18"/>
                  </a:cubicBezTo>
                  <a:cubicBezTo>
                    <a:pt x="125" y="18"/>
                    <a:pt x="124" y="19"/>
                    <a:pt x="123" y="19"/>
                  </a:cubicBezTo>
                  <a:cubicBezTo>
                    <a:pt x="122" y="19"/>
                    <a:pt x="121" y="18"/>
                    <a:pt x="121" y="18"/>
                  </a:cubicBezTo>
                  <a:cubicBezTo>
                    <a:pt x="120" y="18"/>
                    <a:pt x="119" y="19"/>
                    <a:pt x="118" y="19"/>
                  </a:cubicBezTo>
                  <a:cubicBezTo>
                    <a:pt x="116" y="20"/>
                    <a:pt x="114" y="20"/>
                    <a:pt x="112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27" y="15"/>
                    <a:pt x="144" y="12"/>
                    <a:pt x="162" y="12"/>
                  </a:cubicBezTo>
                  <a:cubicBezTo>
                    <a:pt x="194" y="12"/>
                    <a:pt x="223" y="21"/>
                    <a:pt x="247" y="37"/>
                  </a:cubicBezTo>
                  <a:cubicBezTo>
                    <a:pt x="246" y="38"/>
                    <a:pt x="245" y="39"/>
                    <a:pt x="245" y="40"/>
                  </a:cubicBezTo>
                  <a:cubicBezTo>
                    <a:pt x="244" y="40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3"/>
                  </a:cubicBezTo>
                  <a:cubicBezTo>
                    <a:pt x="242" y="44"/>
                    <a:pt x="241" y="46"/>
                    <a:pt x="241" y="47"/>
                  </a:cubicBezTo>
                  <a:cubicBezTo>
                    <a:pt x="241" y="47"/>
                    <a:pt x="242" y="48"/>
                    <a:pt x="241" y="48"/>
                  </a:cubicBezTo>
                  <a:cubicBezTo>
                    <a:pt x="242" y="49"/>
                    <a:pt x="244" y="51"/>
                    <a:pt x="245" y="51"/>
                  </a:cubicBezTo>
                  <a:cubicBezTo>
                    <a:pt x="246" y="52"/>
                    <a:pt x="248" y="52"/>
                    <a:pt x="250" y="51"/>
                  </a:cubicBezTo>
                  <a:cubicBezTo>
                    <a:pt x="249" y="49"/>
                    <a:pt x="248" y="50"/>
                    <a:pt x="247" y="48"/>
                  </a:cubicBezTo>
                  <a:cubicBezTo>
                    <a:pt x="247" y="46"/>
                    <a:pt x="247" y="45"/>
                    <a:pt x="247" y="44"/>
                  </a:cubicBezTo>
                  <a:cubicBezTo>
                    <a:pt x="247" y="43"/>
                    <a:pt x="248" y="43"/>
                    <a:pt x="248" y="42"/>
                  </a:cubicBezTo>
                  <a:cubicBezTo>
                    <a:pt x="249" y="41"/>
                    <a:pt x="250" y="40"/>
                    <a:pt x="250" y="40"/>
                  </a:cubicBezTo>
                  <a:cubicBezTo>
                    <a:pt x="254" y="43"/>
                    <a:pt x="258" y="46"/>
                    <a:pt x="262" y="49"/>
                  </a:cubicBezTo>
                  <a:cubicBezTo>
                    <a:pt x="262" y="50"/>
                    <a:pt x="261" y="50"/>
                    <a:pt x="261" y="51"/>
                  </a:cubicBezTo>
                  <a:cubicBezTo>
                    <a:pt x="261" y="52"/>
                    <a:pt x="262" y="54"/>
                    <a:pt x="261" y="55"/>
                  </a:cubicBezTo>
                  <a:cubicBezTo>
                    <a:pt x="261" y="55"/>
                    <a:pt x="262" y="56"/>
                    <a:pt x="262" y="57"/>
                  </a:cubicBezTo>
                  <a:cubicBezTo>
                    <a:pt x="262" y="56"/>
                    <a:pt x="261" y="56"/>
                    <a:pt x="261" y="56"/>
                  </a:cubicBezTo>
                  <a:cubicBezTo>
                    <a:pt x="261" y="56"/>
                    <a:pt x="260" y="55"/>
                    <a:pt x="260" y="55"/>
                  </a:cubicBezTo>
                  <a:cubicBezTo>
                    <a:pt x="260" y="55"/>
                    <a:pt x="259" y="55"/>
                    <a:pt x="259" y="55"/>
                  </a:cubicBezTo>
                  <a:cubicBezTo>
                    <a:pt x="258" y="54"/>
                    <a:pt x="257" y="54"/>
                    <a:pt x="255" y="54"/>
                  </a:cubicBezTo>
                  <a:cubicBezTo>
                    <a:pt x="254" y="54"/>
                    <a:pt x="252" y="52"/>
                    <a:pt x="252" y="53"/>
                  </a:cubicBezTo>
                  <a:cubicBezTo>
                    <a:pt x="252" y="55"/>
                    <a:pt x="254" y="55"/>
                    <a:pt x="254" y="56"/>
                  </a:cubicBezTo>
                  <a:cubicBezTo>
                    <a:pt x="253" y="57"/>
                    <a:pt x="252" y="57"/>
                    <a:pt x="251" y="57"/>
                  </a:cubicBezTo>
                  <a:cubicBezTo>
                    <a:pt x="249" y="57"/>
                    <a:pt x="248" y="57"/>
                    <a:pt x="247" y="57"/>
                  </a:cubicBezTo>
                  <a:cubicBezTo>
                    <a:pt x="246" y="57"/>
                    <a:pt x="245" y="58"/>
                    <a:pt x="244" y="58"/>
                  </a:cubicBezTo>
                  <a:cubicBezTo>
                    <a:pt x="244" y="58"/>
                    <a:pt x="243" y="58"/>
                    <a:pt x="242" y="59"/>
                  </a:cubicBezTo>
                  <a:cubicBezTo>
                    <a:pt x="242" y="59"/>
                    <a:pt x="241" y="59"/>
                    <a:pt x="241" y="60"/>
                  </a:cubicBezTo>
                  <a:cubicBezTo>
                    <a:pt x="241" y="60"/>
                    <a:pt x="240" y="60"/>
                    <a:pt x="240" y="60"/>
                  </a:cubicBezTo>
                  <a:cubicBezTo>
                    <a:pt x="240" y="60"/>
                    <a:pt x="240" y="60"/>
                    <a:pt x="240" y="60"/>
                  </a:cubicBezTo>
                  <a:cubicBezTo>
                    <a:pt x="240" y="60"/>
                    <a:pt x="239" y="60"/>
                    <a:pt x="239" y="60"/>
                  </a:cubicBezTo>
                  <a:cubicBezTo>
                    <a:pt x="238" y="61"/>
                    <a:pt x="238" y="63"/>
                    <a:pt x="236" y="63"/>
                  </a:cubicBezTo>
                  <a:cubicBezTo>
                    <a:pt x="235" y="62"/>
                    <a:pt x="236" y="59"/>
                    <a:pt x="234" y="59"/>
                  </a:cubicBezTo>
                  <a:cubicBezTo>
                    <a:pt x="232" y="60"/>
                    <a:pt x="234" y="63"/>
                    <a:pt x="232" y="63"/>
                  </a:cubicBezTo>
                  <a:cubicBezTo>
                    <a:pt x="232" y="63"/>
                    <a:pt x="231" y="63"/>
                    <a:pt x="230" y="63"/>
                  </a:cubicBezTo>
                  <a:cubicBezTo>
                    <a:pt x="229" y="64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8"/>
                    <a:pt x="226" y="69"/>
                    <a:pt x="225" y="69"/>
                  </a:cubicBezTo>
                  <a:cubicBezTo>
                    <a:pt x="224" y="69"/>
                    <a:pt x="221" y="67"/>
                    <a:pt x="222" y="65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3"/>
                    <a:pt x="219" y="63"/>
                    <a:pt x="220" y="62"/>
                  </a:cubicBezTo>
                  <a:cubicBezTo>
                    <a:pt x="221" y="62"/>
                    <a:pt x="223" y="63"/>
                    <a:pt x="224" y="63"/>
                  </a:cubicBezTo>
                  <a:cubicBezTo>
                    <a:pt x="227" y="64"/>
                    <a:pt x="229" y="63"/>
                    <a:pt x="229" y="61"/>
                  </a:cubicBezTo>
                  <a:cubicBezTo>
                    <a:pt x="229" y="60"/>
                    <a:pt x="228" y="59"/>
                    <a:pt x="227" y="58"/>
                  </a:cubicBezTo>
                  <a:cubicBezTo>
                    <a:pt x="227" y="58"/>
                    <a:pt x="227" y="58"/>
                    <a:pt x="227" y="58"/>
                  </a:cubicBezTo>
                  <a:cubicBezTo>
                    <a:pt x="227" y="58"/>
                    <a:pt x="226" y="57"/>
                    <a:pt x="226" y="57"/>
                  </a:cubicBezTo>
                  <a:cubicBezTo>
                    <a:pt x="225" y="56"/>
                    <a:pt x="223" y="55"/>
                    <a:pt x="221" y="55"/>
                  </a:cubicBezTo>
                  <a:cubicBezTo>
                    <a:pt x="221" y="55"/>
                    <a:pt x="221" y="54"/>
                    <a:pt x="220" y="54"/>
                  </a:cubicBezTo>
                  <a:cubicBezTo>
                    <a:pt x="220" y="54"/>
                    <a:pt x="219" y="54"/>
                    <a:pt x="218" y="54"/>
                  </a:cubicBezTo>
                  <a:cubicBezTo>
                    <a:pt x="218" y="54"/>
                    <a:pt x="218" y="53"/>
                    <a:pt x="218" y="5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17" y="53"/>
                    <a:pt x="216" y="52"/>
                    <a:pt x="216" y="52"/>
                  </a:cubicBezTo>
                  <a:cubicBezTo>
                    <a:pt x="216" y="52"/>
                    <a:pt x="216" y="52"/>
                    <a:pt x="216" y="52"/>
                  </a:cubicBezTo>
                  <a:cubicBezTo>
                    <a:pt x="215" y="52"/>
                    <a:pt x="215" y="51"/>
                    <a:pt x="215" y="51"/>
                  </a:cubicBezTo>
                  <a:cubicBezTo>
                    <a:pt x="214" y="50"/>
                    <a:pt x="213" y="49"/>
                    <a:pt x="212" y="48"/>
                  </a:cubicBezTo>
                  <a:cubicBezTo>
                    <a:pt x="209" y="48"/>
                    <a:pt x="205" y="48"/>
                    <a:pt x="204" y="49"/>
                  </a:cubicBezTo>
                  <a:cubicBezTo>
                    <a:pt x="203" y="50"/>
                    <a:pt x="201" y="49"/>
                    <a:pt x="200" y="50"/>
                  </a:cubicBezTo>
                  <a:cubicBezTo>
                    <a:pt x="199" y="51"/>
                    <a:pt x="198" y="53"/>
                    <a:pt x="197" y="54"/>
                  </a:cubicBezTo>
                  <a:cubicBezTo>
                    <a:pt x="195" y="55"/>
                    <a:pt x="193" y="55"/>
                    <a:pt x="193" y="58"/>
                  </a:cubicBezTo>
                  <a:cubicBezTo>
                    <a:pt x="193" y="59"/>
                    <a:pt x="195" y="58"/>
                    <a:pt x="195" y="60"/>
                  </a:cubicBezTo>
                  <a:cubicBezTo>
                    <a:pt x="193" y="62"/>
                    <a:pt x="191" y="65"/>
                    <a:pt x="188" y="68"/>
                  </a:cubicBezTo>
                  <a:cubicBezTo>
                    <a:pt x="186" y="68"/>
                    <a:pt x="185" y="70"/>
                    <a:pt x="183" y="72"/>
                  </a:cubicBezTo>
                  <a:cubicBezTo>
                    <a:pt x="182" y="73"/>
                    <a:pt x="181" y="73"/>
                    <a:pt x="180" y="74"/>
                  </a:cubicBezTo>
                  <a:cubicBezTo>
                    <a:pt x="180" y="78"/>
                    <a:pt x="180" y="82"/>
                    <a:pt x="183" y="84"/>
                  </a:cubicBezTo>
                  <a:cubicBezTo>
                    <a:pt x="183" y="84"/>
                    <a:pt x="183" y="84"/>
                    <a:pt x="184" y="84"/>
                  </a:cubicBezTo>
                  <a:cubicBezTo>
                    <a:pt x="184" y="84"/>
                    <a:pt x="185" y="83"/>
                    <a:pt x="185" y="83"/>
                  </a:cubicBezTo>
                  <a:cubicBezTo>
                    <a:pt x="186" y="83"/>
                    <a:pt x="186" y="83"/>
                    <a:pt x="187" y="83"/>
                  </a:cubicBezTo>
                  <a:cubicBezTo>
                    <a:pt x="187" y="83"/>
                    <a:pt x="187" y="83"/>
                    <a:pt x="187" y="83"/>
                  </a:cubicBezTo>
                  <a:cubicBezTo>
                    <a:pt x="188" y="82"/>
                    <a:pt x="188" y="83"/>
                    <a:pt x="188" y="83"/>
                  </a:cubicBezTo>
                  <a:cubicBezTo>
                    <a:pt x="189" y="83"/>
                    <a:pt x="189" y="84"/>
                    <a:pt x="189" y="84"/>
                  </a:cubicBezTo>
                  <a:cubicBezTo>
                    <a:pt x="190" y="85"/>
                    <a:pt x="190" y="85"/>
                    <a:pt x="190" y="86"/>
                  </a:cubicBezTo>
                  <a:cubicBezTo>
                    <a:pt x="191" y="87"/>
                    <a:pt x="191" y="89"/>
                    <a:pt x="192" y="90"/>
                  </a:cubicBezTo>
                  <a:cubicBezTo>
                    <a:pt x="193" y="90"/>
                    <a:pt x="194" y="89"/>
                    <a:pt x="195" y="88"/>
                  </a:cubicBezTo>
                  <a:cubicBezTo>
                    <a:pt x="195" y="88"/>
                    <a:pt x="196" y="88"/>
                    <a:pt x="196" y="88"/>
                  </a:cubicBezTo>
                  <a:cubicBezTo>
                    <a:pt x="197" y="86"/>
                    <a:pt x="196" y="85"/>
                    <a:pt x="197" y="83"/>
                  </a:cubicBezTo>
                  <a:cubicBezTo>
                    <a:pt x="197" y="82"/>
                    <a:pt x="199" y="82"/>
                    <a:pt x="199" y="81"/>
                  </a:cubicBezTo>
                  <a:cubicBezTo>
                    <a:pt x="198" y="79"/>
                    <a:pt x="197" y="79"/>
                    <a:pt x="197" y="77"/>
                  </a:cubicBezTo>
                  <a:cubicBezTo>
                    <a:pt x="197" y="77"/>
                    <a:pt x="197" y="76"/>
                    <a:pt x="197" y="74"/>
                  </a:cubicBezTo>
                  <a:cubicBezTo>
                    <a:pt x="198" y="72"/>
                    <a:pt x="199" y="70"/>
                    <a:pt x="201" y="70"/>
                  </a:cubicBezTo>
                  <a:cubicBezTo>
                    <a:pt x="202" y="69"/>
                    <a:pt x="202" y="69"/>
                    <a:pt x="203" y="68"/>
                  </a:cubicBezTo>
                  <a:cubicBezTo>
                    <a:pt x="203" y="67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4" y="63"/>
                    <a:pt x="207" y="63"/>
                    <a:pt x="208" y="65"/>
                  </a:cubicBezTo>
                  <a:cubicBezTo>
                    <a:pt x="208" y="65"/>
                    <a:pt x="207" y="66"/>
                    <a:pt x="207" y="67"/>
                  </a:cubicBezTo>
                  <a:cubicBezTo>
                    <a:pt x="206" y="69"/>
                    <a:pt x="204" y="70"/>
                    <a:pt x="203" y="72"/>
                  </a:cubicBezTo>
                  <a:cubicBezTo>
                    <a:pt x="204" y="73"/>
                    <a:pt x="204" y="74"/>
                    <a:pt x="204" y="76"/>
                  </a:cubicBezTo>
                  <a:cubicBezTo>
                    <a:pt x="205" y="77"/>
                    <a:pt x="205" y="79"/>
                    <a:pt x="207" y="79"/>
                  </a:cubicBezTo>
                  <a:cubicBezTo>
                    <a:pt x="208" y="79"/>
                    <a:pt x="208" y="78"/>
                    <a:pt x="210" y="78"/>
                  </a:cubicBezTo>
                  <a:cubicBezTo>
                    <a:pt x="210" y="77"/>
                    <a:pt x="211" y="77"/>
                    <a:pt x="211" y="77"/>
                  </a:cubicBezTo>
                  <a:cubicBezTo>
                    <a:pt x="211" y="77"/>
                    <a:pt x="212" y="77"/>
                    <a:pt x="212" y="77"/>
                  </a:cubicBezTo>
                  <a:cubicBezTo>
                    <a:pt x="212" y="77"/>
                    <a:pt x="212" y="77"/>
                    <a:pt x="213" y="77"/>
                  </a:cubicBezTo>
                  <a:cubicBezTo>
                    <a:pt x="214" y="76"/>
                    <a:pt x="214" y="76"/>
                    <a:pt x="215" y="75"/>
                  </a:cubicBezTo>
                  <a:cubicBezTo>
                    <a:pt x="216" y="75"/>
                    <a:pt x="216" y="75"/>
                    <a:pt x="217" y="76"/>
                  </a:cubicBezTo>
                  <a:cubicBezTo>
                    <a:pt x="217" y="76"/>
                    <a:pt x="218" y="76"/>
                    <a:pt x="217" y="77"/>
                  </a:cubicBezTo>
                  <a:cubicBezTo>
                    <a:pt x="217" y="78"/>
                    <a:pt x="216" y="78"/>
                    <a:pt x="215" y="79"/>
                  </a:cubicBezTo>
                  <a:cubicBezTo>
                    <a:pt x="215" y="79"/>
                    <a:pt x="214" y="80"/>
                    <a:pt x="214" y="80"/>
                  </a:cubicBezTo>
                  <a:cubicBezTo>
                    <a:pt x="214" y="80"/>
                    <a:pt x="213" y="80"/>
                    <a:pt x="213" y="80"/>
                  </a:cubicBezTo>
                  <a:cubicBezTo>
                    <a:pt x="212" y="80"/>
                    <a:pt x="211" y="80"/>
                    <a:pt x="211" y="81"/>
                  </a:cubicBezTo>
                  <a:cubicBezTo>
                    <a:pt x="210" y="81"/>
                    <a:pt x="210" y="82"/>
                    <a:pt x="209" y="82"/>
                  </a:cubicBezTo>
                  <a:cubicBezTo>
                    <a:pt x="208" y="82"/>
                    <a:pt x="207" y="82"/>
                    <a:pt x="207" y="82"/>
                  </a:cubicBezTo>
                  <a:cubicBezTo>
                    <a:pt x="206" y="83"/>
                    <a:pt x="207" y="85"/>
                    <a:pt x="206" y="86"/>
                  </a:cubicBezTo>
                  <a:cubicBezTo>
                    <a:pt x="205" y="87"/>
                    <a:pt x="205" y="85"/>
                    <a:pt x="204" y="86"/>
                  </a:cubicBezTo>
                  <a:cubicBezTo>
                    <a:pt x="203" y="87"/>
                    <a:pt x="203" y="88"/>
                    <a:pt x="202" y="89"/>
                  </a:cubicBezTo>
                  <a:cubicBezTo>
                    <a:pt x="202" y="90"/>
                    <a:pt x="200" y="91"/>
                    <a:pt x="200" y="92"/>
                  </a:cubicBezTo>
                  <a:cubicBezTo>
                    <a:pt x="198" y="93"/>
                    <a:pt x="197" y="93"/>
                    <a:pt x="196" y="93"/>
                  </a:cubicBezTo>
                  <a:cubicBezTo>
                    <a:pt x="195" y="94"/>
                    <a:pt x="195" y="94"/>
                    <a:pt x="195" y="94"/>
                  </a:cubicBezTo>
                  <a:cubicBezTo>
                    <a:pt x="194" y="94"/>
                    <a:pt x="193" y="94"/>
                    <a:pt x="192" y="94"/>
                  </a:cubicBezTo>
                  <a:cubicBezTo>
                    <a:pt x="191" y="94"/>
                    <a:pt x="191" y="95"/>
                    <a:pt x="190" y="95"/>
                  </a:cubicBezTo>
                  <a:cubicBezTo>
                    <a:pt x="189" y="95"/>
                    <a:pt x="188" y="95"/>
                    <a:pt x="186" y="95"/>
                  </a:cubicBezTo>
                  <a:cubicBezTo>
                    <a:pt x="186" y="95"/>
                    <a:pt x="185" y="96"/>
                    <a:pt x="184" y="96"/>
                  </a:cubicBezTo>
                  <a:cubicBezTo>
                    <a:pt x="183" y="96"/>
                    <a:pt x="181" y="96"/>
                    <a:pt x="181" y="96"/>
                  </a:cubicBezTo>
                  <a:cubicBezTo>
                    <a:pt x="180" y="96"/>
                    <a:pt x="180" y="97"/>
                    <a:pt x="179" y="97"/>
                  </a:cubicBezTo>
                  <a:cubicBezTo>
                    <a:pt x="179" y="98"/>
                    <a:pt x="179" y="99"/>
                    <a:pt x="179" y="99"/>
                  </a:cubicBezTo>
                  <a:cubicBezTo>
                    <a:pt x="178" y="100"/>
                    <a:pt x="177" y="100"/>
                    <a:pt x="177" y="101"/>
                  </a:cubicBezTo>
                  <a:cubicBezTo>
                    <a:pt x="175" y="102"/>
                    <a:pt x="174" y="103"/>
                    <a:pt x="173" y="105"/>
                  </a:cubicBezTo>
                  <a:cubicBezTo>
                    <a:pt x="172" y="105"/>
                    <a:pt x="170" y="106"/>
                    <a:pt x="169" y="106"/>
                  </a:cubicBezTo>
                  <a:cubicBezTo>
                    <a:pt x="168" y="106"/>
                    <a:pt x="166" y="106"/>
                    <a:pt x="166" y="107"/>
                  </a:cubicBezTo>
                  <a:cubicBezTo>
                    <a:pt x="166" y="108"/>
                    <a:pt x="168" y="109"/>
                    <a:pt x="169" y="110"/>
                  </a:cubicBezTo>
                  <a:cubicBezTo>
                    <a:pt x="169" y="111"/>
                    <a:pt x="170" y="111"/>
                    <a:pt x="170" y="112"/>
                  </a:cubicBezTo>
                  <a:cubicBezTo>
                    <a:pt x="171" y="113"/>
                    <a:pt x="171" y="113"/>
                    <a:pt x="171" y="114"/>
                  </a:cubicBezTo>
                  <a:cubicBezTo>
                    <a:pt x="171" y="115"/>
                    <a:pt x="171" y="117"/>
                    <a:pt x="170" y="118"/>
                  </a:cubicBezTo>
                  <a:cubicBezTo>
                    <a:pt x="167" y="118"/>
                    <a:pt x="163" y="117"/>
                    <a:pt x="160" y="118"/>
                  </a:cubicBezTo>
                  <a:cubicBezTo>
                    <a:pt x="160" y="118"/>
                    <a:pt x="160" y="119"/>
                    <a:pt x="159" y="119"/>
                  </a:cubicBezTo>
                  <a:cubicBezTo>
                    <a:pt x="159" y="121"/>
                    <a:pt x="160" y="122"/>
                    <a:pt x="160" y="124"/>
                  </a:cubicBezTo>
                  <a:cubicBezTo>
                    <a:pt x="160" y="125"/>
                    <a:pt x="159" y="126"/>
                    <a:pt x="159" y="127"/>
                  </a:cubicBezTo>
                  <a:cubicBezTo>
                    <a:pt x="159" y="128"/>
                    <a:pt x="159" y="130"/>
                    <a:pt x="160" y="131"/>
                  </a:cubicBezTo>
                  <a:cubicBezTo>
                    <a:pt x="161" y="131"/>
                    <a:pt x="161" y="132"/>
                    <a:pt x="162" y="132"/>
                  </a:cubicBezTo>
                  <a:cubicBezTo>
                    <a:pt x="163" y="132"/>
                    <a:pt x="164" y="133"/>
                    <a:pt x="165" y="134"/>
                  </a:cubicBezTo>
                  <a:cubicBezTo>
                    <a:pt x="166" y="133"/>
                    <a:pt x="166" y="132"/>
                    <a:pt x="168" y="132"/>
                  </a:cubicBezTo>
                  <a:cubicBezTo>
                    <a:pt x="169" y="132"/>
                    <a:pt x="169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1" y="130"/>
                    <a:pt x="172" y="130"/>
                    <a:pt x="172" y="129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3" y="128"/>
                    <a:pt x="173" y="127"/>
                    <a:pt x="173" y="125"/>
                  </a:cubicBezTo>
                  <a:cubicBezTo>
                    <a:pt x="174" y="124"/>
                    <a:pt x="174" y="123"/>
                    <a:pt x="175" y="123"/>
                  </a:cubicBezTo>
                  <a:cubicBezTo>
                    <a:pt x="175" y="123"/>
                    <a:pt x="176" y="122"/>
                    <a:pt x="176" y="122"/>
                  </a:cubicBezTo>
                  <a:cubicBezTo>
                    <a:pt x="177" y="122"/>
                    <a:pt x="177" y="121"/>
                    <a:pt x="177" y="121"/>
                  </a:cubicBezTo>
                  <a:cubicBezTo>
                    <a:pt x="177" y="119"/>
                    <a:pt x="178" y="118"/>
                    <a:pt x="179" y="118"/>
                  </a:cubicBezTo>
                  <a:cubicBezTo>
                    <a:pt x="180" y="118"/>
                    <a:pt x="181" y="119"/>
                    <a:pt x="182" y="119"/>
                  </a:cubicBezTo>
                  <a:cubicBezTo>
                    <a:pt x="183" y="118"/>
                    <a:pt x="184" y="117"/>
                    <a:pt x="186" y="116"/>
                  </a:cubicBezTo>
                  <a:cubicBezTo>
                    <a:pt x="187" y="117"/>
                    <a:pt x="188" y="118"/>
                    <a:pt x="188" y="119"/>
                  </a:cubicBezTo>
                  <a:cubicBezTo>
                    <a:pt x="189" y="121"/>
                    <a:pt x="190" y="122"/>
                    <a:pt x="191" y="123"/>
                  </a:cubicBezTo>
                  <a:cubicBezTo>
                    <a:pt x="193" y="124"/>
                    <a:pt x="195" y="125"/>
                    <a:pt x="195" y="128"/>
                  </a:cubicBezTo>
                  <a:cubicBezTo>
                    <a:pt x="195" y="128"/>
                    <a:pt x="195" y="129"/>
                    <a:pt x="194" y="129"/>
                  </a:cubicBezTo>
                  <a:cubicBezTo>
                    <a:pt x="194" y="130"/>
                    <a:pt x="193" y="129"/>
                    <a:pt x="193" y="130"/>
                  </a:cubicBezTo>
                  <a:cubicBezTo>
                    <a:pt x="193" y="131"/>
                    <a:pt x="194" y="131"/>
                    <a:pt x="194" y="132"/>
                  </a:cubicBezTo>
                  <a:cubicBezTo>
                    <a:pt x="195" y="131"/>
                    <a:pt x="195" y="131"/>
                    <a:pt x="195" y="130"/>
                  </a:cubicBezTo>
                  <a:cubicBezTo>
                    <a:pt x="196" y="130"/>
                    <a:pt x="197" y="130"/>
                    <a:pt x="197" y="129"/>
                  </a:cubicBezTo>
                  <a:cubicBezTo>
                    <a:pt x="197" y="128"/>
                    <a:pt x="197" y="127"/>
                    <a:pt x="197" y="126"/>
                  </a:cubicBezTo>
                  <a:cubicBezTo>
                    <a:pt x="197" y="126"/>
                    <a:pt x="199" y="126"/>
                    <a:pt x="199" y="125"/>
                  </a:cubicBezTo>
                  <a:cubicBezTo>
                    <a:pt x="198" y="123"/>
                    <a:pt x="196" y="123"/>
                    <a:pt x="195" y="122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5" y="121"/>
                    <a:pt x="195" y="122"/>
                    <a:pt x="194" y="121"/>
                  </a:cubicBezTo>
                  <a:cubicBezTo>
                    <a:pt x="193" y="121"/>
                    <a:pt x="193" y="120"/>
                    <a:pt x="193" y="119"/>
                  </a:cubicBezTo>
                  <a:cubicBezTo>
                    <a:pt x="192" y="118"/>
                    <a:pt x="189" y="116"/>
                    <a:pt x="191" y="114"/>
                  </a:cubicBezTo>
                  <a:cubicBezTo>
                    <a:pt x="193" y="115"/>
                    <a:pt x="194" y="117"/>
                    <a:pt x="196" y="118"/>
                  </a:cubicBezTo>
                  <a:cubicBezTo>
                    <a:pt x="197" y="119"/>
                    <a:pt x="197" y="119"/>
                    <a:pt x="198" y="120"/>
                  </a:cubicBezTo>
                  <a:cubicBezTo>
                    <a:pt x="199" y="120"/>
                    <a:pt x="200" y="121"/>
                    <a:pt x="201" y="122"/>
                  </a:cubicBezTo>
                  <a:cubicBezTo>
                    <a:pt x="201" y="123"/>
                    <a:pt x="201" y="124"/>
                    <a:pt x="201" y="125"/>
                  </a:cubicBezTo>
                  <a:cubicBezTo>
                    <a:pt x="201" y="126"/>
                    <a:pt x="202" y="127"/>
                    <a:pt x="202" y="128"/>
                  </a:cubicBezTo>
                  <a:cubicBezTo>
                    <a:pt x="203" y="129"/>
                    <a:pt x="203" y="132"/>
                    <a:pt x="205" y="132"/>
                  </a:cubicBezTo>
                  <a:cubicBezTo>
                    <a:pt x="206" y="131"/>
                    <a:pt x="208" y="132"/>
                    <a:pt x="208" y="130"/>
                  </a:cubicBezTo>
                  <a:cubicBezTo>
                    <a:pt x="209" y="128"/>
                    <a:pt x="206" y="128"/>
                    <a:pt x="206" y="126"/>
                  </a:cubicBezTo>
                  <a:cubicBezTo>
                    <a:pt x="207" y="125"/>
                    <a:pt x="208" y="124"/>
                    <a:pt x="209" y="124"/>
                  </a:cubicBezTo>
                  <a:cubicBezTo>
                    <a:pt x="210" y="124"/>
                    <a:pt x="211" y="125"/>
                    <a:pt x="211" y="126"/>
                  </a:cubicBezTo>
                  <a:cubicBezTo>
                    <a:pt x="212" y="128"/>
                    <a:pt x="212" y="130"/>
                    <a:pt x="212" y="131"/>
                  </a:cubicBezTo>
                  <a:cubicBezTo>
                    <a:pt x="213" y="131"/>
                    <a:pt x="213" y="131"/>
                    <a:pt x="213" y="132"/>
                  </a:cubicBezTo>
                  <a:cubicBezTo>
                    <a:pt x="214" y="132"/>
                    <a:pt x="214" y="132"/>
                    <a:pt x="214" y="133"/>
                  </a:cubicBezTo>
                  <a:cubicBezTo>
                    <a:pt x="214" y="133"/>
                    <a:pt x="215" y="133"/>
                    <a:pt x="215" y="133"/>
                  </a:cubicBezTo>
                  <a:cubicBezTo>
                    <a:pt x="216" y="134"/>
                    <a:pt x="217" y="133"/>
                    <a:pt x="218" y="133"/>
                  </a:cubicBezTo>
                  <a:cubicBezTo>
                    <a:pt x="219" y="133"/>
                    <a:pt x="220" y="134"/>
                    <a:pt x="221" y="134"/>
                  </a:cubicBezTo>
                  <a:cubicBezTo>
                    <a:pt x="222" y="134"/>
                    <a:pt x="223" y="133"/>
                    <a:pt x="224" y="133"/>
                  </a:cubicBezTo>
                  <a:cubicBezTo>
                    <a:pt x="225" y="133"/>
                    <a:pt x="224" y="134"/>
                    <a:pt x="224" y="135"/>
                  </a:cubicBezTo>
                  <a:cubicBezTo>
                    <a:pt x="225" y="138"/>
                    <a:pt x="224" y="140"/>
                    <a:pt x="224" y="142"/>
                  </a:cubicBezTo>
                  <a:cubicBezTo>
                    <a:pt x="223" y="143"/>
                    <a:pt x="222" y="143"/>
                    <a:pt x="222" y="143"/>
                  </a:cubicBezTo>
                  <a:cubicBezTo>
                    <a:pt x="220" y="144"/>
                    <a:pt x="219" y="143"/>
                    <a:pt x="218" y="143"/>
                  </a:cubicBezTo>
                  <a:cubicBezTo>
                    <a:pt x="217" y="143"/>
                    <a:pt x="217" y="144"/>
                    <a:pt x="216" y="144"/>
                  </a:cubicBezTo>
                  <a:cubicBezTo>
                    <a:pt x="214" y="144"/>
                    <a:pt x="213" y="144"/>
                    <a:pt x="212" y="143"/>
                  </a:cubicBezTo>
                  <a:cubicBezTo>
                    <a:pt x="212" y="143"/>
                    <a:pt x="212" y="143"/>
                    <a:pt x="211" y="143"/>
                  </a:cubicBezTo>
                  <a:cubicBezTo>
                    <a:pt x="211" y="143"/>
                    <a:pt x="210" y="143"/>
                    <a:pt x="210" y="143"/>
                  </a:cubicBezTo>
                  <a:cubicBezTo>
                    <a:pt x="209" y="142"/>
                    <a:pt x="209" y="142"/>
                    <a:pt x="209" y="142"/>
                  </a:cubicBezTo>
                  <a:cubicBezTo>
                    <a:pt x="206" y="141"/>
                    <a:pt x="204" y="140"/>
                    <a:pt x="203" y="140"/>
                  </a:cubicBezTo>
                  <a:cubicBezTo>
                    <a:pt x="202" y="141"/>
                    <a:pt x="202" y="142"/>
                    <a:pt x="201" y="142"/>
                  </a:cubicBezTo>
                  <a:cubicBezTo>
                    <a:pt x="202" y="145"/>
                    <a:pt x="200" y="145"/>
                    <a:pt x="198" y="144"/>
                  </a:cubicBezTo>
                  <a:cubicBezTo>
                    <a:pt x="196" y="144"/>
                    <a:pt x="196" y="143"/>
                    <a:pt x="195" y="142"/>
                  </a:cubicBezTo>
                  <a:cubicBezTo>
                    <a:pt x="194" y="142"/>
                    <a:pt x="194" y="141"/>
                    <a:pt x="193" y="141"/>
                  </a:cubicBezTo>
                  <a:cubicBezTo>
                    <a:pt x="193" y="141"/>
                    <a:pt x="190" y="140"/>
                    <a:pt x="190" y="140"/>
                  </a:cubicBezTo>
                  <a:cubicBezTo>
                    <a:pt x="189" y="139"/>
                    <a:pt x="188" y="139"/>
                    <a:pt x="188" y="138"/>
                  </a:cubicBezTo>
                  <a:cubicBezTo>
                    <a:pt x="188" y="136"/>
                    <a:pt x="189" y="133"/>
                    <a:pt x="188" y="132"/>
                  </a:cubicBezTo>
                  <a:cubicBezTo>
                    <a:pt x="187" y="131"/>
                    <a:pt x="186" y="131"/>
                    <a:pt x="185" y="131"/>
                  </a:cubicBezTo>
                  <a:cubicBezTo>
                    <a:pt x="182" y="132"/>
                    <a:pt x="180" y="132"/>
                    <a:pt x="178" y="132"/>
                  </a:cubicBezTo>
                  <a:cubicBezTo>
                    <a:pt x="177" y="132"/>
                    <a:pt x="176" y="132"/>
                    <a:pt x="175" y="132"/>
                  </a:cubicBezTo>
                  <a:cubicBezTo>
                    <a:pt x="174" y="132"/>
                    <a:pt x="174" y="133"/>
                    <a:pt x="174" y="133"/>
                  </a:cubicBezTo>
                  <a:cubicBezTo>
                    <a:pt x="173" y="133"/>
                    <a:pt x="172" y="134"/>
                    <a:pt x="171" y="134"/>
                  </a:cubicBezTo>
                  <a:cubicBezTo>
                    <a:pt x="170" y="134"/>
                    <a:pt x="170" y="135"/>
                    <a:pt x="169" y="135"/>
                  </a:cubicBezTo>
                  <a:cubicBezTo>
                    <a:pt x="168" y="135"/>
                    <a:pt x="167" y="135"/>
                    <a:pt x="166" y="135"/>
                  </a:cubicBezTo>
                  <a:cubicBezTo>
                    <a:pt x="166" y="135"/>
                    <a:pt x="165" y="134"/>
                    <a:pt x="164" y="134"/>
                  </a:cubicBezTo>
                  <a:cubicBezTo>
                    <a:pt x="163" y="135"/>
                    <a:pt x="163" y="137"/>
                    <a:pt x="162" y="138"/>
                  </a:cubicBezTo>
                  <a:cubicBezTo>
                    <a:pt x="162" y="138"/>
                    <a:pt x="161" y="139"/>
                    <a:pt x="160" y="139"/>
                  </a:cubicBezTo>
                  <a:cubicBezTo>
                    <a:pt x="159" y="140"/>
                    <a:pt x="159" y="140"/>
                    <a:pt x="158" y="142"/>
                  </a:cubicBezTo>
                  <a:cubicBezTo>
                    <a:pt x="158" y="142"/>
                    <a:pt x="158" y="143"/>
                    <a:pt x="158" y="143"/>
                  </a:cubicBezTo>
                  <a:cubicBezTo>
                    <a:pt x="158" y="144"/>
                    <a:pt x="158" y="145"/>
                    <a:pt x="158" y="146"/>
                  </a:cubicBezTo>
                  <a:cubicBezTo>
                    <a:pt x="158" y="147"/>
                    <a:pt x="155" y="149"/>
                    <a:pt x="155" y="150"/>
                  </a:cubicBezTo>
                  <a:cubicBezTo>
                    <a:pt x="154" y="151"/>
                    <a:pt x="154" y="151"/>
                    <a:pt x="154" y="151"/>
                  </a:cubicBezTo>
                  <a:cubicBezTo>
                    <a:pt x="153" y="152"/>
                    <a:pt x="152" y="152"/>
                    <a:pt x="151" y="153"/>
                  </a:cubicBezTo>
                  <a:cubicBezTo>
                    <a:pt x="151" y="154"/>
                    <a:pt x="151" y="154"/>
                    <a:pt x="150" y="155"/>
                  </a:cubicBezTo>
                  <a:cubicBezTo>
                    <a:pt x="149" y="156"/>
                    <a:pt x="149" y="157"/>
                    <a:pt x="148" y="158"/>
                  </a:cubicBezTo>
                  <a:cubicBezTo>
                    <a:pt x="148" y="160"/>
                    <a:pt x="147" y="160"/>
                    <a:pt x="147" y="162"/>
                  </a:cubicBezTo>
                  <a:cubicBezTo>
                    <a:pt x="147" y="164"/>
                    <a:pt x="147" y="164"/>
                    <a:pt x="147" y="166"/>
                  </a:cubicBezTo>
                  <a:cubicBezTo>
                    <a:pt x="148" y="167"/>
                    <a:pt x="148" y="169"/>
                    <a:pt x="148" y="172"/>
                  </a:cubicBezTo>
                  <a:cubicBezTo>
                    <a:pt x="148" y="173"/>
                    <a:pt x="147" y="175"/>
                    <a:pt x="147" y="176"/>
                  </a:cubicBezTo>
                  <a:cubicBezTo>
                    <a:pt x="147" y="176"/>
                    <a:pt x="148" y="179"/>
                    <a:pt x="148" y="180"/>
                  </a:cubicBezTo>
                  <a:cubicBezTo>
                    <a:pt x="148" y="180"/>
                    <a:pt x="149" y="181"/>
                    <a:pt x="149" y="181"/>
                  </a:cubicBezTo>
                  <a:cubicBezTo>
                    <a:pt x="149" y="181"/>
                    <a:pt x="149" y="181"/>
                    <a:pt x="149" y="182"/>
                  </a:cubicBezTo>
                  <a:cubicBezTo>
                    <a:pt x="149" y="182"/>
                    <a:pt x="150" y="182"/>
                    <a:pt x="150" y="182"/>
                  </a:cubicBezTo>
                  <a:cubicBezTo>
                    <a:pt x="150" y="182"/>
                    <a:pt x="150" y="182"/>
                    <a:pt x="150" y="183"/>
                  </a:cubicBezTo>
                  <a:cubicBezTo>
                    <a:pt x="150" y="183"/>
                    <a:pt x="150" y="183"/>
                    <a:pt x="150" y="183"/>
                  </a:cubicBezTo>
                  <a:cubicBezTo>
                    <a:pt x="151" y="183"/>
                    <a:pt x="151" y="184"/>
                    <a:pt x="151" y="185"/>
                  </a:cubicBezTo>
                  <a:cubicBezTo>
                    <a:pt x="152" y="186"/>
                    <a:pt x="152" y="187"/>
                    <a:pt x="153" y="188"/>
                  </a:cubicBezTo>
                  <a:cubicBezTo>
                    <a:pt x="154" y="190"/>
                    <a:pt x="156" y="191"/>
                    <a:pt x="157" y="192"/>
                  </a:cubicBezTo>
                  <a:cubicBezTo>
                    <a:pt x="158" y="194"/>
                    <a:pt x="159" y="195"/>
                    <a:pt x="161" y="195"/>
                  </a:cubicBezTo>
                  <a:cubicBezTo>
                    <a:pt x="162" y="195"/>
                    <a:pt x="163" y="194"/>
                    <a:pt x="165" y="194"/>
                  </a:cubicBezTo>
                  <a:cubicBezTo>
                    <a:pt x="166" y="194"/>
                    <a:pt x="166" y="194"/>
                    <a:pt x="168" y="195"/>
                  </a:cubicBezTo>
                  <a:cubicBezTo>
                    <a:pt x="169" y="194"/>
                    <a:pt x="172" y="193"/>
                    <a:pt x="174" y="193"/>
                  </a:cubicBezTo>
                  <a:cubicBezTo>
                    <a:pt x="175" y="192"/>
                    <a:pt x="176" y="191"/>
                    <a:pt x="178" y="191"/>
                  </a:cubicBezTo>
                  <a:cubicBezTo>
                    <a:pt x="180" y="192"/>
                    <a:pt x="180" y="194"/>
                    <a:pt x="181" y="195"/>
                  </a:cubicBezTo>
                  <a:cubicBezTo>
                    <a:pt x="183" y="196"/>
                    <a:pt x="183" y="195"/>
                    <a:pt x="184" y="195"/>
                  </a:cubicBezTo>
                  <a:cubicBezTo>
                    <a:pt x="187" y="196"/>
                    <a:pt x="187" y="198"/>
                    <a:pt x="186" y="200"/>
                  </a:cubicBezTo>
                  <a:cubicBezTo>
                    <a:pt x="186" y="201"/>
                    <a:pt x="186" y="201"/>
                    <a:pt x="186" y="202"/>
                  </a:cubicBezTo>
                  <a:cubicBezTo>
                    <a:pt x="186" y="203"/>
                    <a:pt x="185" y="204"/>
                    <a:pt x="185" y="206"/>
                  </a:cubicBezTo>
                  <a:cubicBezTo>
                    <a:pt x="186" y="207"/>
                    <a:pt x="187" y="208"/>
                    <a:pt x="188" y="209"/>
                  </a:cubicBezTo>
                  <a:cubicBezTo>
                    <a:pt x="189" y="212"/>
                    <a:pt x="190" y="214"/>
                    <a:pt x="191" y="217"/>
                  </a:cubicBezTo>
                  <a:cubicBezTo>
                    <a:pt x="192" y="219"/>
                    <a:pt x="191" y="220"/>
                    <a:pt x="192" y="222"/>
                  </a:cubicBezTo>
                  <a:cubicBezTo>
                    <a:pt x="192" y="223"/>
                    <a:pt x="192" y="224"/>
                    <a:pt x="192" y="226"/>
                  </a:cubicBezTo>
                  <a:cubicBezTo>
                    <a:pt x="192" y="227"/>
                    <a:pt x="191" y="228"/>
                    <a:pt x="191" y="230"/>
                  </a:cubicBezTo>
                  <a:cubicBezTo>
                    <a:pt x="190" y="230"/>
                    <a:pt x="191" y="231"/>
                    <a:pt x="190" y="231"/>
                  </a:cubicBezTo>
                  <a:cubicBezTo>
                    <a:pt x="190" y="232"/>
                    <a:pt x="190" y="233"/>
                    <a:pt x="189" y="233"/>
                  </a:cubicBezTo>
                  <a:cubicBezTo>
                    <a:pt x="189" y="235"/>
                    <a:pt x="190" y="236"/>
                    <a:pt x="189" y="238"/>
                  </a:cubicBezTo>
                  <a:cubicBezTo>
                    <a:pt x="191" y="239"/>
                    <a:pt x="191" y="241"/>
                    <a:pt x="191" y="243"/>
                  </a:cubicBezTo>
                  <a:cubicBezTo>
                    <a:pt x="192" y="244"/>
                    <a:pt x="192" y="244"/>
                    <a:pt x="193" y="245"/>
                  </a:cubicBezTo>
                  <a:cubicBezTo>
                    <a:pt x="193" y="248"/>
                    <a:pt x="193" y="251"/>
                    <a:pt x="194" y="254"/>
                  </a:cubicBezTo>
                  <a:cubicBezTo>
                    <a:pt x="194" y="256"/>
                    <a:pt x="194" y="257"/>
                    <a:pt x="195" y="258"/>
                  </a:cubicBezTo>
                  <a:cubicBezTo>
                    <a:pt x="196" y="258"/>
                    <a:pt x="196" y="259"/>
                    <a:pt x="196" y="260"/>
                  </a:cubicBezTo>
                  <a:cubicBezTo>
                    <a:pt x="197" y="261"/>
                    <a:pt x="197" y="262"/>
                    <a:pt x="197" y="262"/>
                  </a:cubicBezTo>
                  <a:cubicBezTo>
                    <a:pt x="197" y="263"/>
                    <a:pt x="198" y="264"/>
                    <a:pt x="198" y="265"/>
                  </a:cubicBezTo>
                  <a:cubicBezTo>
                    <a:pt x="198" y="266"/>
                    <a:pt x="197" y="267"/>
                    <a:pt x="197" y="268"/>
                  </a:cubicBezTo>
                  <a:cubicBezTo>
                    <a:pt x="197" y="269"/>
                    <a:pt x="198" y="270"/>
                    <a:pt x="199" y="270"/>
                  </a:cubicBezTo>
                  <a:cubicBezTo>
                    <a:pt x="200" y="271"/>
                    <a:pt x="202" y="269"/>
                    <a:pt x="204" y="269"/>
                  </a:cubicBezTo>
                  <a:cubicBezTo>
                    <a:pt x="207" y="269"/>
                    <a:pt x="207" y="269"/>
                    <a:pt x="209" y="269"/>
                  </a:cubicBezTo>
                  <a:cubicBezTo>
                    <a:pt x="210" y="268"/>
                    <a:pt x="210" y="268"/>
                    <a:pt x="211" y="267"/>
                  </a:cubicBezTo>
                  <a:cubicBezTo>
                    <a:pt x="212" y="266"/>
                    <a:pt x="213" y="265"/>
                    <a:pt x="214" y="263"/>
                  </a:cubicBezTo>
                  <a:cubicBezTo>
                    <a:pt x="214" y="263"/>
                    <a:pt x="215" y="263"/>
                    <a:pt x="215" y="262"/>
                  </a:cubicBezTo>
                  <a:cubicBezTo>
                    <a:pt x="215" y="262"/>
                    <a:pt x="215" y="261"/>
                    <a:pt x="216" y="261"/>
                  </a:cubicBezTo>
                  <a:cubicBezTo>
                    <a:pt x="217" y="259"/>
                    <a:pt x="217" y="259"/>
                    <a:pt x="218" y="257"/>
                  </a:cubicBezTo>
                  <a:cubicBezTo>
                    <a:pt x="218" y="256"/>
                    <a:pt x="218" y="254"/>
                    <a:pt x="218" y="253"/>
                  </a:cubicBezTo>
                  <a:cubicBezTo>
                    <a:pt x="219" y="251"/>
                    <a:pt x="221" y="251"/>
                    <a:pt x="222" y="250"/>
                  </a:cubicBezTo>
                  <a:cubicBezTo>
                    <a:pt x="222" y="246"/>
                    <a:pt x="222" y="244"/>
                    <a:pt x="221" y="242"/>
                  </a:cubicBezTo>
                  <a:cubicBezTo>
                    <a:pt x="222" y="240"/>
                    <a:pt x="223" y="239"/>
                    <a:pt x="224" y="238"/>
                  </a:cubicBezTo>
                  <a:cubicBezTo>
                    <a:pt x="225" y="237"/>
                    <a:pt x="226" y="237"/>
                    <a:pt x="227" y="236"/>
                  </a:cubicBezTo>
                  <a:cubicBezTo>
                    <a:pt x="227" y="236"/>
                    <a:pt x="227" y="236"/>
                    <a:pt x="228" y="236"/>
                  </a:cubicBezTo>
                  <a:cubicBezTo>
                    <a:pt x="228" y="236"/>
                    <a:pt x="228" y="236"/>
                    <a:pt x="228" y="236"/>
                  </a:cubicBezTo>
                  <a:cubicBezTo>
                    <a:pt x="229" y="235"/>
                    <a:pt x="229" y="234"/>
                    <a:pt x="230" y="234"/>
                  </a:cubicBezTo>
                  <a:cubicBezTo>
                    <a:pt x="230" y="233"/>
                    <a:pt x="230" y="232"/>
                    <a:pt x="230" y="230"/>
                  </a:cubicBezTo>
                  <a:cubicBezTo>
                    <a:pt x="230" y="228"/>
                    <a:pt x="230" y="226"/>
                    <a:pt x="230" y="223"/>
                  </a:cubicBezTo>
                  <a:cubicBezTo>
                    <a:pt x="230" y="223"/>
                    <a:pt x="229" y="222"/>
                    <a:pt x="229" y="220"/>
                  </a:cubicBezTo>
                  <a:cubicBezTo>
                    <a:pt x="229" y="220"/>
                    <a:pt x="229" y="218"/>
                    <a:pt x="229" y="217"/>
                  </a:cubicBezTo>
                  <a:cubicBezTo>
                    <a:pt x="229" y="216"/>
                    <a:pt x="229" y="215"/>
                    <a:pt x="229" y="214"/>
                  </a:cubicBezTo>
                  <a:cubicBezTo>
                    <a:pt x="229" y="213"/>
                    <a:pt x="229" y="212"/>
                    <a:pt x="230" y="211"/>
                  </a:cubicBezTo>
                  <a:cubicBezTo>
                    <a:pt x="230" y="210"/>
                    <a:pt x="231" y="209"/>
                    <a:pt x="232" y="208"/>
                  </a:cubicBezTo>
                  <a:cubicBezTo>
                    <a:pt x="232" y="208"/>
                    <a:pt x="233" y="207"/>
                    <a:pt x="233" y="206"/>
                  </a:cubicBezTo>
                  <a:cubicBezTo>
                    <a:pt x="233" y="206"/>
                    <a:pt x="233" y="205"/>
                    <a:pt x="234" y="205"/>
                  </a:cubicBezTo>
                  <a:cubicBezTo>
                    <a:pt x="234" y="204"/>
                    <a:pt x="234" y="204"/>
                    <a:pt x="235" y="204"/>
                  </a:cubicBezTo>
                  <a:cubicBezTo>
                    <a:pt x="235" y="203"/>
                    <a:pt x="236" y="202"/>
                    <a:pt x="236" y="201"/>
                  </a:cubicBezTo>
                  <a:cubicBezTo>
                    <a:pt x="236" y="201"/>
                    <a:pt x="237" y="201"/>
                    <a:pt x="237" y="201"/>
                  </a:cubicBezTo>
                  <a:cubicBezTo>
                    <a:pt x="237" y="201"/>
                    <a:pt x="237" y="201"/>
                    <a:pt x="237" y="200"/>
                  </a:cubicBezTo>
                  <a:cubicBezTo>
                    <a:pt x="238" y="200"/>
                    <a:pt x="238" y="200"/>
                    <a:pt x="238" y="200"/>
                  </a:cubicBezTo>
                  <a:cubicBezTo>
                    <a:pt x="240" y="199"/>
                    <a:pt x="241" y="197"/>
                    <a:pt x="242" y="195"/>
                  </a:cubicBezTo>
                  <a:cubicBezTo>
                    <a:pt x="243" y="195"/>
                    <a:pt x="243" y="194"/>
                    <a:pt x="243" y="194"/>
                  </a:cubicBezTo>
                  <a:cubicBezTo>
                    <a:pt x="243" y="193"/>
                    <a:pt x="244" y="193"/>
                    <a:pt x="244" y="192"/>
                  </a:cubicBezTo>
                  <a:cubicBezTo>
                    <a:pt x="244" y="192"/>
                    <a:pt x="244" y="191"/>
                    <a:pt x="244" y="190"/>
                  </a:cubicBezTo>
                  <a:cubicBezTo>
                    <a:pt x="245" y="188"/>
                    <a:pt x="246" y="187"/>
                    <a:pt x="246" y="186"/>
                  </a:cubicBezTo>
                  <a:cubicBezTo>
                    <a:pt x="247" y="185"/>
                    <a:pt x="247" y="183"/>
                    <a:pt x="247" y="182"/>
                  </a:cubicBezTo>
                  <a:cubicBezTo>
                    <a:pt x="246" y="181"/>
                    <a:pt x="245" y="182"/>
                    <a:pt x="245" y="182"/>
                  </a:cubicBezTo>
                  <a:cubicBezTo>
                    <a:pt x="244" y="182"/>
                    <a:pt x="243" y="182"/>
                    <a:pt x="243" y="182"/>
                  </a:cubicBezTo>
                  <a:cubicBezTo>
                    <a:pt x="242" y="183"/>
                    <a:pt x="241" y="183"/>
                    <a:pt x="240" y="183"/>
                  </a:cubicBezTo>
                  <a:cubicBezTo>
                    <a:pt x="239" y="184"/>
                    <a:pt x="238" y="183"/>
                    <a:pt x="237" y="183"/>
                  </a:cubicBezTo>
                  <a:cubicBezTo>
                    <a:pt x="236" y="183"/>
                    <a:pt x="236" y="182"/>
                    <a:pt x="236" y="181"/>
                  </a:cubicBezTo>
                  <a:cubicBezTo>
                    <a:pt x="236" y="180"/>
                    <a:pt x="237" y="180"/>
                    <a:pt x="238" y="179"/>
                  </a:cubicBezTo>
                  <a:cubicBezTo>
                    <a:pt x="239" y="179"/>
                    <a:pt x="240" y="178"/>
                    <a:pt x="241" y="177"/>
                  </a:cubicBezTo>
                  <a:cubicBezTo>
                    <a:pt x="241" y="177"/>
                    <a:pt x="242" y="177"/>
                    <a:pt x="242" y="177"/>
                  </a:cubicBezTo>
                  <a:cubicBezTo>
                    <a:pt x="244" y="176"/>
                    <a:pt x="245" y="176"/>
                    <a:pt x="245" y="176"/>
                  </a:cubicBezTo>
                  <a:cubicBezTo>
                    <a:pt x="247" y="175"/>
                    <a:pt x="248" y="174"/>
                    <a:pt x="249" y="173"/>
                  </a:cubicBezTo>
                  <a:cubicBezTo>
                    <a:pt x="250" y="172"/>
                    <a:pt x="250" y="172"/>
                    <a:pt x="251" y="171"/>
                  </a:cubicBezTo>
                  <a:cubicBezTo>
                    <a:pt x="251" y="171"/>
                    <a:pt x="252" y="170"/>
                    <a:pt x="252" y="170"/>
                  </a:cubicBezTo>
                  <a:cubicBezTo>
                    <a:pt x="252" y="170"/>
                    <a:pt x="253" y="170"/>
                    <a:pt x="254" y="169"/>
                  </a:cubicBezTo>
                  <a:cubicBezTo>
                    <a:pt x="254" y="169"/>
                    <a:pt x="255" y="168"/>
                    <a:pt x="255" y="167"/>
                  </a:cubicBezTo>
                  <a:cubicBezTo>
                    <a:pt x="256" y="167"/>
                    <a:pt x="256" y="166"/>
                    <a:pt x="257" y="165"/>
                  </a:cubicBezTo>
                  <a:cubicBezTo>
                    <a:pt x="260" y="163"/>
                    <a:pt x="261" y="161"/>
                    <a:pt x="258" y="158"/>
                  </a:cubicBezTo>
                  <a:cubicBezTo>
                    <a:pt x="257" y="158"/>
                    <a:pt x="256" y="158"/>
                    <a:pt x="255" y="157"/>
                  </a:cubicBezTo>
                  <a:cubicBezTo>
                    <a:pt x="255" y="157"/>
                    <a:pt x="254" y="156"/>
                    <a:pt x="253" y="156"/>
                  </a:cubicBezTo>
                  <a:cubicBezTo>
                    <a:pt x="252" y="157"/>
                    <a:pt x="251" y="157"/>
                    <a:pt x="250" y="157"/>
                  </a:cubicBezTo>
                  <a:cubicBezTo>
                    <a:pt x="248" y="157"/>
                    <a:pt x="247" y="156"/>
                    <a:pt x="246" y="155"/>
                  </a:cubicBezTo>
                  <a:cubicBezTo>
                    <a:pt x="246" y="154"/>
                    <a:pt x="245" y="152"/>
                    <a:pt x="244" y="151"/>
                  </a:cubicBezTo>
                  <a:cubicBezTo>
                    <a:pt x="244" y="150"/>
                    <a:pt x="243" y="150"/>
                    <a:pt x="243" y="149"/>
                  </a:cubicBezTo>
                  <a:cubicBezTo>
                    <a:pt x="243" y="148"/>
                    <a:pt x="242" y="148"/>
                    <a:pt x="243" y="147"/>
                  </a:cubicBezTo>
                  <a:cubicBezTo>
                    <a:pt x="243" y="146"/>
                    <a:pt x="244" y="146"/>
                    <a:pt x="244" y="146"/>
                  </a:cubicBezTo>
                  <a:cubicBezTo>
                    <a:pt x="246" y="146"/>
                    <a:pt x="246" y="148"/>
                    <a:pt x="247" y="148"/>
                  </a:cubicBezTo>
                  <a:cubicBezTo>
                    <a:pt x="247" y="149"/>
                    <a:pt x="247" y="150"/>
                    <a:pt x="248" y="150"/>
                  </a:cubicBezTo>
                  <a:cubicBezTo>
                    <a:pt x="248" y="151"/>
                    <a:pt x="249" y="151"/>
                    <a:pt x="249" y="152"/>
                  </a:cubicBezTo>
                  <a:cubicBezTo>
                    <a:pt x="250" y="153"/>
                    <a:pt x="250" y="153"/>
                    <a:pt x="251" y="153"/>
                  </a:cubicBezTo>
                  <a:cubicBezTo>
                    <a:pt x="252" y="153"/>
                    <a:pt x="254" y="152"/>
                    <a:pt x="255" y="152"/>
                  </a:cubicBezTo>
                  <a:cubicBezTo>
                    <a:pt x="256" y="153"/>
                    <a:pt x="257" y="154"/>
                    <a:pt x="257" y="154"/>
                  </a:cubicBezTo>
                  <a:cubicBezTo>
                    <a:pt x="258" y="154"/>
                    <a:pt x="259" y="155"/>
                    <a:pt x="259" y="155"/>
                  </a:cubicBezTo>
                  <a:cubicBezTo>
                    <a:pt x="260" y="155"/>
                    <a:pt x="261" y="155"/>
                    <a:pt x="262" y="155"/>
                  </a:cubicBezTo>
                  <a:cubicBezTo>
                    <a:pt x="262" y="155"/>
                    <a:pt x="262" y="155"/>
                    <a:pt x="262" y="155"/>
                  </a:cubicBezTo>
                  <a:cubicBezTo>
                    <a:pt x="262" y="156"/>
                    <a:pt x="262" y="156"/>
                    <a:pt x="262" y="157"/>
                  </a:cubicBezTo>
                  <a:cubicBezTo>
                    <a:pt x="262" y="157"/>
                    <a:pt x="263" y="159"/>
                    <a:pt x="264" y="160"/>
                  </a:cubicBezTo>
                  <a:cubicBezTo>
                    <a:pt x="264" y="160"/>
                    <a:pt x="265" y="160"/>
                    <a:pt x="265" y="161"/>
                  </a:cubicBezTo>
                  <a:cubicBezTo>
                    <a:pt x="265" y="162"/>
                    <a:pt x="265" y="163"/>
                    <a:pt x="265" y="163"/>
                  </a:cubicBezTo>
                  <a:cubicBezTo>
                    <a:pt x="265" y="164"/>
                    <a:pt x="265" y="165"/>
                    <a:pt x="266" y="165"/>
                  </a:cubicBezTo>
                  <a:cubicBezTo>
                    <a:pt x="267" y="165"/>
                    <a:pt x="268" y="164"/>
                    <a:pt x="269" y="165"/>
                  </a:cubicBezTo>
                  <a:cubicBezTo>
                    <a:pt x="269" y="166"/>
                    <a:pt x="269" y="166"/>
                    <a:pt x="269" y="167"/>
                  </a:cubicBezTo>
                  <a:cubicBezTo>
                    <a:pt x="269" y="168"/>
                    <a:pt x="269" y="168"/>
                    <a:pt x="269" y="168"/>
                  </a:cubicBezTo>
                  <a:cubicBezTo>
                    <a:pt x="269" y="170"/>
                    <a:pt x="269" y="171"/>
                    <a:pt x="269" y="172"/>
                  </a:cubicBezTo>
                  <a:cubicBezTo>
                    <a:pt x="269" y="174"/>
                    <a:pt x="270" y="175"/>
                    <a:pt x="270" y="177"/>
                  </a:cubicBezTo>
                  <a:cubicBezTo>
                    <a:pt x="270" y="179"/>
                    <a:pt x="270" y="181"/>
                    <a:pt x="271" y="182"/>
                  </a:cubicBezTo>
                  <a:cubicBezTo>
                    <a:pt x="271" y="183"/>
                    <a:pt x="272" y="184"/>
                    <a:pt x="272" y="186"/>
                  </a:cubicBezTo>
                  <a:cubicBezTo>
                    <a:pt x="272" y="187"/>
                    <a:pt x="272" y="188"/>
                    <a:pt x="273" y="188"/>
                  </a:cubicBezTo>
                  <a:cubicBezTo>
                    <a:pt x="274" y="188"/>
                    <a:pt x="274" y="188"/>
                    <a:pt x="275" y="187"/>
                  </a:cubicBezTo>
                  <a:cubicBezTo>
                    <a:pt x="275" y="187"/>
                    <a:pt x="276" y="187"/>
                    <a:pt x="276" y="186"/>
                  </a:cubicBezTo>
                  <a:cubicBezTo>
                    <a:pt x="276" y="185"/>
                    <a:pt x="276" y="185"/>
                    <a:pt x="277" y="185"/>
                  </a:cubicBezTo>
                  <a:cubicBezTo>
                    <a:pt x="277" y="184"/>
                    <a:pt x="276" y="184"/>
                    <a:pt x="276" y="184"/>
                  </a:cubicBezTo>
                  <a:cubicBezTo>
                    <a:pt x="276" y="184"/>
                    <a:pt x="277" y="182"/>
                    <a:pt x="277" y="181"/>
                  </a:cubicBezTo>
                  <a:cubicBezTo>
                    <a:pt x="278" y="179"/>
                    <a:pt x="277" y="178"/>
                    <a:pt x="278" y="176"/>
                  </a:cubicBezTo>
                  <a:cubicBezTo>
                    <a:pt x="279" y="175"/>
                    <a:pt x="280" y="174"/>
                    <a:pt x="281" y="173"/>
                  </a:cubicBezTo>
                  <a:cubicBezTo>
                    <a:pt x="281" y="172"/>
                    <a:pt x="282" y="172"/>
                    <a:pt x="282" y="172"/>
                  </a:cubicBezTo>
                  <a:cubicBezTo>
                    <a:pt x="284" y="170"/>
                    <a:pt x="285" y="168"/>
                    <a:pt x="287" y="167"/>
                  </a:cubicBezTo>
                  <a:cubicBezTo>
                    <a:pt x="287" y="166"/>
                    <a:pt x="288" y="165"/>
                    <a:pt x="289" y="165"/>
                  </a:cubicBezTo>
                  <a:cubicBezTo>
                    <a:pt x="291" y="165"/>
                    <a:pt x="292" y="164"/>
                    <a:pt x="293" y="163"/>
                  </a:cubicBezTo>
                  <a:cubicBezTo>
                    <a:pt x="294" y="164"/>
                    <a:pt x="294" y="165"/>
                    <a:pt x="294" y="167"/>
                  </a:cubicBezTo>
                  <a:cubicBezTo>
                    <a:pt x="295" y="168"/>
                    <a:pt x="296" y="169"/>
                    <a:pt x="297" y="171"/>
                  </a:cubicBezTo>
                  <a:cubicBezTo>
                    <a:pt x="297" y="172"/>
                    <a:pt x="298" y="172"/>
                    <a:pt x="299" y="172"/>
                  </a:cubicBezTo>
                  <a:cubicBezTo>
                    <a:pt x="299" y="172"/>
                    <a:pt x="299" y="173"/>
                    <a:pt x="300" y="173"/>
                  </a:cubicBezTo>
                  <a:cubicBezTo>
                    <a:pt x="300" y="174"/>
                    <a:pt x="300" y="174"/>
                    <a:pt x="300" y="175"/>
                  </a:cubicBezTo>
                  <a:cubicBezTo>
                    <a:pt x="300" y="176"/>
                    <a:pt x="301" y="176"/>
                    <a:pt x="301" y="177"/>
                  </a:cubicBezTo>
                  <a:cubicBezTo>
                    <a:pt x="301" y="177"/>
                    <a:pt x="301" y="178"/>
                    <a:pt x="301" y="179"/>
                  </a:cubicBezTo>
                  <a:cubicBezTo>
                    <a:pt x="301" y="179"/>
                    <a:pt x="301" y="180"/>
                    <a:pt x="301" y="180"/>
                  </a:cubicBezTo>
                  <a:cubicBezTo>
                    <a:pt x="301" y="181"/>
                    <a:pt x="301" y="182"/>
                    <a:pt x="301" y="183"/>
                  </a:cubicBezTo>
                  <a:cubicBezTo>
                    <a:pt x="301" y="184"/>
                    <a:pt x="302" y="184"/>
                    <a:pt x="302" y="185"/>
                  </a:cubicBezTo>
                  <a:cubicBezTo>
                    <a:pt x="301" y="186"/>
                    <a:pt x="301" y="188"/>
                    <a:pt x="301" y="189"/>
                  </a:cubicBezTo>
                  <a:cubicBezTo>
                    <a:pt x="301" y="190"/>
                    <a:pt x="302" y="191"/>
                    <a:pt x="302" y="193"/>
                  </a:cubicBezTo>
                  <a:cubicBezTo>
                    <a:pt x="303" y="193"/>
                    <a:pt x="302" y="194"/>
                    <a:pt x="303" y="195"/>
                  </a:cubicBezTo>
                  <a:cubicBezTo>
                    <a:pt x="303" y="196"/>
                    <a:pt x="303" y="196"/>
                    <a:pt x="303" y="197"/>
                  </a:cubicBezTo>
                  <a:cubicBezTo>
                    <a:pt x="303" y="198"/>
                    <a:pt x="303" y="198"/>
                    <a:pt x="303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5" y="201"/>
                    <a:pt x="306" y="201"/>
                  </a:cubicBezTo>
                  <a:cubicBezTo>
                    <a:pt x="307" y="200"/>
                    <a:pt x="306" y="199"/>
                    <a:pt x="306" y="198"/>
                  </a:cubicBezTo>
                  <a:cubicBezTo>
                    <a:pt x="306" y="197"/>
                    <a:pt x="306" y="197"/>
                    <a:pt x="306" y="196"/>
                  </a:cubicBezTo>
                  <a:cubicBezTo>
                    <a:pt x="306" y="195"/>
                    <a:pt x="305" y="194"/>
                    <a:pt x="305" y="193"/>
                  </a:cubicBezTo>
                  <a:cubicBezTo>
                    <a:pt x="304" y="192"/>
                    <a:pt x="304" y="192"/>
                    <a:pt x="304" y="191"/>
                  </a:cubicBezTo>
                  <a:cubicBezTo>
                    <a:pt x="303" y="191"/>
                    <a:pt x="303" y="191"/>
                    <a:pt x="303" y="190"/>
                  </a:cubicBezTo>
                  <a:cubicBezTo>
                    <a:pt x="303" y="190"/>
                    <a:pt x="303" y="189"/>
                    <a:pt x="303" y="189"/>
                  </a:cubicBezTo>
                  <a:cubicBezTo>
                    <a:pt x="302" y="187"/>
                    <a:pt x="302" y="186"/>
                    <a:pt x="303" y="184"/>
                  </a:cubicBezTo>
                  <a:cubicBezTo>
                    <a:pt x="303" y="183"/>
                    <a:pt x="303" y="182"/>
                    <a:pt x="304" y="181"/>
                  </a:cubicBezTo>
                  <a:cubicBezTo>
                    <a:pt x="305" y="182"/>
                    <a:pt x="306" y="183"/>
                    <a:pt x="306" y="184"/>
                  </a:cubicBezTo>
                  <a:cubicBezTo>
                    <a:pt x="307" y="185"/>
                    <a:pt x="307" y="186"/>
                    <a:pt x="308" y="186"/>
                  </a:cubicBezTo>
                  <a:cubicBezTo>
                    <a:pt x="309" y="187"/>
                    <a:pt x="308" y="187"/>
                    <a:pt x="308" y="187"/>
                  </a:cubicBezTo>
                  <a:cubicBezTo>
                    <a:pt x="309" y="188"/>
                    <a:pt x="311" y="187"/>
                    <a:pt x="312" y="187"/>
                  </a:cubicBezTo>
                  <a:cubicBezTo>
                    <a:pt x="310" y="196"/>
                    <a:pt x="308" y="206"/>
                    <a:pt x="304" y="215"/>
                  </a:cubicBezTo>
                  <a:cubicBezTo>
                    <a:pt x="304" y="215"/>
                    <a:pt x="303" y="214"/>
                    <a:pt x="303" y="214"/>
                  </a:cubicBezTo>
                  <a:cubicBezTo>
                    <a:pt x="303" y="213"/>
                    <a:pt x="303" y="212"/>
                    <a:pt x="303" y="211"/>
                  </a:cubicBezTo>
                  <a:cubicBezTo>
                    <a:pt x="304" y="209"/>
                    <a:pt x="303" y="209"/>
                    <a:pt x="302" y="208"/>
                  </a:cubicBezTo>
                  <a:cubicBezTo>
                    <a:pt x="302" y="207"/>
                    <a:pt x="302" y="207"/>
                    <a:pt x="302" y="206"/>
                  </a:cubicBezTo>
                  <a:cubicBezTo>
                    <a:pt x="301" y="205"/>
                    <a:pt x="301" y="205"/>
                    <a:pt x="300" y="204"/>
                  </a:cubicBezTo>
                  <a:cubicBezTo>
                    <a:pt x="300" y="204"/>
                    <a:pt x="299" y="203"/>
                    <a:pt x="299" y="202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8" y="202"/>
                    <a:pt x="299" y="201"/>
                    <a:pt x="299" y="201"/>
                  </a:cubicBezTo>
                  <a:cubicBezTo>
                    <a:pt x="298" y="200"/>
                    <a:pt x="298" y="199"/>
                    <a:pt x="297" y="199"/>
                  </a:cubicBezTo>
                  <a:cubicBezTo>
                    <a:pt x="296" y="198"/>
                    <a:pt x="296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200"/>
                    <a:pt x="296" y="201"/>
                    <a:pt x="296" y="203"/>
                  </a:cubicBezTo>
                  <a:cubicBezTo>
                    <a:pt x="296" y="204"/>
                    <a:pt x="296" y="204"/>
                    <a:pt x="296" y="205"/>
                  </a:cubicBezTo>
                  <a:cubicBezTo>
                    <a:pt x="297" y="206"/>
                    <a:pt x="298" y="207"/>
                    <a:pt x="298" y="208"/>
                  </a:cubicBezTo>
                  <a:cubicBezTo>
                    <a:pt x="299" y="209"/>
                    <a:pt x="299" y="209"/>
                    <a:pt x="299" y="210"/>
                  </a:cubicBezTo>
                  <a:cubicBezTo>
                    <a:pt x="299" y="211"/>
                    <a:pt x="300" y="212"/>
                    <a:pt x="300" y="213"/>
                  </a:cubicBezTo>
                  <a:cubicBezTo>
                    <a:pt x="300" y="213"/>
                    <a:pt x="301" y="214"/>
                    <a:pt x="301" y="214"/>
                  </a:cubicBezTo>
                  <a:cubicBezTo>
                    <a:pt x="301" y="214"/>
                    <a:pt x="301" y="215"/>
                    <a:pt x="301" y="215"/>
                  </a:cubicBezTo>
                  <a:cubicBezTo>
                    <a:pt x="301" y="215"/>
                    <a:pt x="301" y="215"/>
                    <a:pt x="301" y="215"/>
                  </a:cubicBezTo>
                  <a:cubicBezTo>
                    <a:pt x="301" y="215"/>
                    <a:pt x="301" y="216"/>
                    <a:pt x="301" y="216"/>
                  </a:cubicBezTo>
                  <a:cubicBezTo>
                    <a:pt x="301" y="216"/>
                    <a:pt x="302" y="216"/>
                    <a:pt x="302" y="216"/>
                  </a:cubicBezTo>
                  <a:cubicBezTo>
                    <a:pt x="303" y="217"/>
                    <a:pt x="303" y="217"/>
                    <a:pt x="303" y="217"/>
                  </a:cubicBezTo>
                  <a:cubicBezTo>
                    <a:pt x="298" y="232"/>
                    <a:pt x="290" y="246"/>
                    <a:pt x="280" y="258"/>
                  </a:cubicBezTo>
                  <a:cubicBezTo>
                    <a:pt x="279" y="257"/>
                    <a:pt x="279" y="257"/>
                    <a:pt x="278" y="256"/>
                  </a:cubicBezTo>
                  <a:cubicBezTo>
                    <a:pt x="278" y="254"/>
                    <a:pt x="278" y="252"/>
                    <a:pt x="277" y="252"/>
                  </a:cubicBezTo>
                  <a:cubicBezTo>
                    <a:pt x="276" y="253"/>
                    <a:pt x="276" y="254"/>
                    <a:pt x="276" y="255"/>
                  </a:cubicBezTo>
                  <a:cubicBezTo>
                    <a:pt x="275" y="255"/>
                    <a:pt x="275" y="256"/>
                    <a:pt x="275" y="257"/>
                  </a:cubicBezTo>
                  <a:cubicBezTo>
                    <a:pt x="275" y="258"/>
                    <a:pt x="275" y="258"/>
                    <a:pt x="275" y="259"/>
                  </a:cubicBezTo>
                  <a:cubicBezTo>
                    <a:pt x="275" y="259"/>
                    <a:pt x="274" y="260"/>
                    <a:pt x="274" y="261"/>
                  </a:cubicBezTo>
                  <a:cubicBezTo>
                    <a:pt x="273" y="262"/>
                    <a:pt x="273" y="263"/>
                    <a:pt x="272" y="263"/>
                  </a:cubicBezTo>
                  <a:cubicBezTo>
                    <a:pt x="271" y="263"/>
                    <a:pt x="270" y="261"/>
                    <a:pt x="269" y="260"/>
                  </a:cubicBezTo>
                  <a:cubicBezTo>
                    <a:pt x="269" y="260"/>
                    <a:pt x="268" y="260"/>
                    <a:pt x="267" y="260"/>
                  </a:cubicBezTo>
                  <a:cubicBezTo>
                    <a:pt x="266" y="259"/>
                    <a:pt x="267" y="257"/>
                    <a:pt x="268" y="256"/>
                  </a:cubicBezTo>
                  <a:cubicBezTo>
                    <a:pt x="268" y="255"/>
                    <a:pt x="269" y="255"/>
                    <a:pt x="269" y="254"/>
                  </a:cubicBezTo>
                  <a:cubicBezTo>
                    <a:pt x="269" y="253"/>
                    <a:pt x="267" y="253"/>
                    <a:pt x="266" y="253"/>
                  </a:cubicBezTo>
                  <a:cubicBezTo>
                    <a:pt x="265" y="253"/>
                    <a:pt x="263" y="252"/>
                    <a:pt x="262" y="253"/>
                  </a:cubicBezTo>
                  <a:cubicBezTo>
                    <a:pt x="261" y="253"/>
                    <a:pt x="261" y="254"/>
                    <a:pt x="260" y="254"/>
                  </a:cubicBezTo>
                  <a:cubicBezTo>
                    <a:pt x="259" y="256"/>
                    <a:pt x="259" y="257"/>
                    <a:pt x="257" y="258"/>
                  </a:cubicBezTo>
                  <a:cubicBezTo>
                    <a:pt x="256" y="258"/>
                    <a:pt x="255" y="257"/>
                    <a:pt x="254" y="257"/>
                  </a:cubicBezTo>
                  <a:cubicBezTo>
                    <a:pt x="253" y="257"/>
                    <a:pt x="249" y="261"/>
                    <a:pt x="248" y="262"/>
                  </a:cubicBezTo>
                  <a:cubicBezTo>
                    <a:pt x="248" y="262"/>
                    <a:pt x="247" y="262"/>
                    <a:pt x="247" y="263"/>
                  </a:cubicBezTo>
                  <a:cubicBezTo>
                    <a:pt x="247" y="263"/>
                    <a:pt x="247" y="263"/>
                    <a:pt x="246" y="264"/>
                  </a:cubicBezTo>
                  <a:cubicBezTo>
                    <a:pt x="246" y="265"/>
                    <a:pt x="246" y="265"/>
                    <a:pt x="246" y="266"/>
                  </a:cubicBezTo>
                  <a:cubicBezTo>
                    <a:pt x="245" y="267"/>
                    <a:pt x="245" y="268"/>
                    <a:pt x="244" y="268"/>
                  </a:cubicBezTo>
                  <a:cubicBezTo>
                    <a:pt x="242" y="268"/>
                    <a:pt x="242" y="268"/>
                    <a:pt x="241" y="268"/>
                  </a:cubicBezTo>
                  <a:cubicBezTo>
                    <a:pt x="239" y="269"/>
                    <a:pt x="238" y="270"/>
                    <a:pt x="236" y="271"/>
                  </a:cubicBezTo>
                  <a:cubicBezTo>
                    <a:pt x="235" y="272"/>
                    <a:pt x="234" y="273"/>
                    <a:pt x="233" y="274"/>
                  </a:cubicBezTo>
                  <a:cubicBezTo>
                    <a:pt x="232" y="277"/>
                    <a:pt x="231" y="280"/>
                    <a:pt x="232" y="282"/>
                  </a:cubicBezTo>
                  <a:cubicBezTo>
                    <a:pt x="232" y="283"/>
                    <a:pt x="232" y="283"/>
                    <a:pt x="232" y="284"/>
                  </a:cubicBezTo>
                  <a:cubicBezTo>
                    <a:pt x="232" y="285"/>
                    <a:pt x="232" y="285"/>
                    <a:pt x="232" y="285"/>
                  </a:cubicBezTo>
                  <a:cubicBezTo>
                    <a:pt x="232" y="286"/>
                    <a:pt x="233" y="286"/>
                    <a:pt x="233" y="286"/>
                  </a:cubicBezTo>
                  <a:cubicBezTo>
                    <a:pt x="233" y="287"/>
                    <a:pt x="232" y="288"/>
                    <a:pt x="232" y="288"/>
                  </a:cubicBezTo>
                  <a:cubicBezTo>
                    <a:pt x="232" y="289"/>
                    <a:pt x="232" y="290"/>
                    <a:pt x="232" y="291"/>
                  </a:cubicBezTo>
                  <a:cubicBezTo>
                    <a:pt x="232" y="293"/>
                    <a:pt x="231" y="294"/>
                    <a:pt x="231" y="295"/>
                  </a:cubicBezTo>
                  <a:cubicBezTo>
                    <a:pt x="231" y="296"/>
                    <a:pt x="232" y="296"/>
                    <a:pt x="232" y="297"/>
                  </a:cubicBezTo>
                  <a:cubicBezTo>
                    <a:pt x="211" y="308"/>
                    <a:pt x="188" y="314"/>
                    <a:pt x="162" y="314"/>
                  </a:cubicBezTo>
                  <a:cubicBezTo>
                    <a:pt x="134" y="314"/>
                    <a:pt x="108" y="306"/>
                    <a:pt x="86" y="293"/>
                  </a:cubicBezTo>
                  <a:close/>
                  <a:moveTo>
                    <a:pt x="226" y="161"/>
                  </a:moveTo>
                  <a:cubicBezTo>
                    <a:pt x="226" y="160"/>
                    <a:pt x="225" y="160"/>
                    <a:pt x="225" y="159"/>
                  </a:cubicBezTo>
                  <a:cubicBezTo>
                    <a:pt x="225" y="158"/>
                    <a:pt x="225" y="157"/>
                    <a:pt x="224" y="157"/>
                  </a:cubicBezTo>
                  <a:cubicBezTo>
                    <a:pt x="224" y="156"/>
                    <a:pt x="224" y="155"/>
                    <a:pt x="223" y="154"/>
                  </a:cubicBezTo>
                  <a:cubicBezTo>
                    <a:pt x="222" y="154"/>
                    <a:pt x="222" y="151"/>
                    <a:pt x="221" y="150"/>
                  </a:cubicBezTo>
                  <a:cubicBezTo>
                    <a:pt x="221" y="150"/>
                    <a:pt x="222" y="149"/>
                    <a:pt x="221" y="149"/>
                  </a:cubicBezTo>
                  <a:cubicBezTo>
                    <a:pt x="222" y="149"/>
                    <a:pt x="222" y="149"/>
                    <a:pt x="222" y="149"/>
                  </a:cubicBezTo>
                  <a:cubicBezTo>
                    <a:pt x="223" y="149"/>
                    <a:pt x="224" y="150"/>
                    <a:pt x="224" y="151"/>
                  </a:cubicBezTo>
                  <a:cubicBezTo>
                    <a:pt x="224" y="151"/>
                    <a:pt x="225" y="151"/>
                    <a:pt x="225" y="151"/>
                  </a:cubicBezTo>
                  <a:cubicBezTo>
                    <a:pt x="225" y="152"/>
                    <a:pt x="226" y="153"/>
                    <a:pt x="226" y="154"/>
                  </a:cubicBezTo>
                  <a:cubicBezTo>
                    <a:pt x="227" y="154"/>
                    <a:pt x="227" y="155"/>
                    <a:pt x="227" y="156"/>
                  </a:cubicBezTo>
                  <a:cubicBezTo>
                    <a:pt x="228" y="157"/>
                    <a:pt x="229" y="158"/>
                    <a:pt x="230" y="160"/>
                  </a:cubicBezTo>
                  <a:cubicBezTo>
                    <a:pt x="230" y="161"/>
                    <a:pt x="229" y="162"/>
                    <a:pt x="229" y="162"/>
                  </a:cubicBezTo>
                  <a:cubicBezTo>
                    <a:pt x="229" y="163"/>
                    <a:pt x="230" y="164"/>
                    <a:pt x="230" y="164"/>
                  </a:cubicBezTo>
                  <a:cubicBezTo>
                    <a:pt x="230" y="166"/>
                    <a:pt x="232" y="166"/>
                    <a:pt x="233" y="167"/>
                  </a:cubicBezTo>
                  <a:cubicBezTo>
                    <a:pt x="233" y="168"/>
                    <a:pt x="233" y="169"/>
                    <a:pt x="233" y="169"/>
                  </a:cubicBezTo>
                  <a:cubicBezTo>
                    <a:pt x="233" y="170"/>
                    <a:pt x="234" y="170"/>
                    <a:pt x="234" y="171"/>
                  </a:cubicBezTo>
                  <a:cubicBezTo>
                    <a:pt x="235" y="172"/>
                    <a:pt x="235" y="173"/>
                    <a:pt x="235" y="174"/>
                  </a:cubicBezTo>
                  <a:cubicBezTo>
                    <a:pt x="236" y="175"/>
                    <a:pt x="237" y="177"/>
                    <a:pt x="235" y="178"/>
                  </a:cubicBezTo>
                  <a:cubicBezTo>
                    <a:pt x="234" y="178"/>
                    <a:pt x="233" y="176"/>
                    <a:pt x="232" y="175"/>
                  </a:cubicBezTo>
                  <a:cubicBezTo>
                    <a:pt x="231" y="174"/>
                    <a:pt x="229" y="173"/>
                    <a:pt x="230" y="170"/>
                  </a:cubicBezTo>
                  <a:cubicBezTo>
                    <a:pt x="229" y="169"/>
                    <a:pt x="228" y="168"/>
                    <a:pt x="227" y="166"/>
                  </a:cubicBezTo>
                  <a:cubicBezTo>
                    <a:pt x="227" y="164"/>
                    <a:pt x="227" y="162"/>
                    <a:pt x="226" y="161"/>
                  </a:cubicBezTo>
                  <a:close/>
                  <a:moveTo>
                    <a:pt x="223" y="113"/>
                  </a:moveTo>
                  <a:cubicBezTo>
                    <a:pt x="223" y="112"/>
                    <a:pt x="224" y="112"/>
                    <a:pt x="225" y="111"/>
                  </a:cubicBezTo>
                  <a:cubicBezTo>
                    <a:pt x="226" y="111"/>
                    <a:pt x="227" y="110"/>
                    <a:pt x="227" y="110"/>
                  </a:cubicBezTo>
                  <a:cubicBezTo>
                    <a:pt x="228" y="110"/>
                    <a:pt x="229" y="110"/>
                    <a:pt x="229" y="110"/>
                  </a:cubicBezTo>
                  <a:cubicBezTo>
                    <a:pt x="229" y="113"/>
                    <a:pt x="227" y="113"/>
                    <a:pt x="226" y="115"/>
                  </a:cubicBezTo>
                  <a:cubicBezTo>
                    <a:pt x="227" y="115"/>
                    <a:pt x="228" y="116"/>
                    <a:pt x="228" y="117"/>
                  </a:cubicBezTo>
                  <a:cubicBezTo>
                    <a:pt x="229" y="117"/>
                    <a:pt x="230" y="118"/>
                    <a:pt x="230" y="119"/>
                  </a:cubicBezTo>
                  <a:cubicBezTo>
                    <a:pt x="231" y="119"/>
                    <a:pt x="231" y="119"/>
                    <a:pt x="232" y="120"/>
                  </a:cubicBezTo>
                  <a:cubicBezTo>
                    <a:pt x="232" y="120"/>
                    <a:pt x="233" y="121"/>
                    <a:pt x="233" y="121"/>
                  </a:cubicBezTo>
                  <a:cubicBezTo>
                    <a:pt x="233" y="123"/>
                    <a:pt x="229" y="124"/>
                    <a:pt x="227" y="123"/>
                  </a:cubicBezTo>
                  <a:cubicBezTo>
                    <a:pt x="227" y="123"/>
                    <a:pt x="227" y="123"/>
                    <a:pt x="227" y="123"/>
                  </a:cubicBezTo>
                  <a:cubicBezTo>
                    <a:pt x="227" y="123"/>
                    <a:pt x="226" y="123"/>
                    <a:pt x="226" y="123"/>
                  </a:cubicBezTo>
                  <a:cubicBezTo>
                    <a:pt x="225" y="122"/>
                    <a:pt x="224" y="122"/>
                    <a:pt x="224" y="122"/>
                  </a:cubicBezTo>
                  <a:cubicBezTo>
                    <a:pt x="222" y="122"/>
                    <a:pt x="221" y="122"/>
                    <a:pt x="220" y="122"/>
                  </a:cubicBezTo>
                  <a:cubicBezTo>
                    <a:pt x="220" y="122"/>
                    <a:pt x="219" y="123"/>
                    <a:pt x="218" y="123"/>
                  </a:cubicBezTo>
                  <a:cubicBezTo>
                    <a:pt x="217" y="123"/>
                    <a:pt x="216" y="123"/>
                    <a:pt x="215" y="123"/>
                  </a:cubicBezTo>
                  <a:cubicBezTo>
                    <a:pt x="214" y="122"/>
                    <a:pt x="213" y="122"/>
                    <a:pt x="213" y="121"/>
                  </a:cubicBezTo>
                  <a:cubicBezTo>
                    <a:pt x="213" y="120"/>
                    <a:pt x="214" y="118"/>
                    <a:pt x="215" y="116"/>
                  </a:cubicBezTo>
                  <a:cubicBezTo>
                    <a:pt x="216" y="113"/>
                    <a:pt x="217" y="111"/>
                    <a:pt x="219" y="113"/>
                  </a:cubicBezTo>
                  <a:cubicBezTo>
                    <a:pt x="220" y="114"/>
                    <a:pt x="220" y="114"/>
                    <a:pt x="220" y="115"/>
                  </a:cubicBezTo>
                  <a:cubicBezTo>
                    <a:pt x="221" y="116"/>
                    <a:pt x="221" y="116"/>
                    <a:pt x="221" y="117"/>
                  </a:cubicBezTo>
                  <a:cubicBezTo>
                    <a:pt x="223" y="117"/>
                    <a:pt x="224" y="116"/>
                    <a:pt x="224" y="115"/>
                  </a:cubicBezTo>
                  <a:cubicBezTo>
                    <a:pt x="225" y="114"/>
                    <a:pt x="223" y="114"/>
                    <a:pt x="223" y="113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3" name="Freeform 113">
              <a:extLst>
                <a:ext uri="{FF2B5EF4-FFF2-40B4-BE49-F238E27FC236}">
                  <a16:creationId xmlns:a16="http://schemas.microsoft.com/office/drawing/2014/main" id="{59B3288A-C8D4-9AEF-A92D-30390AA7AF83}"/>
                </a:ext>
              </a:extLst>
            </p:cNvPr>
            <p:cNvSpPr/>
            <p:nvPr/>
          </p:nvSpPr>
          <p:spPr bwMode="auto">
            <a:xfrm>
              <a:off x="8635153" y="4221989"/>
              <a:ext cx="18603" cy="36565"/>
            </a:xfrm>
            <a:custGeom>
              <a:avLst/>
              <a:gdLst>
                <a:gd name="T0" fmla="*/ 1 w 12"/>
                <a:gd name="T1" fmla="*/ 23 h 24"/>
                <a:gd name="T2" fmla="*/ 3 w 12"/>
                <a:gd name="T3" fmla="*/ 24 h 24"/>
                <a:gd name="T4" fmla="*/ 6 w 12"/>
                <a:gd name="T5" fmla="*/ 21 h 24"/>
                <a:gd name="T6" fmla="*/ 8 w 12"/>
                <a:gd name="T7" fmla="*/ 15 h 24"/>
                <a:gd name="T8" fmla="*/ 9 w 12"/>
                <a:gd name="T9" fmla="*/ 12 h 24"/>
                <a:gd name="T10" fmla="*/ 10 w 12"/>
                <a:gd name="T11" fmla="*/ 10 h 24"/>
                <a:gd name="T12" fmla="*/ 10 w 12"/>
                <a:gd name="T13" fmla="*/ 9 h 24"/>
                <a:gd name="T14" fmla="*/ 12 w 12"/>
                <a:gd name="T15" fmla="*/ 5 h 24"/>
                <a:gd name="T16" fmla="*/ 10 w 12"/>
                <a:gd name="T17" fmla="*/ 0 h 24"/>
                <a:gd name="T18" fmla="*/ 10 w 12"/>
                <a:gd name="T19" fmla="*/ 0 h 24"/>
                <a:gd name="T20" fmla="*/ 9 w 12"/>
                <a:gd name="T21" fmla="*/ 1 h 24"/>
                <a:gd name="T22" fmla="*/ 7 w 12"/>
                <a:gd name="T23" fmla="*/ 3 h 24"/>
                <a:gd name="T24" fmla="*/ 7 w 12"/>
                <a:gd name="T25" fmla="*/ 4 h 24"/>
                <a:gd name="T26" fmla="*/ 4 w 12"/>
                <a:gd name="T27" fmla="*/ 6 h 24"/>
                <a:gd name="T28" fmla="*/ 2 w 12"/>
                <a:gd name="T29" fmla="*/ 7 h 24"/>
                <a:gd name="T30" fmla="*/ 2 w 12"/>
                <a:gd name="T31" fmla="*/ 8 h 24"/>
                <a:gd name="T32" fmla="*/ 2 w 12"/>
                <a:gd name="T33" fmla="*/ 13 h 24"/>
                <a:gd name="T34" fmla="*/ 0 w 12"/>
                <a:gd name="T35" fmla="*/ 18 h 24"/>
                <a:gd name="T36" fmla="*/ 1 w 12"/>
                <a:gd name="T37" fmla="*/ 22 h 24"/>
                <a:gd name="T38" fmla="*/ 1 w 12"/>
                <a:gd name="T3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4">
                  <a:moveTo>
                    <a:pt x="1" y="23"/>
                  </a:moveTo>
                  <a:cubicBezTo>
                    <a:pt x="2" y="24"/>
                    <a:pt x="2" y="24"/>
                    <a:pt x="3" y="24"/>
                  </a:cubicBezTo>
                  <a:cubicBezTo>
                    <a:pt x="5" y="24"/>
                    <a:pt x="6" y="23"/>
                    <a:pt x="6" y="21"/>
                  </a:cubicBezTo>
                  <a:cubicBezTo>
                    <a:pt x="7" y="19"/>
                    <a:pt x="8" y="17"/>
                    <a:pt x="8" y="15"/>
                  </a:cubicBezTo>
                  <a:cubicBezTo>
                    <a:pt x="8" y="14"/>
                    <a:pt x="8" y="13"/>
                    <a:pt x="9" y="12"/>
                  </a:cubicBezTo>
                  <a:cubicBezTo>
                    <a:pt x="9" y="11"/>
                    <a:pt x="9" y="11"/>
                    <a:pt x="10" y="10"/>
                  </a:cubicBezTo>
                  <a:cubicBezTo>
                    <a:pt x="10" y="10"/>
                    <a:pt x="10" y="9"/>
                    <a:pt x="10" y="9"/>
                  </a:cubicBezTo>
                  <a:cubicBezTo>
                    <a:pt x="11" y="7"/>
                    <a:pt x="11" y="6"/>
                    <a:pt x="12" y="5"/>
                  </a:cubicBezTo>
                  <a:cubicBezTo>
                    <a:pt x="11" y="3"/>
                    <a:pt x="12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1"/>
                  </a:cubicBezTo>
                  <a:cubicBezTo>
                    <a:pt x="9" y="2"/>
                    <a:pt x="8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5" y="6"/>
                    <a:pt x="4" y="6"/>
                  </a:cubicBezTo>
                  <a:cubicBezTo>
                    <a:pt x="4" y="7"/>
                    <a:pt x="3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1" y="9"/>
                    <a:pt x="2" y="11"/>
                    <a:pt x="2" y="13"/>
                  </a:cubicBezTo>
                  <a:cubicBezTo>
                    <a:pt x="2" y="15"/>
                    <a:pt x="0" y="16"/>
                    <a:pt x="0" y="18"/>
                  </a:cubicBezTo>
                  <a:cubicBezTo>
                    <a:pt x="0" y="20"/>
                    <a:pt x="0" y="21"/>
                    <a:pt x="1" y="22"/>
                  </a:cubicBezTo>
                  <a:cubicBezTo>
                    <a:pt x="1" y="23"/>
                    <a:pt x="1" y="23"/>
                    <a:pt x="1" y="23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4" name="Freeform 114">
              <a:extLst>
                <a:ext uri="{FF2B5EF4-FFF2-40B4-BE49-F238E27FC236}">
                  <a16:creationId xmlns:a16="http://schemas.microsoft.com/office/drawing/2014/main" id="{E40D2F53-85AB-7790-5112-9107115A3069}"/>
                </a:ext>
              </a:extLst>
            </p:cNvPr>
            <p:cNvSpPr/>
            <p:nvPr/>
          </p:nvSpPr>
          <p:spPr bwMode="auto">
            <a:xfrm>
              <a:off x="8465159" y="3905093"/>
              <a:ext cx="86601" cy="84677"/>
            </a:xfrm>
            <a:custGeom>
              <a:avLst/>
              <a:gdLst>
                <a:gd name="T0" fmla="*/ 29 w 57"/>
                <a:gd name="T1" fmla="*/ 44 h 56"/>
                <a:gd name="T2" fmla="*/ 33 w 57"/>
                <a:gd name="T3" fmla="*/ 43 h 56"/>
                <a:gd name="T4" fmla="*/ 37 w 57"/>
                <a:gd name="T5" fmla="*/ 40 h 56"/>
                <a:gd name="T6" fmla="*/ 40 w 57"/>
                <a:gd name="T7" fmla="*/ 37 h 56"/>
                <a:gd name="T8" fmla="*/ 42 w 57"/>
                <a:gd name="T9" fmla="*/ 37 h 56"/>
                <a:gd name="T10" fmla="*/ 46 w 57"/>
                <a:gd name="T11" fmla="*/ 36 h 56"/>
                <a:gd name="T12" fmla="*/ 50 w 57"/>
                <a:gd name="T13" fmla="*/ 31 h 56"/>
                <a:gd name="T14" fmla="*/ 51 w 57"/>
                <a:gd name="T15" fmla="*/ 27 h 56"/>
                <a:gd name="T16" fmla="*/ 52 w 57"/>
                <a:gd name="T17" fmla="*/ 20 h 56"/>
                <a:gd name="T18" fmla="*/ 53 w 57"/>
                <a:gd name="T19" fmla="*/ 14 h 56"/>
                <a:gd name="T20" fmla="*/ 55 w 57"/>
                <a:gd name="T21" fmla="*/ 11 h 56"/>
                <a:gd name="T22" fmla="*/ 57 w 57"/>
                <a:gd name="T23" fmla="*/ 8 h 56"/>
                <a:gd name="T24" fmla="*/ 55 w 57"/>
                <a:gd name="T25" fmla="*/ 5 h 56"/>
                <a:gd name="T26" fmla="*/ 53 w 57"/>
                <a:gd name="T27" fmla="*/ 6 h 56"/>
                <a:gd name="T28" fmla="*/ 52 w 57"/>
                <a:gd name="T29" fmla="*/ 3 h 56"/>
                <a:gd name="T30" fmla="*/ 48 w 57"/>
                <a:gd name="T31" fmla="*/ 0 h 56"/>
                <a:gd name="T32" fmla="*/ 45 w 57"/>
                <a:gd name="T33" fmla="*/ 0 h 56"/>
                <a:gd name="T34" fmla="*/ 37 w 57"/>
                <a:gd name="T35" fmla="*/ 0 h 56"/>
                <a:gd name="T36" fmla="*/ 32 w 57"/>
                <a:gd name="T37" fmla="*/ 2 h 56"/>
                <a:gd name="T38" fmla="*/ 29 w 57"/>
                <a:gd name="T39" fmla="*/ 4 h 56"/>
                <a:gd name="T40" fmla="*/ 27 w 57"/>
                <a:gd name="T41" fmla="*/ 6 h 56"/>
                <a:gd name="T42" fmla="*/ 25 w 57"/>
                <a:gd name="T43" fmla="*/ 5 h 56"/>
                <a:gd name="T44" fmla="*/ 20 w 57"/>
                <a:gd name="T45" fmla="*/ 5 h 56"/>
                <a:gd name="T46" fmla="*/ 17 w 57"/>
                <a:gd name="T47" fmla="*/ 6 h 56"/>
                <a:gd name="T48" fmla="*/ 13 w 57"/>
                <a:gd name="T49" fmla="*/ 8 h 56"/>
                <a:gd name="T50" fmla="*/ 11 w 57"/>
                <a:gd name="T51" fmla="*/ 9 h 56"/>
                <a:gd name="T52" fmla="*/ 9 w 57"/>
                <a:gd name="T53" fmla="*/ 10 h 56"/>
                <a:gd name="T54" fmla="*/ 8 w 57"/>
                <a:gd name="T55" fmla="*/ 13 h 56"/>
                <a:gd name="T56" fmla="*/ 2 w 57"/>
                <a:gd name="T57" fmla="*/ 16 h 56"/>
                <a:gd name="T58" fmla="*/ 1 w 57"/>
                <a:gd name="T59" fmla="*/ 19 h 56"/>
                <a:gd name="T60" fmla="*/ 2 w 57"/>
                <a:gd name="T61" fmla="*/ 23 h 56"/>
                <a:gd name="T62" fmla="*/ 8 w 57"/>
                <a:gd name="T63" fmla="*/ 22 h 56"/>
                <a:gd name="T64" fmla="*/ 11 w 57"/>
                <a:gd name="T65" fmla="*/ 22 h 56"/>
                <a:gd name="T66" fmla="*/ 13 w 57"/>
                <a:gd name="T67" fmla="*/ 25 h 56"/>
                <a:gd name="T68" fmla="*/ 14 w 57"/>
                <a:gd name="T69" fmla="*/ 26 h 56"/>
                <a:gd name="T70" fmla="*/ 14 w 57"/>
                <a:gd name="T71" fmla="*/ 27 h 56"/>
                <a:gd name="T72" fmla="*/ 17 w 57"/>
                <a:gd name="T73" fmla="*/ 32 h 56"/>
                <a:gd name="T74" fmla="*/ 18 w 57"/>
                <a:gd name="T75" fmla="*/ 37 h 56"/>
                <a:gd name="T76" fmla="*/ 16 w 57"/>
                <a:gd name="T77" fmla="*/ 39 h 56"/>
                <a:gd name="T78" fmla="*/ 14 w 57"/>
                <a:gd name="T79" fmla="*/ 43 h 56"/>
                <a:gd name="T80" fmla="*/ 15 w 57"/>
                <a:gd name="T81" fmla="*/ 46 h 56"/>
                <a:gd name="T82" fmla="*/ 16 w 57"/>
                <a:gd name="T83" fmla="*/ 50 h 56"/>
                <a:gd name="T84" fmla="*/ 18 w 57"/>
                <a:gd name="T85" fmla="*/ 52 h 56"/>
                <a:gd name="T86" fmla="*/ 21 w 57"/>
                <a:gd name="T87" fmla="*/ 54 h 56"/>
                <a:gd name="T88" fmla="*/ 25 w 57"/>
                <a:gd name="T89" fmla="*/ 53 h 56"/>
                <a:gd name="T90" fmla="*/ 26 w 57"/>
                <a:gd name="T91" fmla="*/ 50 h 56"/>
                <a:gd name="T92" fmla="*/ 28 w 57"/>
                <a:gd name="T93" fmla="*/ 4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" h="56">
                  <a:moveTo>
                    <a:pt x="28" y="47"/>
                  </a:moveTo>
                  <a:cubicBezTo>
                    <a:pt x="28" y="47"/>
                    <a:pt x="28" y="46"/>
                    <a:pt x="29" y="44"/>
                  </a:cubicBezTo>
                  <a:cubicBezTo>
                    <a:pt x="29" y="44"/>
                    <a:pt x="29" y="44"/>
                    <a:pt x="30" y="44"/>
                  </a:cubicBezTo>
                  <a:cubicBezTo>
                    <a:pt x="31" y="43"/>
                    <a:pt x="32" y="44"/>
                    <a:pt x="33" y="43"/>
                  </a:cubicBezTo>
                  <a:cubicBezTo>
                    <a:pt x="34" y="43"/>
                    <a:pt x="34" y="42"/>
                    <a:pt x="35" y="42"/>
                  </a:cubicBezTo>
                  <a:cubicBezTo>
                    <a:pt x="35" y="41"/>
                    <a:pt x="36" y="41"/>
                    <a:pt x="37" y="40"/>
                  </a:cubicBezTo>
                  <a:cubicBezTo>
                    <a:pt x="37" y="40"/>
                    <a:pt x="38" y="39"/>
                    <a:pt x="38" y="39"/>
                  </a:cubicBezTo>
                  <a:cubicBezTo>
                    <a:pt x="39" y="38"/>
                    <a:pt x="39" y="38"/>
                    <a:pt x="40" y="37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7"/>
                    <a:pt x="42" y="37"/>
                    <a:pt x="42" y="37"/>
                  </a:cubicBezTo>
                  <a:cubicBezTo>
                    <a:pt x="43" y="37"/>
                    <a:pt x="44" y="37"/>
                    <a:pt x="45" y="36"/>
                  </a:cubicBezTo>
                  <a:cubicBezTo>
                    <a:pt x="45" y="36"/>
                    <a:pt x="45" y="36"/>
                    <a:pt x="46" y="36"/>
                  </a:cubicBezTo>
                  <a:cubicBezTo>
                    <a:pt x="47" y="35"/>
                    <a:pt x="47" y="35"/>
                    <a:pt x="48" y="34"/>
                  </a:cubicBezTo>
                  <a:cubicBezTo>
                    <a:pt x="49" y="33"/>
                    <a:pt x="50" y="32"/>
                    <a:pt x="50" y="31"/>
                  </a:cubicBezTo>
                  <a:cubicBezTo>
                    <a:pt x="50" y="31"/>
                    <a:pt x="49" y="30"/>
                    <a:pt x="49" y="30"/>
                  </a:cubicBezTo>
                  <a:cubicBezTo>
                    <a:pt x="50" y="29"/>
                    <a:pt x="51" y="29"/>
                    <a:pt x="51" y="27"/>
                  </a:cubicBezTo>
                  <a:cubicBezTo>
                    <a:pt x="51" y="26"/>
                    <a:pt x="51" y="25"/>
                    <a:pt x="51" y="23"/>
                  </a:cubicBezTo>
                  <a:cubicBezTo>
                    <a:pt x="52" y="22"/>
                    <a:pt x="52" y="21"/>
                    <a:pt x="52" y="20"/>
                  </a:cubicBezTo>
                  <a:cubicBezTo>
                    <a:pt x="52" y="19"/>
                    <a:pt x="51" y="19"/>
                    <a:pt x="51" y="18"/>
                  </a:cubicBezTo>
                  <a:cubicBezTo>
                    <a:pt x="52" y="16"/>
                    <a:pt x="52" y="15"/>
                    <a:pt x="53" y="14"/>
                  </a:cubicBezTo>
                  <a:cubicBezTo>
                    <a:pt x="53" y="13"/>
                    <a:pt x="54" y="12"/>
                    <a:pt x="54" y="12"/>
                  </a:cubicBezTo>
                  <a:cubicBezTo>
                    <a:pt x="54" y="12"/>
                    <a:pt x="55" y="12"/>
                    <a:pt x="55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6" y="10"/>
                    <a:pt x="57" y="9"/>
                    <a:pt x="57" y="8"/>
                  </a:cubicBezTo>
                  <a:cubicBezTo>
                    <a:pt x="57" y="7"/>
                    <a:pt x="57" y="6"/>
                    <a:pt x="57" y="5"/>
                  </a:cubicBezTo>
                  <a:cubicBezTo>
                    <a:pt x="56" y="5"/>
                    <a:pt x="56" y="5"/>
                    <a:pt x="55" y="5"/>
                  </a:cubicBezTo>
                  <a:cubicBezTo>
                    <a:pt x="55" y="6"/>
                    <a:pt x="54" y="6"/>
                    <a:pt x="54" y="6"/>
                  </a:cubicBezTo>
                  <a:cubicBezTo>
                    <a:pt x="54" y="6"/>
                    <a:pt x="53" y="6"/>
                    <a:pt x="53" y="6"/>
                  </a:cubicBezTo>
                  <a:cubicBezTo>
                    <a:pt x="52" y="6"/>
                    <a:pt x="51" y="7"/>
                    <a:pt x="51" y="6"/>
                  </a:cubicBezTo>
                  <a:cubicBezTo>
                    <a:pt x="51" y="4"/>
                    <a:pt x="52" y="4"/>
                    <a:pt x="52" y="3"/>
                  </a:cubicBezTo>
                  <a:cubicBezTo>
                    <a:pt x="52" y="2"/>
                    <a:pt x="51" y="2"/>
                    <a:pt x="50" y="1"/>
                  </a:cubicBezTo>
                  <a:cubicBezTo>
                    <a:pt x="49" y="1"/>
                    <a:pt x="48" y="0"/>
                    <a:pt x="48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44" y="0"/>
                    <a:pt x="42" y="0"/>
                    <a:pt x="41" y="0"/>
                  </a:cubicBezTo>
                  <a:cubicBezTo>
                    <a:pt x="40" y="0"/>
                    <a:pt x="38" y="0"/>
                    <a:pt x="37" y="0"/>
                  </a:cubicBezTo>
                  <a:cubicBezTo>
                    <a:pt x="36" y="1"/>
                    <a:pt x="34" y="2"/>
                    <a:pt x="33" y="3"/>
                  </a:cubicBezTo>
                  <a:cubicBezTo>
                    <a:pt x="33" y="3"/>
                    <a:pt x="32" y="2"/>
                    <a:pt x="32" y="2"/>
                  </a:cubicBezTo>
                  <a:cubicBezTo>
                    <a:pt x="31" y="2"/>
                    <a:pt x="30" y="2"/>
                    <a:pt x="29" y="3"/>
                  </a:cubicBezTo>
                  <a:cubicBezTo>
                    <a:pt x="29" y="3"/>
                    <a:pt x="29" y="4"/>
                    <a:pt x="29" y="4"/>
                  </a:cubicBezTo>
                  <a:cubicBezTo>
                    <a:pt x="28" y="4"/>
                    <a:pt x="27" y="4"/>
                    <a:pt x="27" y="5"/>
                  </a:cubicBezTo>
                  <a:cubicBezTo>
                    <a:pt x="27" y="6"/>
                    <a:pt x="28" y="6"/>
                    <a:pt x="27" y="6"/>
                  </a:cubicBezTo>
                  <a:cubicBezTo>
                    <a:pt x="28" y="6"/>
                    <a:pt x="27" y="7"/>
                    <a:pt x="27" y="7"/>
                  </a:cubicBezTo>
                  <a:cubicBezTo>
                    <a:pt x="26" y="7"/>
                    <a:pt x="26" y="5"/>
                    <a:pt x="25" y="5"/>
                  </a:cubicBezTo>
                  <a:cubicBezTo>
                    <a:pt x="25" y="5"/>
                    <a:pt x="24" y="5"/>
                    <a:pt x="23" y="5"/>
                  </a:cubicBezTo>
                  <a:cubicBezTo>
                    <a:pt x="22" y="5"/>
                    <a:pt x="21" y="5"/>
                    <a:pt x="20" y="5"/>
                  </a:cubicBezTo>
                  <a:cubicBezTo>
                    <a:pt x="20" y="6"/>
                    <a:pt x="19" y="6"/>
                    <a:pt x="18" y="6"/>
                  </a:cubicBezTo>
                  <a:cubicBezTo>
                    <a:pt x="18" y="6"/>
                    <a:pt x="17" y="6"/>
                    <a:pt x="17" y="6"/>
                  </a:cubicBezTo>
                  <a:cubicBezTo>
                    <a:pt x="16" y="6"/>
                    <a:pt x="16" y="7"/>
                    <a:pt x="15" y="7"/>
                  </a:cubicBezTo>
                  <a:cubicBezTo>
                    <a:pt x="14" y="7"/>
                    <a:pt x="13" y="8"/>
                    <a:pt x="13" y="8"/>
                  </a:cubicBezTo>
                  <a:cubicBezTo>
                    <a:pt x="12" y="8"/>
                    <a:pt x="12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0" y="9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8" y="11"/>
                    <a:pt x="7" y="11"/>
                    <a:pt x="7" y="12"/>
                  </a:cubicBezTo>
                  <a:cubicBezTo>
                    <a:pt x="7" y="13"/>
                    <a:pt x="9" y="12"/>
                    <a:pt x="8" y="13"/>
                  </a:cubicBezTo>
                  <a:cubicBezTo>
                    <a:pt x="8" y="15"/>
                    <a:pt x="7" y="15"/>
                    <a:pt x="5" y="15"/>
                  </a:cubicBezTo>
                  <a:cubicBezTo>
                    <a:pt x="4" y="15"/>
                    <a:pt x="3" y="16"/>
                    <a:pt x="2" y="16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8"/>
                    <a:pt x="2" y="18"/>
                    <a:pt x="1" y="19"/>
                  </a:cubicBezTo>
                  <a:cubicBezTo>
                    <a:pt x="1" y="20"/>
                    <a:pt x="0" y="20"/>
                    <a:pt x="0" y="21"/>
                  </a:cubicBezTo>
                  <a:cubicBezTo>
                    <a:pt x="1" y="22"/>
                    <a:pt x="1" y="22"/>
                    <a:pt x="2" y="23"/>
                  </a:cubicBezTo>
                  <a:cubicBezTo>
                    <a:pt x="2" y="23"/>
                    <a:pt x="3" y="22"/>
                    <a:pt x="4" y="22"/>
                  </a:cubicBezTo>
                  <a:cubicBezTo>
                    <a:pt x="5" y="22"/>
                    <a:pt x="6" y="22"/>
                    <a:pt x="8" y="22"/>
                  </a:cubicBezTo>
                  <a:cubicBezTo>
                    <a:pt x="9" y="22"/>
                    <a:pt x="10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3" y="23"/>
                    <a:pt x="13" y="24"/>
                    <a:pt x="13" y="25"/>
                  </a:cubicBezTo>
                  <a:cubicBezTo>
                    <a:pt x="14" y="25"/>
                    <a:pt x="13" y="25"/>
                    <a:pt x="13" y="25"/>
                  </a:cubicBezTo>
                  <a:cubicBezTo>
                    <a:pt x="14" y="25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8"/>
                    <a:pt x="14" y="30"/>
                    <a:pt x="14" y="31"/>
                  </a:cubicBezTo>
                  <a:cubicBezTo>
                    <a:pt x="15" y="31"/>
                    <a:pt x="16" y="31"/>
                    <a:pt x="17" y="32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9" y="33"/>
                    <a:pt x="18" y="35"/>
                    <a:pt x="18" y="37"/>
                  </a:cubicBezTo>
                  <a:cubicBezTo>
                    <a:pt x="18" y="37"/>
                    <a:pt x="18" y="37"/>
                    <a:pt x="17" y="38"/>
                  </a:cubicBezTo>
                  <a:cubicBezTo>
                    <a:pt x="17" y="38"/>
                    <a:pt x="16" y="39"/>
                    <a:pt x="16" y="39"/>
                  </a:cubicBezTo>
                  <a:cubicBezTo>
                    <a:pt x="16" y="39"/>
                    <a:pt x="15" y="39"/>
                    <a:pt x="15" y="39"/>
                  </a:cubicBezTo>
                  <a:cubicBezTo>
                    <a:pt x="14" y="41"/>
                    <a:pt x="14" y="41"/>
                    <a:pt x="14" y="43"/>
                  </a:cubicBezTo>
                  <a:cubicBezTo>
                    <a:pt x="14" y="43"/>
                    <a:pt x="14" y="44"/>
                    <a:pt x="14" y="45"/>
                  </a:cubicBezTo>
                  <a:cubicBezTo>
                    <a:pt x="14" y="45"/>
                    <a:pt x="14" y="46"/>
                    <a:pt x="15" y="46"/>
                  </a:cubicBezTo>
                  <a:cubicBezTo>
                    <a:pt x="15" y="47"/>
                    <a:pt x="15" y="48"/>
                    <a:pt x="16" y="48"/>
                  </a:cubicBezTo>
                  <a:cubicBezTo>
                    <a:pt x="16" y="49"/>
                    <a:pt x="16" y="49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51"/>
                    <a:pt x="18" y="52"/>
                    <a:pt x="18" y="52"/>
                  </a:cubicBezTo>
                  <a:cubicBezTo>
                    <a:pt x="18" y="53"/>
                    <a:pt x="19" y="54"/>
                    <a:pt x="19" y="54"/>
                  </a:cubicBezTo>
                  <a:cubicBezTo>
                    <a:pt x="20" y="54"/>
                    <a:pt x="20" y="54"/>
                    <a:pt x="21" y="54"/>
                  </a:cubicBezTo>
                  <a:cubicBezTo>
                    <a:pt x="22" y="54"/>
                    <a:pt x="22" y="56"/>
                    <a:pt x="24" y="56"/>
                  </a:cubicBezTo>
                  <a:cubicBezTo>
                    <a:pt x="25" y="55"/>
                    <a:pt x="25" y="54"/>
                    <a:pt x="25" y="53"/>
                  </a:cubicBezTo>
                  <a:cubicBezTo>
                    <a:pt x="25" y="52"/>
                    <a:pt x="26" y="51"/>
                    <a:pt x="26" y="51"/>
                  </a:cubicBezTo>
                  <a:cubicBezTo>
                    <a:pt x="26" y="51"/>
                    <a:pt x="26" y="50"/>
                    <a:pt x="26" y="50"/>
                  </a:cubicBezTo>
                  <a:cubicBezTo>
                    <a:pt x="26" y="50"/>
                    <a:pt x="27" y="49"/>
                    <a:pt x="27" y="49"/>
                  </a:cubicBezTo>
                  <a:cubicBezTo>
                    <a:pt x="27" y="49"/>
                    <a:pt x="27" y="48"/>
                    <a:pt x="28" y="47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5" name="Freeform 115">
              <a:extLst>
                <a:ext uri="{FF2B5EF4-FFF2-40B4-BE49-F238E27FC236}">
                  <a16:creationId xmlns:a16="http://schemas.microsoft.com/office/drawing/2014/main" id="{820BA325-557E-A85D-FB2F-A1986208059F}"/>
                </a:ext>
              </a:extLst>
            </p:cNvPr>
            <p:cNvSpPr/>
            <p:nvPr/>
          </p:nvSpPr>
          <p:spPr bwMode="auto">
            <a:xfrm>
              <a:off x="8404859" y="3937168"/>
              <a:ext cx="13471" cy="10264"/>
            </a:xfrm>
            <a:custGeom>
              <a:avLst/>
              <a:gdLst>
                <a:gd name="T0" fmla="*/ 7 w 9"/>
                <a:gd name="T1" fmla="*/ 1 h 7"/>
                <a:gd name="T2" fmla="*/ 5 w 9"/>
                <a:gd name="T3" fmla="*/ 1 h 7"/>
                <a:gd name="T4" fmla="*/ 4 w 9"/>
                <a:gd name="T5" fmla="*/ 0 h 7"/>
                <a:gd name="T6" fmla="*/ 0 w 9"/>
                <a:gd name="T7" fmla="*/ 2 h 7"/>
                <a:gd name="T8" fmla="*/ 1 w 9"/>
                <a:gd name="T9" fmla="*/ 5 h 7"/>
                <a:gd name="T10" fmla="*/ 3 w 9"/>
                <a:gd name="T11" fmla="*/ 6 h 7"/>
                <a:gd name="T12" fmla="*/ 6 w 9"/>
                <a:gd name="T13" fmla="*/ 6 h 7"/>
                <a:gd name="T14" fmla="*/ 7 w 9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1"/>
                  </a:move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0"/>
                    <a:pt x="1" y="1"/>
                    <a:pt x="0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2" y="4"/>
                    <a:pt x="2" y="6"/>
                    <a:pt x="3" y="6"/>
                  </a:cubicBezTo>
                  <a:cubicBezTo>
                    <a:pt x="4" y="7"/>
                    <a:pt x="5" y="6"/>
                    <a:pt x="6" y="6"/>
                  </a:cubicBezTo>
                  <a:cubicBezTo>
                    <a:pt x="8" y="4"/>
                    <a:pt x="9" y="1"/>
                    <a:pt x="7" y="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6" name="Freeform 116">
              <a:extLst>
                <a:ext uri="{FF2B5EF4-FFF2-40B4-BE49-F238E27FC236}">
                  <a16:creationId xmlns:a16="http://schemas.microsoft.com/office/drawing/2014/main" id="{C0891621-9EB4-6C2B-4D21-7A28CE309586}"/>
                </a:ext>
              </a:extLst>
            </p:cNvPr>
            <p:cNvSpPr/>
            <p:nvPr/>
          </p:nvSpPr>
          <p:spPr bwMode="auto">
            <a:xfrm>
              <a:off x="8522893" y="4016071"/>
              <a:ext cx="9622" cy="14754"/>
            </a:xfrm>
            <a:custGeom>
              <a:avLst/>
              <a:gdLst>
                <a:gd name="T0" fmla="*/ 6 w 6"/>
                <a:gd name="T1" fmla="*/ 2 h 10"/>
                <a:gd name="T2" fmla="*/ 4 w 6"/>
                <a:gd name="T3" fmla="*/ 0 h 10"/>
                <a:gd name="T4" fmla="*/ 3 w 6"/>
                <a:gd name="T5" fmla="*/ 1 h 10"/>
                <a:gd name="T6" fmla="*/ 2 w 6"/>
                <a:gd name="T7" fmla="*/ 2 h 10"/>
                <a:gd name="T8" fmla="*/ 2 w 6"/>
                <a:gd name="T9" fmla="*/ 2 h 10"/>
                <a:gd name="T10" fmla="*/ 1 w 6"/>
                <a:gd name="T11" fmla="*/ 4 h 10"/>
                <a:gd name="T12" fmla="*/ 1 w 6"/>
                <a:gd name="T13" fmla="*/ 5 h 10"/>
                <a:gd name="T14" fmla="*/ 0 w 6"/>
                <a:gd name="T15" fmla="*/ 7 h 10"/>
                <a:gd name="T16" fmla="*/ 4 w 6"/>
                <a:gd name="T17" fmla="*/ 8 h 10"/>
                <a:gd name="T18" fmla="*/ 5 w 6"/>
                <a:gd name="T19" fmla="*/ 7 h 10"/>
                <a:gd name="T20" fmla="*/ 6 w 6"/>
                <a:gd name="T21" fmla="*/ 6 h 10"/>
                <a:gd name="T22" fmla="*/ 5 w 6"/>
                <a:gd name="T23" fmla="*/ 4 h 10"/>
                <a:gd name="T24" fmla="*/ 6 w 6"/>
                <a:gd name="T25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0">
                  <a:moveTo>
                    <a:pt x="6" y="2"/>
                  </a:move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3" y="1"/>
                    <a:pt x="3" y="1"/>
                  </a:cubicBezTo>
                  <a:cubicBezTo>
                    <a:pt x="2" y="1"/>
                    <a:pt x="3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2" y="3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10"/>
                    <a:pt x="3" y="9"/>
                    <a:pt x="4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6" y="6"/>
                    <a:pt x="6" y="6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6" y="2"/>
                    <a:pt x="6" y="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7" name="Freeform 117">
              <a:extLst>
                <a:ext uri="{FF2B5EF4-FFF2-40B4-BE49-F238E27FC236}">
                  <a16:creationId xmlns:a16="http://schemas.microsoft.com/office/drawing/2014/main" id="{8B2782AF-8770-D7D8-27F4-FD61F4EEC770}"/>
                </a:ext>
              </a:extLst>
            </p:cNvPr>
            <p:cNvSpPr/>
            <p:nvPr/>
          </p:nvSpPr>
          <p:spPr bwMode="auto">
            <a:xfrm>
              <a:off x="8441424" y="4051994"/>
              <a:ext cx="14754" cy="16679"/>
            </a:xfrm>
            <a:custGeom>
              <a:avLst/>
              <a:gdLst>
                <a:gd name="T0" fmla="*/ 8 w 10"/>
                <a:gd name="T1" fmla="*/ 6 h 11"/>
                <a:gd name="T2" fmla="*/ 7 w 10"/>
                <a:gd name="T3" fmla="*/ 3 h 11"/>
                <a:gd name="T4" fmla="*/ 6 w 10"/>
                <a:gd name="T5" fmla="*/ 1 h 11"/>
                <a:gd name="T6" fmla="*/ 5 w 10"/>
                <a:gd name="T7" fmla="*/ 0 h 11"/>
                <a:gd name="T8" fmla="*/ 3 w 10"/>
                <a:gd name="T9" fmla="*/ 3 h 11"/>
                <a:gd name="T10" fmla="*/ 0 w 10"/>
                <a:gd name="T11" fmla="*/ 6 h 11"/>
                <a:gd name="T12" fmla="*/ 4 w 10"/>
                <a:gd name="T13" fmla="*/ 8 h 11"/>
                <a:gd name="T14" fmla="*/ 9 w 10"/>
                <a:gd name="T15" fmla="*/ 10 h 11"/>
                <a:gd name="T16" fmla="*/ 9 w 10"/>
                <a:gd name="T17" fmla="*/ 7 h 11"/>
                <a:gd name="T18" fmla="*/ 8 w 10"/>
                <a:gd name="T1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1">
                  <a:moveTo>
                    <a:pt x="8" y="6"/>
                  </a:moveTo>
                  <a:cubicBezTo>
                    <a:pt x="8" y="5"/>
                    <a:pt x="8" y="4"/>
                    <a:pt x="7" y="3"/>
                  </a:cubicBezTo>
                  <a:cubicBezTo>
                    <a:pt x="6" y="2"/>
                    <a:pt x="7" y="1"/>
                    <a:pt x="6" y="1"/>
                  </a:cubicBezTo>
                  <a:cubicBezTo>
                    <a:pt x="6" y="1"/>
                    <a:pt x="5" y="1"/>
                    <a:pt x="5" y="0"/>
                  </a:cubicBezTo>
                  <a:cubicBezTo>
                    <a:pt x="5" y="1"/>
                    <a:pt x="4" y="2"/>
                    <a:pt x="3" y="3"/>
                  </a:cubicBezTo>
                  <a:cubicBezTo>
                    <a:pt x="2" y="4"/>
                    <a:pt x="1" y="5"/>
                    <a:pt x="0" y="6"/>
                  </a:cubicBezTo>
                  <a:cubicBezTo>
                    <a:pt x="0" y="8"/>
                    <a:pt x="3" y="7"/>
                    <a:pt x="4" y="8"/>
                  </a:cubicBezTo>
                  <a:cubicBezTo>
                    <a:pt x="6" y="9"/>
                    <a:pt x="8" y="11"/>
                    <a:pt x="9" y="10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9" y="7"/>
                    <a:pt x="8" y="7"/>
                    <a:pt x="8" y="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8" name="Freeform 118">
              <a:extLst>
                <a:ext uri="{FF2B5EF4-FFF2-40B4-BE49-F238E27FC236}">
                  <a16:creationId xmlns:a16="http://schemas.microsoft.com/office/drawing/2014/main" id="{358FE258-2D60-7DEB-B641-9D111D3C211D}"/>
                </a:ext>
              </a:extLst>
            </p:cNvPr>
            <p:cNvSpPr/>
            <p:nvPr/>
          </p:nvSpPr>
          <p:spPr bwMode="auto">
            <a:xfrm>
              <a:off x="8520327" y="3971808"/>
              <a:ext cx="22452" cy="13471"/>
            </a:xfrm>
            <a:custGeom>
              <a:avLst/>
              <a:gdLst>
                <a:gd name="T0" fmla="*/ 8 w 15"/>
                <a:gd name="T1" fmla="*/ 8 h 9"/>
                <a:gd name="T2" fmla="*/ 10 w 15"/>
                <a:gd name="T3" fmla="*/ 7 h 9"/>
                <a:gd name="T4" fmla="*/ 13 w 15"/>
                <a:gd name="T5" fmla="*/ 5 h 9"/>
                <a:gd name="T6" fmla="*/ 15 w 15"/>
                <a:gd name="T7" fmla="*/ 3 h 9"/>
                <a:gd name="T8" fmla="*/ 13 w 15"/>
                <a:gd name="T9" fmla="*/ 0 h 9"/>
                <a:gd name="T10" fmla="*/ 7 w 15"/>
                <a:gd name="T11" fmla="*/ 0 h 9"/>
                <a:gd name="T12" fmla="*/ 4 w 15"/>
                <a:gd name="T13" fmla="*/ 2 h 9"/>
                <a:gd name="T14" fmla="*/ 3 w 15"/>
                <a:gd name="T15" fmla="*/ 1 h 9"/>
                <a:gd name="T16" fmla="*/ 2 w 15"/>
                <a:gd name="T17" fmla="*/ 0 h 9"/>
                <a:gd name="T18" fmla="*/ 0 w 15"/>
                <a:gd name="T19" fmla="*/ 4 h 9"/>
                <a:gd name="T20" fmla="*/ 3 w 15"/>
                <a:gd name="T21" fmla="*/ 8 h 9"/>
                <a:gd name="T22" fmla="*/ 8 w 15"/>
                <a:gd name="T23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9">
                  <a:moveTo>
                    <a:pt x="8" y="8"/>
                  </a:moveTo>
                  <a:cubicBezTo>
                    <a:pt x="8" y="8"/>
                    <a:pt x="9" y="7"/>
                    <a:pt x="10" y="7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4"/>
                    <a:pt x="15" y="4"/>
                    <a:pt x="15" y="3"/>
                  </a:cubicBezTo>
                  <a:cubicBezTo>
                    <a:pt x="15" y="2"/>
                    <a:pt x="13" y="0"/>
                    <a:pt x="13" y="0"/>
                  </a:cubicBezTo>
                  <a:cubicBezTo>
                    <a:pt x="11" y="0"/>
                    <a:pt x="9" y="1"/>
                    <a:pt x="7" y="0"/>
                  </a:cubicBezTo>
                  <a:cubicBezTo>
                    <a:pt x="6" y="1"/>
                    <a:pt x="6" y="2"/>
                    <a:pt x="4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1"/>
                    <a:pt x="0" y="2"/>
                    <a:pt x="0" y="4"/>
                  </a:cubicBezTo>
                  <a:cubicBezTo>
                    <a:pt x="0" y="6"/>
                    <a:pt x="2" y="7"/>
                    <a:pt x="3" y="8"/>
                  </a:cubicBezTo>
                  <a:cubicBezTo>
                    <a:pt x="5" y="7"/>
                    <a:pt x="6" y="9"/>
                    <a:pt x="8" y="8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9" name="Freeform 119">
              <a:extLst>
                <a:ext uri="{FF2B5EF4-FFF2-40B4-BE49-F238E27FC236}">
                  <a16:creationId xmlns:a16="http://schemas.microsoft.com/office/drawing/2014/main" id="{81D3B033-60C7-FAFB-8D7B-4A1B1AB349E1}"/>
                </a:ext>
              </a:extLst>
            </p:cNvPr>
            <p:cNvSpPr/>
            <p:nvPr/>
          </p:nvSpPr>
          <p:spPr bwMode="auto">
            <a:xfrm>
              <a:off x="8529308" y="4001958"/>
              <a:ext cx="22452" cy="33357"/>
            </a:xfrm>
            <a:custGeom>
              <a:avLst/>
              <a:gdLst>
                <a:gd name="T0" fmla="*/ 11 w 15"/>
                <a:gd name="T1" fmla="*/ 13 h 22"/>
                <a:gd name="T2" fmla="*/ 11 w 15"/>
                <a:gd name="T3" fmla="*/ 12 h 22"/>
                <a:gd name="T4" fmla="*/ 9 w 15"/>
                <a:gd name="T5" fmla="*/ 9 h 22"/>
                <a:gd name="T6" fmla="*/ 8 w 15"/>
                <a:gd name="T7" fmla="*/ 4 h 22"/>
                <a:gd name="T8" fmla="*/ 6 w 15"/>
                <a:gd name="T9" fmla="*/ 2 h 22"/>
                <a:gd name="T10" fmla="*/ 6 w 15"/>
                <a:gd name="T11" fmla="*/ 0 h 22"/>
                <a:gd name="T12" fmla="*/ 2 w 15"/>
                <a:gd name="T13" fmla="*/ 1 h 22"/>
                <a:gd name="T14" fmla="*/ 0 w 15"/>
                <a:gd name="T15" fmla="*/ 5 h 22"/>
                <a:gd name="T16" fmla="*/ 3 w 15"/>
                <a:gd name="T17" fmla="*/ 10 h 22"/>
                <a:gd name="T18" fmla="*/ 6 w 15"/>
                <a:gd name="T19" fmla="*/ 12 h 22"/>
                <a:gd name="T20" fmla="*/ 4 w 15"/>
                <a:gd name="T21" fmla="*/ 14 h 22"/>
                <a:gd name="T22" fmla="*/ 3 w 15"/>
                <a:gd name="T23" fmla="*/ 16 h 22"/>
                <a:gd name="T24" fmla="*/ 3 w 15"/>
                <a:gd name="T25" fmla="*/ 17 h 22"/>
                <a:gd name="T26" fmla="*/ 2 w 15"/>
                <a:gd name="T27" fmla="*/ 20 h 22"/>
                <a:gd name="T28" fmla="*/ 3 w 15"/>
                <a:gd name="T29" fmla="*/ 21 h 22"/>
                <a:gd name="T30" fmla="*/ 7 w 15"/>
                <a:gd name="T31" fmla="*/ 20 h 22"/>
                <a:gd name="T32" fmla="*/ 9 w 15"/>
                <a:gd name="T33" fmla="*/ 20 h 22"/>
                <a:gd name="T34" fmla="*/ 11 w 15"/>
                <a:gd name="T35" fmla="*/ 19 h 22"/>
                <a:gd name="T36" fmla="*/ 12 w 15"/>
                <a:gd name="T37" fmla="*/ 19 h 22"/>
                <a:gd name="T38" fmla="*/ 11 w 15"/>
                <a:gd name="T39" fmla="*/ 1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22">
                  <a:moveTo>
                    <a:pt x="11" y="13"/>
                  </a:moveTo>
                  <a:cubicBezTo>
                    <a:pt x="12" y="13"/>
                    <a:pt x="11" y="13"/>
                    <a:pt x="11" y="12"/>
                  </a:cubicBezTo>
                  <a:cubicBezTo>
                    <a:pt x="10" y="12"/>
                    <a:pt x="10" y="10"/>
                    <a:pt x="9" y="9"/>
                  </a:cubicBezTo>
                  <a:cubicBezTo>
                    <a:pt x="8" y="8"/>
                    <a:pt x="7" y="6"/>
                    <a:pt x="8" y="4"/>
                  </a:cubicBezTo>
                  <a:cubicBezTo>
                    <a:pt x="8" y="3"/>
                    <a:pt x="7" y="3"/>
                    <a:pt x="6" y="2"/>
                  </a:cubicBezTo>
                  <a:cubicBezTo>
                    <a:pt x="6" y="1"/>
                    <a:pt x="7" y="1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7"/>
                    <a:pt x="2" y="8"/>
                    <a:pt x="3" y="10"/>
                  </a:cubicBezTo>
                  <a:cubicBezTo>
                    <a:pt x="5" y="10"/>
                    <a:pt x="7" y="10"/>
                    <a:pt x="6" y="12"/>
                  </a:cubicBezTo>
                  <a:cubicBezTo>
                    <a:pt x="6" y="13"/>
                    <a:pt x="5" y="13"/>
                    <a:pt x="4" y="14"/>
                  </a:cubicBezTo>
                  <a:cubicBezTo>
                    <a:pt x="4" y="15"/>
                    <a:pt x="3" y="15"/>
                    <a:pt x="3" y="16"/>
                  </a:cubicBezTo>
                  <a:cubicBezTo>
                    <a:pt x="3" y="16"/>
                    <a:pt x="3" y="17"/>
                    <a:pt x="3" y="17"/>
                  </a:cubicBezTo>
                  <a:cubicBezTo>
                    <a:pt x="3" y="18"/>
                    <a:pt x="2" y="19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5" y="22"/>
                    <a:pt x="6" y="20"/>
                    <a:pt x="7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10" y="20"/>
                    <a:pt x="10" y="19"/>
                    <a:pt x="11" y="19"/>
                  </a:cubicBezTo>
                  <a:cubicBezTo>
                    <a:pt x="11" y="19"/>
                    <a:pt x="12" y="19"/>
                    <a:pt x="12" y="19"/>
                  </a:cubicBezTo>
                  <a:cubicBezTo>
                    <a:pt x="15" y="16"/>
                    <a:pt x="13" y="15"/>
                    <a:pt x="11" y="13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0" name="Freeform 120">
              <a:extLst>
                <a:ext uri="{FF2B5EF4-FFF2-40B4-BE49-F238E27FC236}">
                  <a16:creationId xmlns:a16="http://schemas.microsoft.com/office/drawing/2014/main" id="{FDAEC2E6-590F-3C84-2289-BFC481DFCE4F}"/>
                </a:ext>
              </a:extLst>
            </p:cNvPr>
            <p:cNvSpPr/>
            <p:nvPr/>
          </p:nvSpPr>
          <p:spPr bwMode="auto">
            <a:xfrm>
              <a:off x="8368294" y="4123841"/>
              <a:ext cx="16679" cy="14754"/>
            </a:xfrm>
            <a:custGeom>
              <a:avLst/>
              <a:gdLst>
                <a:gd name="T0" fmla="*/ 8 w 11"/>
                <a:gd name="T1" fmla="*/ 4 h 10"/>
                <a:gd name="T2" fmla="*/ 7 w 11"/>
                <a:gd name="T3" fmla="*/ 4 h 10"/>
                <a:gd name="T4" fmla="*/ 6 w 11"/>
                <a:gd name="T5" fmla="*/ 3 h 10"/>
                <a:gd name="T6" fmla="*/ 6 w 11"/>
                <a:gd name="T7" fmla="*/ 2 h 10"/>
                <a:gd name="T8" fmla="*/ 3 w 11"/>
                <a:gd name="T9" fmla="*/ 0 h 10"/>
                <a:gd name="T10" fmla="*/ 0 w 11"/>
                <a:gd name="T11" fmla="*/ 2 h 10"/>
                <a:gd name="T12" fmla="*/ 5 w 11"/>
                <a:gd name="T13" fmla="*/ 5 h 10"/>
                <a:gd name="T14" fmla="*/ 7 w 11"/>
                <a:gd name="T15" fmla="*/ 8 h 10"/>
                <a:gd name="T16" fmla="*/ 8 w 11"/>
                <a:gd name="T17" fmla="*/ 9 h 10"/>
                <a:gd name="T18" fmla="*/ 11 w 11"/>
                <a:gd name="T19" fmla="*/ 9 h 10"/>
                <a:gd name="T20" fmla="*/ 8 w 11"/>
                <a:gd name="T21" fmla="*/ 5 h 10"/>
                <a:gd name="T22" fmla="*/ 8 w 11"/>
                <a:gd name="T2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0">
                  <a:moveTo>
                    <a:pt x="8" y="4"/>
                  </a:moveTo>
                  <a:cubicBezTo>
                    <a:pt x="8" y="4"/>
                    <a:pt x="7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5" y="2"/>
                    <a:pt x="4" y="1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4"/>
                    <a:pt x="4" y="4"/>
                    <a:pt x="5" y="5"/>
                  </a:cubicBezTo>
                  <a:cubicBezTo>
                    <a:pt x="6" y="6"/>
                    <a:pt x="7" y="7"/>
                    <a:pt x="7" y="8"/>
                  </a:cubicBezTo>
                  <a:cubicBezTo>
                    <a:pt x="7" y="8"/>
                    <a:pt x="8" y="9"/>
                    <a:pt x="8" y="9"/>
                  </a:cubicBezTo>
                  <a:cubicBezTo>
                    <a:pt x="9" y="10"/>
                    <a:pt x="10" y="10"/>
                    <a:pt x="11" y="9"/>
                  </a:cubicBezTo>
                  <a:cubicBezTo>
                    <a:pt x="11" y="8"/>
                    <a:pt x="9" y="7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1" name="Freeform 121">
              <a:extLst>
                <a:ext uri="{FF2B5EF4-FFF2-40B4-BE49-F238E27FC236}">
                  <a16:creationId xmlns:a16="http://schemas.microsoft.com/office/drawing/2014/main" id="{615F0B4D-61D6-B25F-C163-1FBBB1909BBC}"/>
                </a:ext>
              </a:extLst>
            </p:cNvPr>
            <p:cNvSpPr/>
            <p:nvPr/>
          </p:nvSpPr>
          <p:spPr bwMode="auto">
            <a:xfrm>
              <a:off x="8594740" y="3920489"/>
              <a:ext cx="30150" cy="22452"/>
            </a:xfrm>
            <a:custGeom>
              <a:avLst/>
              <a:gdLst>
                <a:gd name="T0" fmla="*/ 3 w 20"/>
                <a:gd name="T1" fmla="*/ 13 h 15"/>
                <a:gd name="T2" fmla="*/ 4 w 20"/>
                <a:gd name="T3" fmla="*/ 14 h 15"/>
                <a:gd name="T4" fmla="*/ 8 w 20"/>
                <a:gd name="T5" fmla="*/ 14 h 15"/>
                <a:gd name="T6" fmla="*/ 10 w 20"/>
                <a:gd name="T7" fmla="*/ 12 h 15"/>
                <a:gd name="T8" fmla="*/ 11 w 20"/>
                <a:gd name="T9" fmla="*/ 10 h 15"/>
                <a:gd name="T10" fmla="*/ 12 w 20"/>
                <a:gd name="T11" fmla="*/ 13 h 15"/>
                <a:gd name="T12" fmla="*/ 16 w 20"/>
                <a:gd name="T13" fmla="*/ 12 h 15"/>
                <a:gd name="T14" fmla="*/ 13 w 20"/>
                <a:gd name="T15" fmla="*/ 9 h 15"/>
                <a:gd name="T16" fmla="*/ 10 w 20"/>
                <a:gd name="T17" fmla="*/ 6 h 15"/>
                <a:gd name="T18" fmla="*/ 17 w 20"/>
                <a:gd name="T19" fmla="*/ 7 h 15"/>
                <a:gd name="T20" fmla="*/ 20 w 20"/>
                <a:gd name="T21" fmla="*/ 4 h 15"/>
                <a:gd name="T22" fmla="*/ 9 w 20"/>
                <a:gd name="T23" fmla="*/ 2 h 15"/>
                <a:gd name="T24" fmla="*/ 7 w 20"/>
                <a:gd name="T25" fmla="*/ 3 h 15"/>
                <a:gd name="T26" fmla="*/ 6 w 20"/>
                <a:gd name="T27" fmla="*/ 3 h 15"/>
                <a:gd name="T28" fmla="*/ 4 w 20"/>
                <a:gd name="T29" fmla="*/ 4 h 15"/>
                <a:gd name="T30" fmla="*/ 1 w 20"/>
                <a:gd name="T31" fmla="*/ 4 h 15"/>
                <a:gd name="T32" fmla="*/ 0 w 20"/>
                <a:gd name="T33" fmla="*/ 6 h 15"/>
                <a:gd name="T34" fmla="*/ 2 w 20"/>
                <a:gd name="T35" fmla="*/ 10 h 15"/>
                <a:gd name="T36" fmla="*/ 3 w 20"/>
                <a:gd name="T37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15">
                  <a:moveTo>
                    <a:pt x="3" y="13"/>
                  </a:moveTo>
                  <a:cubicBezTo>
                    <a:pt x="3" y="14"/>
                    <a:pt x="4" y="14"/>
                    <a:pt x="4" y="14"/>
                  </a:cubicBezTo>
                  <a:cubicBezTo>
                    <a:pt x="6" y="15"/>
                    <a:pt x="7" y="15"/>
                    <a:pt x="8" y="14"/>
                  </a:cubicBezTo>
                  <a:cubicBezTo>
                    <a:pt x="9" y="13"/>
                    <a:pt x="9" y="13"/>
                    <a:pt x="10" y="12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2" y="11"/>
                    <a:pt x="12" y="12"/>
                    <a:pt x="12" y="13"/>
                  </a:cubicBezTo>
                  <a:cubicBezTo>
                    <a:pt x="14" y="13"/>
                    <a:pt x="16" y="13"/>
                    <a:pt x="16" y="12"/>
                  </a:cubicBezTo>
                  <a:cubicBezTo>
                    <a:pt x="15" y="10"/>
                    <a:pt x="14" y="10"/>
                    <a:pt x="13" y="9"/>
                  </a:cubicBezTo>
                  <a:cubicBezTo>
                    <a:pt x="12" y="9"/>
                    <a:pt x="10" y="8"/>
                    <a:pt x="10" y="6"/>
                  </a:cubicBezTo>
                  <a:cubicBezTo>
                    <a:pt x="13" y="6"/>
                    <a:pt x="15" y="8"/>
                    <a:pt x="17" y="7"/>
                  </a:cubicBezTo>
                  <a:cubicBezTo>
                    <a:pt x="18" y="6"/>
                    <a:pt x="20" y="5"/>
                    <a:pt x="20" y="4"/>
                  </a:cubicBezTo>
                  <a:cubicBezTo>
                    <a:pt x="19" y="0"/>
                    <a:pt x="11" y="1"/>
                    <a:pt x="9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3"/>
                    <a:pt x="5" y="4"/>
                    <a:pt x="4" y="4"/>
                  </a:cubicBezTo>
                  <a:cubicBezTo>
                    <a:pt x="3" y="4"/>
                    <a:pt x="2" y="3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1" y="8"/>
                    <a:pt x="2" y="10"/>
                  </a:cubicBezTo>
                  <a:cubicBezTo>
                    <a:pt x="2" y="11"/>
                    <a:pt x="2" y="13"/>
                    <a:pt x="3" y="13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2" name="Freeform 122">
              <a:extLst>
                <a:ext uri="{FF2B5EF4-FFF2-40B4-BE49-F238E27FC236}">
                  <a16:creationId xmlns:a16="http://schemas.microsoft.com/office/drawing/2014/main" id="{93B7F68A-F499-C30A-78C3-D91AE2377765}"/>
                </a:ext>
              </a:extLst>
            </p:cNvPr>
            <p:cNvSpPr/>
            <p:nvPr/>
          </p:nvSpPr>
          <p:spPr bwMode="auto">
            <a:xfrm>
              <a:off x="8384973" y="4137312"/>
              <a:ext cx="10905" cy="10264"/>
            </a:xfrm>
            <a:custGeom>
              <a:avLst/>
              <a:gdLst>
                <a:gd name="T0" fmla="*/ 0 w 7"/>
                <a:gd name="T1" fmla="*/ 4 h 7"/>
                <a:gd name="T2" fmla="*/ 5 w 7"/>
                <a:gd name="T3" fmla="*/ 6 h 7"/>
                <a:gd name="T4" fmla="*/ 7 w 7"/>
                <a:gd name="T5" fmla="*/ 5 h 7"/>
                <a:gd name="T6" fmla="*/ 0 w 7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1" y="5"/>
                    <a:pt x="3" y="6"/>
                    <a:pt x="5" y="6"/>
                  </a:cubicBezTo>
                  <a:cubicBezTo>
                    <a:pt x="6" y="6"/>
                    <a:pt x="7" y="7"/>
                    <a:pt x="7" y="5"/>
                  </a:cubicBezTo>
                  <a:cubicBezTo>
                    <a:pt x="6" y="3"/>
                    <a:pt x="1" y="0"/>
                    <a:pt x="0" y="4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3" name="Freeform 123">
              <a:extLst>
                <a:ext uri="{FF2B5EF4-FFF2-40B4-BE49-F238E27FC236}">
                  <a16:creationId xmlns:a16="http://schemas.microsoft.com/office/drawing/2014/main" id="{6E40C7FA-B07E-8944-74BD-F380C45F03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3798" y="2652265"/>
              <a:ext cx="92374" cy="92374"/>
            </a:xfrm>
            <a:custGeom>
              <a:avLst/>
              <a:gdLst>
                <a:gd name="T0" fmla="*/ 31 w 61"/>
                <a:gd name="T1" fmla="*/ 0 h 61"/>
                <a:gd name="T2" fmla="*/ 0 w 61"/>
                <a:gd name="T3" fmla="*/ 31 h 61"/>
                <a:gd name="T4" fmla="*/ 31 w 61"/>
                <a:gd name="T5" fmla="*/ 61 h 61"/>
                <a:gd name="T6" fmla="*/ 61 w 61"/>
                <a:gd name="T7" fmla="*/ 31 h 61"/>
                <a:gd name="T8" fmla="*/ 31 w 61"/>
                <a:gd name="T9" fmla="*/ 0 h 61"/>
                <a:gd name="T10" fmla="*/ 31 w 61"/>
                <a:gd name="T11" fmla="*/ 50 h 61"/>
                <a:gd name="T12" fmla="*/ 11 w 61"/>
                <a:gd name="T13" fmla="*/ 31 h 61"/>
                <a:gd name="T14" fmla="*/ 31 w 61"/>
                <a:gd name="T15" fmla="*/ 11 h 61"/>
                <a:gd name="T16" fmla="*/ 50 w 61"/>
                <a:gd name="T17" fmla="*/ 31 h 61"/>
                <a:gd name="T18" fmla="*/ 31 w 61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1">
                  <a:moveTo>
                    <a:pt x="31" y="0"/>
                  </a:moveTo>
                  <a:cubicBezTo>
                    <a:pt x="14" y="0"/>
                    <a:pt x="0" y="14"/>
                    <a:pt x="0" y="31"/>
                  </a:cubicBezTo>
                  <a:cubicBezTo>
                    <a:pt x="0" y="47"/>
                    <a:pt x="14" y="61"/>
                    <a:pt x="31" y="61"/>
                  </a:cubicBezTo>
                  <a:cubicBezTo>
                    <a:pt x="47" y="61"/>
                    <a:pt x="61" y="47"/>
                    <a:pt x="61" y="31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0"/>
                  </a:moveTo>
                  <a:cubicBezTo>
                    <a:pt x="20" y="50"/>
                    <a:pt x="11" y="41"/>
                    <a:pt x="11" y="31"/>
                  </a:cubicBezTo>
                  <a:cubicBezTo>
                    <a:pt x="11" y="20"/>
                    <a:pt x="20" y="11"/>
                    <a:pt x="31" y="11"/>
                  </a:cubicBezTo>
                  <a:cubicBezTo>
                    <a:pt x="41" y="11"/>
                    <a:pt x="50" y="20"/>
                    <a:pt x="50" y="31"/>
                  </a:cubicBezTo>
                  <a:cubicBezTo>
                    <a:pt x="50" y="41"/>
                    <a:pt x="41" y="50"/>
                    <a:pt x="31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4" name="Freeform 124">
              <a:extLst>
                <a:ext uri="{FF2B5EF4-FFF2-40B4-BE49-F238E27FC236}">
                  <a16:creationId xmlns:a16="http://schemas.microsoft.com/office/drawing/2014/main" id="{B2599CA5-F322-C997-72C0-A2FE9FE785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23670" y="3454768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0 w 60"/>
                <a:gd name="T13" fmla="*/ 30 h 61"/>
                <a:gd name="T14" fmla="*/ 30 w 60"/>
                <a:gd name="T15" fmla="*/ 11 h 61"/>
                <a:gd name="T16" fmla="*/ 50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5" name="Freeform 125">
              <a:extLst>
                <a:ext uri="{FF2B5EF4-FFF2-40B4-BE49-F238E27FC236}">
                  <a16:creationId xmlns:a16="http://schemas.microsoft.com/office/drawing/2014/main" id="{780545B2-856F-8FF8-EAB8-16288BD0D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34087" y="5195769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0 w 60"/>
                <a:gd name="T13" fmla="*/ 30 h 60"/>
                <a:gd name="T14" fmla="*/ 30 w 60"/>
                <a:gd name="T15" fmla="*/ 11 h 60"/>
                <a:gd name="T16" fmla="*/ 49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1"/>
                    <a:pt x="30" y="11"/>
                  </a:cubicBezTo>
                  <a:cubicBezTo>
                    <a:pt x="41" y="11"/>
                    <a:pt x="49" y="19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6" name="Freeform 126">
              <a:extLst>
                <a:ext uri="{FF2B5EF4-FFF2-40B4-BE49-F238E27FC236}">
                  <a16:creationId xmlns:a16="http://schemas.microsoft.com/office/drawing/2014/main" id="{80B18351-8120-D4C7-4651-29882DFC2B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56964" y="5633906"/>
              <a:ext cx="92374" cy="91091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49 h 60"/>
                <a:gd name="T12" fmla="*/ 11 w 61"/>
                <a:gd name="T13" fmla="*/ 30 h 60"/>
                <a:gd name="T14" fmla="*/ 30 w 61"/>
                <a:gd name="T15" fmla="*/ 10 h 60"/>
                <a:gd name="T16" fmla="*/ 50 w 61"/>
                <a:gd name="T17" fmla="*/ 30 h 60"/>
                <a:gd name="T18" fmla="*/ 30 w 61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20" y="49"/>
                    <a:pt x="11" y="41"/>
                    <a:pt x="11" y="30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7" name="Freeform 127">
              <a:extLst>
                <a:ext uri="{FF2B5EF4-FFF2-40B4-BE49-F238E27FC236}">
                  <a16:creationId xmlns:a16="http://schemas.microsoft.com/office/drawing/2014/main" id="{BFF8DD26-9E24-7E2C-BD8B-86BCA5EA08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05943" y="4615221"/>
              <a:ext cx="91091" cy="90450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9 h 60"/>
                <a:gd name="T12" fmla="*/ 11 w 60"/>
                <a:gd name="T13" fmla="*/ 30 h 60"/>
                <a:gd name="T14" fmla="*/ 30 w 60"/>
                <a:gd name="T15" fmla="*/ 10 h 60"/>
                <a:gd name="T16" fmla="*/ 50 w 60"/>
                <a:gd name="T17" fmla="*/ 30 h 60"/>
                <a:gd name="T18" fmla="*/ 30 w 60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1" y="41"/>
                    <a:pt x="11" y="30"/>
                  </a:cubicBezTo>
                  <a:cubicBezTo>
                    <a:pt x="11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8" name="Freeform 128">
              <a:extLst>
                <a:ext uri="{FF2B5EF4-FFF2-40B4-BE49-F238E27FC236}">
                  <a16:creationId xmlns:a16="http://schemas.microsoft.com/office/drawing/2014/main" id="{ABCE0FD4-03DF-2265-07FE-0726E83643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22766" y="5861634"/>
              <a:ext cx="92374" cy="91091"/>
            </a:xfrm>
            <a:custGeom>
              <a:avLst/>
              <a:gdLst>
                <a:gd name="T0" fmla="*/ 31 w 61"/>
                <a:gd name="T1" fmla="*/ 0 h 60"/>
                <a:gd name="T2" fmla="*/ 0 w 61"/>
                <a:gd name="T3" fmla="*/ 30 h 60"/>
                <a:gd name="T4" fmla="*/ 31 w 61"/>
                <a:gd name="T5" fmla="*/ 60 h 60"/>
                <a:gd name="T6" fmla="*/ 61 w 61"/>
                <a:gd name="T7" fmla="*/ 30 h 60"/>
                <a:gd name="T8" fmla="*/ 31 w 61"/>
                <a:gd name="T9" fmla="*/ 0 h 60"/>
                <a:gd name="T10" fmla="*/ 31 w 61"/>
                <a:gd name="T11" fmla="*/ 50 h 60"/>
                <a:gd name="T12" fmla="*/ 11 w 61"/>
                <a:gd name="T13" fmla="*/ 30 h 60"/>
                <a:gd name="T14" fmla="*/ 31 w 61"/>
                <a:gd name="T15" fmla="*/ 11 h 60"/>
                <a:gd name="T16" fmla="*/ 50 w 61"/>
                <a:gd name="T17" fmla="*/ 30 h 60"/>
                <a:gd name="T18" fmla="*/ 31 w 61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1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0"/>
                    <a:pt x="31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4"/>
                    <a:pt x="47" y="0"/>
                    <a:pt x="31" y="0"/>
                  </a:cubicBezTo>
                  <a:close/>
                  <a:moveTo>
                    <a:pt x="31" y="50"/>
                  </a:moveTo>
                  <a:cubicBezTo>
                    <a:pt x="20" y="50"/>
                    <a:pt x="11" y="41"/>
                    <a:pt x="11" y="30"/>
                  </a:cubicBezTo>
                  <a:cubicBezTo>
                    <a:pt x="11" y="19"/>
                    <a:pt x="20" y="11"/>
                    <a:pt x="31" y="11"/>
                  </a:cubicBezTo>
                  <a:cubicBezTo>
                    <a:pt x="41" y="11"/>
                    <a:pt x="50" y="19"/>
                    <a:pt x="50" y="30"/>
                  </a:cubicBezTo>
                  <a:cubicBezTo>
                    <a:pt x="50" y="41"/>
                    <a:pt x="41" y="50"/>
                    <a:pt x="31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9" name="Freeform 129">
              <a:extLst>
                <a:ext uri="{FF2B5EF4-FFF2-40B4-BE49-F238E27FC236}">
                  <a16:creationId xmlns:a16="http://schemas.microsoft.com/office/drawing/2014/main" id="{20FDD0E0-C156-BC49-6149-E3535AA4D7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72577" y="3443863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1 w 60"/>
                <a:gd name="T13" fmla="*/ 30 h 60"/>
                <a:gd name="T14" fmla="*/ 30 w 60"/>
                <a:gd name="T15" fmla="*/ 11 h 60"/>
                <a:gd name="T16" fmla="*/ 50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0" name="Freeform 130">
              <a:extLst>
                <a:ext uri="{FF2B5EF4-FFF2-40B4-BE49-F238E27FC236}">
                  <a16:creationId xmlns:a16="http://schemas.microsoft.com/office/drawing/2014/main" id="{ED94495A-830E-2C8C-A024-368D2A40F6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27094" y="3751777"/>
              <a:ext cx="92374" cy="91091"/>
            </a:xfrm>
            <a:custGeom>
              <a:avLst/>
              <a:gdLst>
                <a:gd name="T0" fmla="*/ 31 w 61"/>
                <a:gd name="T1" fmla="*/ 0 h 60"/>
                <a:gd name="T2" fmla="*/ 0 w 61"/>
                <a:gd name="T3" fmla="*/ 30 h 60"/>
                <a:gd name="T4" fmla="*/ 31 w 61"/>
                <a:gd name="T5" fmla="*/ 60 h 60"/>
                <a:gd name="T6" fmla="*/ 61 w 61"/>
                <a:gd name="T7" fmla="*/ 30 h 60"/>
                <a:gd name="T8" fmla="*/ 31 w 61"/>
                <a:gd name="T9" fmla="*/ 0 h 60"/>
                <a:gd name="T10" fmla="*/ 31 w 61"/>
                <a:gd name="T11" fmla="*/ 49 h 60"/>
                <a:gd name="T12" fmla="*/ 11 w 61"/>
                <a:gd name="T13" fmla="*/ 30 h 60"/>
                <a:gd name="T14" fmla="*/ 31 w 61"/>
                <a:gd name="T15" fmla="*/ 10 h 60"/>
                <a:gd name="T16" fmla="*/ 50 w 61"/>
                <a:gd name="T17" fmla="*/ 30 h 60"/>
                <a:gd name="T18" fmla="*/ 31 w 61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1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60"/>
                    <a:pt x="31" y="60"/>
                  </a:cubicBezTo>
                  <a:cubicBezTo>
                    <a:pt x="47" y="60"/>
                    <a:pt x="61" y="46"/>
                    <a:pt x="61" y="30"/>
                  </a:cubicBezTo>
                  <a:cubicBezTo>
                    <a:pt x="61" y="13"/>
                    <a:pt x="47" y="0"/>
                    <a:pt x="31" y="0"/>
                  </a:cubicBezTo>
                  <a:close/>
                  <a:moveTo>
                    <a:pt x="31" y="49"/>
                  </a:moveTo>
                  <a:cubicBezTo>
                    <a:pt x="20" y="49"/>
                    <a:pt x="11" y="41"/>
                    <a:pt x="11" y="30"/>
                  </a:cubicBezTo>
                  <a:cubicBezTo>
                    <a:pt x="11" y="19"/>
                    <a:pt x="20" y="10"/>
                    <a:pt x="31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1" y="4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1" name="Freeform 131">
              <a:extLst>
                <a:ext uri="{FF2B5EF4-FFF2-40B4-BE49-F238E27FC236}">
                  <a16:creationId xmlns:a16="http://schemas.microsoft.com/office/drawing/2014/main" id="{9665127A-F93D-7AD6-935A-EA224C1983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653838" y="2277636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9 h 60"/>
                <a:gd name="T12" fmla="*/ 10 w 60"/>
                <a:gd name="T13" fmla="*/ 30 h 60"/>
                <a:gd name="T14" fmla="*/ 30 w 60"/>
                <a:gd name="T15" fmla="*/ 10 h 60"/>
                <a:gd name="T16" fmla="*/ 50 w 60"/>
                <a:gd name="T17" fmla="*/ 30 h 60"/>
                <a:gd name="T18" fmla="*/ 30 w 60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2" name="Freeform 132">
              <a:extLst>
                <a:ext uri="{FF2B5EF4-FFF2-40B4-BE49-F238E27FC236}">
                  <a16:creationId xmlns:a16="http://schemas.microsoft.com/office/drawing/2014/main" id="{D2BC74B7-6C48-B1CE-888B-84777087F42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08428" y="1878630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49 h 60"/>
                <a:gd name="T12" fmla="*/ 11 w 60"/>
                <a:gd name="T13" fmla="*/ 30 h 60"/>
                <a:gd name="T14" fmla="*/ 30 w 60"/>
                <a:gd name="T15" fmla="*/ 10 h 60"/>
                <a:gd name="T16" fmla="*/ 50 w 60"/>
                <a:gd name="T17" fmla="*/ 30 h 60"/>
                <a:gd name="T18" fmla="*/ 30 w 60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19" y="49"/>
                    <a:pt x="11" y="41"/>
                    <a:pt x="11" y="30"/>
                  </a:cubicBezTo>
                  <a:cubicBezTo>
                    <a:pt x="11" y="19"/>
                    <a:pt x="19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3" name="Freeform 133">
              <a:extLst>
                <a:ext uri="{FF2B5EF4-FFF2-40B4-BE49-F238E27FC236}">
                  <a16:creationId xmlns:a16="http://schemas.microsoft.com/office/drawing/2014/main" id="{6EA00299-CC21-55B0-E2DD-A71C72E6D9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5045" y="2089680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1 w 60"/>
                <a:gd name="T13" fmla="*/ 30 h 61"/>
                <a:gd name="T14" fmla="*/ 30 w 60"/>
                <a:gd name="T15" fmla="*/ 11 h 61"/>
                <a:gd name="T16" fmla="*/ 50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4" name="Freeform 134">
              <a:extLst>
                <a:ext uri="{FF2B5EF4-FFF2-40B4-BE49-F238E27FC236}">
                  <a16:creationId xmlns:a16="http://schemas.microsoft.com/office/drawing/2014/main" id="{3A90D23D-4666-956E-19B7-E3D18B2844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06024" y="2673435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1 w 60"/>
                <a:gd name="T13" fmla="*/ 30 h 60"/>
                <a:gd name="T14" fmla="*/ 30 w 60"/>
                <a:gd name="T15" fmla="*/ 11 h 60"/>
                <a:gd name="T16" fmla="*/ 50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19"/>
                    <a:pt x="19" y="11"/>
                    <a:pt x="30" y="11"/>
                  </a:cubicBezTo>
                  <a:cubicBezTo>
                    <a:pt x="41" y="11"/>
                    <a:pt x="50" y="19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5" name="Freeform 135">
              <a:extLst>
                <a:ext uri="{FF2B5EF4-FFF2-40B4-BE49-F238E27FC236}">
                  <a16:creationId xmlns:a16="http://schemas.microsoft.com/office/drawing/2014/main" id="{FBC0AD66-9B54-2A07-A898-C6DBB877C9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81792" y="3459258"/>
              <a:ext cx="91091" cy="91091"/>
            </a:xfrm>
            <a:custGeom>
              <a:avLst/>
              <a:gdLst>
                <a:gd name="T0" fmla="*/ 30 w 60"/>
                <a:gd name="T1" fmla="*/ 0 h 60"/>
                <a:gd name="T2" fmla="*/ 0 w 60"/>
                <a:gd name="T3" fmla="*/ 30 h 60"/>
                <a:gd name="T4" fmla="*/ 30 w 60"/>
                <a:gd name="T5" fmla="*/ 60 h 60"/>
                <a:gd name="T6" fmla="*/ 60 w 60"/>
                <a:gd name="T7" fmla="*/ 30 h 60"/>
                <a:gd name="T8" fmla="*/ 30 w 60"/>
                <a:gd name="T9" fmla="*/ 0 h 60"/>
                <a:gd name="T10" fmla="*/ 30 w 60"/>
                <a:gd name="T11" fmla="*/ 50 h 60"/>
                <a:gd name="T12" fmla="*/ 10 w 60"/>
                <a:gd name="T13" fmla="*/ 30 h 60"/>
                <a:gd name="T14" fmla="*/ 30 w 60"/>
                <a:gd name="T15" fmla="*/ 11 h 60"/>
                <a:gd name="T16" fmla="*/ 49 w 60"/>
                <a:gd name="T17" fmla="*/ 30 h 60"/>
                <a:gd name="T18" fmla="*/ 30 w 60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0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0"/>
                    <a:pt x="30" y="60"/>
                  </a:cubicBezTo>
                  <a:cubicBezTo>
                    <a:pt x="47" y="60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20"/>
                    <a:pt x="19" y="11"/>
                    <a:pt x="30" y="11"/>
                  </a:cubicBezTo>
                  <a:cubicBezTo>
                    <a:pt x="41" y="11"/>
                    <a:pt x="49" y="20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6" name="Freeform 136">
              <a:extLst>
                <a:ext uri="{FF2B5EF4-FFF2-40B4-BE49-F238E27FC236}">
                  <a16:creationId xmlns:a16="http://schemas.microsoft.com/office/drawing/2014/main" id="{1C538846-5E52-FFE4-3742-59522490D1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52835" y="4057126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0 w 60"/>
                <a:gd name="T13" fmla="*/ 30 h 61"/>
                <a:gd name="T14" fmla="*/ 30 w 60"/>
                <a:gd name="T15" fmla="*/ 11 h 61"/>
                <a:gd name="T16" fmla="*/ 49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3" y="0"/>
                    <a:pt x="0" y="14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0" y="41"/>
                    <a:pt x="10" y="30"/>
                  </a:cubicBezTo>
                  <a:cubicBezTo>
                    <a:pt x="10" y="20"/>
                    <a:pt x="19" y="11"/>
                    <a:pt x="30" y="11"/>
                  </a:cubicBezTo>
                  <a:cubicBezTo>
                    <a:pt x="41" y="11"/>
                    <a:pt x="49" y="20"/>
                    <a:pt x="49" y="30"/>
                  </a:cubicBezTo>
                  <a:cubicBezTo>
                    <a:pt x="49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7" name="Freeform 137">
              <a:extLst>
                <a:ext uri="{FF2B5EF4-FFF2-40B4-BE49-F238E27FC236}">
                  <a16:creationId xmlns:a16="http://schemas.microsoft.com/office/drawing/2014/main" id="{559171A4-178E-1B21-C9BF-C17A5411B4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814" y="4193122"/>
              <a:ext cx="91091" cy="92374"/>
            </a:xfrm>
            <a:custGeom>
              <a:avLst/>
              <a:gdLst>
                <a:gd name="T0" fmla="*/ 30 w 60"/>
                <a:gd name="T1" fmla="*/ 0 h 61"/>
                <a:gd name="T2" fmla="*/ 0 w 60"/>
                <a:gd name="T3" fmla="*/ 30 h 61"/>
                <a:gd name="T4" fmla="*/ 30 w 60"/>
                <a:gd name="T5" fmla="*/ 61 h 61"/>
                <a:gd name="T6" fmla="*/ 60 w 60"/>
                <a:gd name="T7" fmla="*/ 30 h 61"/>
                <a:gd name="T8" fmla="*/ 30 w 60"/>
                <a:gd name="T9" fmla="*/ 0 h 61"/>
                <a:gd name="T10" fmla="*/ 30 w 60"/>
                <a:gd name="T11" fmla="*/ 50 h 61"/>
                <a:gd name="T12" fmla="*/ 11 w 60"/>
                <a:gd name="T13" fmla="*/ 30 h 61"/>
                <a:gd name="T14" fmla="*/ 30 w 60"/>
                <a:gd name="T15" fmla="*/ 11 h 61"/>
                <a:gd name="T16" fmla="*/ 50 w 60"/>
                <a:gd name="T17" fmla="*/ 30 h 61"/>
                <a:gd name="T18" fmla="*/ 30 w 60"/>
                <a:gd name="T19" fmla="*/ 5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61">
                  <a:moveTo>
                    <a:pt x="30" y="0"/>
                  </a:moveTo>
                  <a:cubicBezTo>
                    <a:pt x="14" y="0"/>
                    <a:pt x="0" y="14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0" y="47"/>
                    <a:pt x="60" y="30"/>
                  </a:cubicBezTo>
                  <a:cubicBezTo>
                    <a:pt x="60" y="14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19" y="50"/>
                    <a:pt x="11" y="41"/>
                    <a:pt x="11" y="30"/>
                  </a:cubicBezTo>
                  <a:cubicBezTo>
                    <a:pt x="11" y="20"/>
                    <a:pt x="19" y="11"/>
                    <a:pt x="30" y="11"/>
                  </a:cubicBezTo>
                  <a:cubicBezTo>
                    <a:pt x="41" y="11"/>
                    <a:pt x="50" y="20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8" name="Freeform 138">
              <a:extLst>
                <a:ext uri="{FF2B5EF4-FFF2-40B4-BE49-F238E27FC236}">
                  <a16:creationId xmlns:a16="http://schemas.microsoft.com/office/drawing/2014/main" id="{D0EA6401-46C2-F087-8EA8-F5BC1A1C79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74944" y="4789065"/>
              <a:ext cx="92374" cy="91091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49 h 60"/>
                <a:gd name="T12" fmla="*/ 11 w 61"/>
                <a:gd name="T13" fmla="*/ 30 h 60"/>
                <a:gd name="T14" fmla="*/ 30 w 61"/>
                <a:gd name="T15" fmla="*/ 10 h 60"/>
                <a:gd name="T16" fmla="*/ 50 w 61"/>
                <a:gd name="T17" fmla="*/ 30 h 60"/>
                <a:gd name="T18" fmla="*/ 30 w 61"/>
                <a:gd name="T19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6"/>
                    <a:pt x="14" y="60"/>
                    <a:pt x="30" y="60"/>
                  </a:cubicBezTo>
                  <a:cubicBezTo>
                    <a:pt x="47" y="60"/>
                    <a:pt x="61" y="46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49"/>
                  </a:moveTo>
                  <a:cubicBezTo>
                    <a:pt x="20" y="49"/>
                    <a:pt x="11" y="41"/>
                    <a:pt x="11" y="30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49"/>
                    <a:pt x="30" y="4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39" name="Freeform 139">
              <a:extLst>
                <a:ext uri="{FF2B5EF4-FFF2-40B4-BE49-F238E27FC236}">
                  <a16:creationId xmlns:a16="http://schemas.microsoft.com/office/drawing/2014/main" id="{C6652940-3D09-E5D3-659F-CA5FF8DB72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05157" y="5844955"/>
              <a:ext cx="93016" cy="91091"/>
            </a:xfrm>
            <a:custGeom>
              <a:avLst/>
              <a:gdLst>
                <a:gd name="T0" fmla="*/ 30 w 61"/>
                <a:gd name="T1" fmla="*/ 0 h 60"/>
                <a:gd name="T2" fmla="*/ 0 w 61"/>
                <a:gd name="T3" fmla="*/ 30 h 60"/>
                <a:gd name="T4" fmla="*/ 30 w 61"/>
                <a:gd name="T5" fmla="*/ 60 h 60"/>
                <a:gd name="T6" fmla="*/ 61 w 61"/>
                <a:gd name="T7" fmla="*/ 30 h 60"/>
                <a:gd name="T8" fmla="*/ 30 w 61"/>
                <a:gd name="T9" fmla="*/ 0 h 60"/>
                <a:gd name="T10" fmla="*/ 30 w 61"/>
                <a:gd name="T11" fmla="*/ 50 h 60"/>
                <a:gd name="T12" fmla="*/ 11 w 61"/>
                <a:gd name="T13" fmla="*/ 30 h 60"/>
                <a:gd name="T14" fmla="*/ 30 w 61"/>
                <a:gd name="T15" fmla="*/ 10 h 60"/>
                <a:gd name="T16" fmla="*/ 50 w 61"/>
                <a:gd name="T17" fmla="*/ 30 h 60"/>
                <a:gd name="T18" fmla="*/ 30 w 61"/>
                <a:gd name="T19" fmla="*/ 5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" h="60">
                  <a:moveTo>
                    <a:pt x="30" y="0"/>
                  </a:moveTo>
                  <a:cubicBezTo>
                    <a:pt x="14" y="0"/>
                    <a:pt x="0" y="13"/>
                    <a:pt x="0" y="30"/>
                  </a:cubicBez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1" y="47"/>
                    <a:pt x="61" y="30"/>
                  </a:cubicBezTo>
                  <a:cubicBezTo>
                    <a:pt x="61" y="13"/>
                    <a:pt x="47" y="0"/>
                    <a:pt x="30" y="0"/>
                  </a:cubicBezTo>
                  <a:close/>
                  <a:moveTo>
                    <a:pt x="30" y="50"/>
                  </a:moveTo>
                  <a:cubicBezTo>
                    <a:pt x="20" y="50"/>
                    <a:pt x="11" y="41"/>
                    <a:pt x="11" y="30"/>
                  </a:cubicBezTo>
                  <a:cubicBezTo>
                    <a:pt x="11" y="19"/>
                    <a:pt x="20" y="10"/>
                    <a:pt x="30" y="10"/>
                  </a:cubicBezTo>
                  <a:cubicBezTo>
                    <a:pt x="41" y="10"/>
                    <a:pt x="50" y="19"/>
                    <a:pt x="50" y="30"/>
                  </a:cubicBezTo>
                  <a:cubicBezTo>
                    <a:pt x="50" y="41"/>
                    <a:pt x="41" y="50"/>
                    <a:pt x="30" y="5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0" name="Oval 140">
              <a:extLst>
                <a:ext uri="{FF2B5EF4-FFF2-40B4-BE49-F238E27FC236}">
                  <a16:creationId xmlns:a16="http://schemas.microsoft.com/office/drawing/2014/main" id="{52F25D9A-F1BE-FDD8-5AD6-5FD1877DF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37439" y="2760036"/>
              <a:ext cx="56451" cy="5645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1" name="Freeform 141">
              <a:extLst>
                <a:ext uri="{FF2B5EF4-FFF2-40B4-BE49-F238E27FC236}">
                  <a16:creationId xmlns:a16="http://schemas.microsoft.com/office/drawing/2014/main" id="{33C7D004-5EC9-9B0D-5F2A-A952D82E64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28458" y="2751055"/>
              <a:ext cx="74413" cy="74413"/>
            </a:xfrm>
            <a:custGeom>
              <a:avLst/>
              <a:gdLst>
                <a:gd name="T0" fmla="*/ 24 w 49"/>
                <a:gd name="T1" fmla="*/ 49 h 49"/>
                <a:gd name="T2" fmla="*/ 0 w 49"/>
                <a:gd name="T3" fmla="*/ 24 h 49"/>
                <a:gd name="T4" fmla="*/ 24 w 49"/>
                <a:gd name="T5" fmla="*/ 0 h 49"/>
                <a:gd name="T6" fmla="*/ 49 w 49"/>
                <a:gd name="T7" fmla="*/ 24 h 49"/>
                <a:gd name="T8" fmla="*/ 24 w 49"/>
                <a:gd name="T9" fmla="*/ 49 h 49"/>
                <a:gd name="T10" fmla="*/ 24 w 49"/>
                <a:gd name="T11" fmla="*/ 11 h 49"/>
                <a:gd name="T12" fmla="*/ 12 w 49"/>
                <a:gd name="T13" fmla="*/ 24 h 49"/>
                <a:gd name="T14" fmla="*/ 24 w 49"/>
                <a:gd name="T15" fmla="*/ 37 h 49"/>
                <a:gd name="T16" fmla="*/ 37 w 49"/>
                <a:gd name="T17" fmla="*/ 24 h 49"/>
                <a:gd name="T18" fmla="*/ 24 w 49"/>
                <a:gd name="T19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49">
                  <a:moveTo>
                    <a:pt x="24" y="49"/>
                  </a:moveTo>
                  <a:cubicBezTo>
                    <a:pt x="11" y="49"/>
                    <a:pt x="0" y="38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8" y="0"/>
                    <a:pt x="49" y="11"/>
                    <a:pt x="49" y="24"/>
                  </a:cubicBezTo>
                  <a:cubicBezTo>
                    <a:pt x="49" y="38"/>
                    <a:pt x="38" y="49"/>
                    <a:pt x="24" y="49"/>
                  </a:cubicBezTo>
                  <a:close/>
                  <a:moveTo>
                    <a:pt x="24" y="11"/>
                  </a:moveTo>
                  <a:cubicBezTo>
                    <a:pt x="17" y="11"/>
                    <a:pt x="12" y="17"/>
                    <a:pt x="12" y="24"/>
                  </a:cubicBezTo>
                  <a:cubicBezTo>
                    <a:pt x="12" y="31"/>
                    <a:pt x="17" y="37"/>
                    <a:pt x="24" y="37"/>
                  </a:cubicBezTo>
                  <a:cubicBezTo>
                    <a:pt x="32" y="37"/>
                    <a:pt x="37" y="31"/>
                    <a:pt x="37" y="24"/>
                  </a:cubicBezTo>
                  <a:cubicBezTo>
                    <a:pt x="37" y="17"/>
                    <a:pt x="32" y="11"/>
                    <a:pt x="24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2" name="Oval 142">
              <a:extLst>
                <a:ext uri="{FF2B5EF4-FFF2-40B4-BE49-F238E27FC236}">
                  <a16:creationId xmlns:a16="http://schemas.microsoft.com/office/drawing/2014/main" id="{EA124AF4-52FC-0604-B677-8A8EB2ACE2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3670" y="3245643"/>
              <a:ext cx="69922" cy="692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3" name="Freeform 143">
              <a:extLst>
                <a:ext uri="{FF2B5EF4-FFF2-40B4-BE49-F238E27FC236}">
                  <a16:creationId xmlns:a16="http://schemas.microsoft.com/office/drawing/2014/main" id="{FB05FB3A-CE2D-423F-7590-7F654FE2C3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4689" y="3236020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4" name="Oval 144">
              <a:extLst>
                <a:ext uri="{FF2B5EF4-FFF2-40B4-BE49-F238E27FC236}">
                  <a16:creationId xmlns:a16="http://schemas.microsoft.com/office/drawing/2014/main" id="{05D13696-26D4-7E98-88D2-1FB296ADF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6192" y="2165375"/>
              <a:ext cx="68639" cy="68639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5" name="Freeform 145">
              <a:extLst>
                <a:ext uri="{FF2B5EF4-FFF2-40B4-BE49-F238E27FC236}">
                  <a16:creationId xmlns:a16="http://schemas.microsoft.com/office/drawing/2014/main" id="{6CC44D33-1587-3424-1034-6438ACCFC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77212" y="2156395"/>
              <a:ext cx="86601" cy="86601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9 h 57"/>
                <a:gd name="T4" fmla="*/ 29 w 57"/>
                <a:gd name="T5" fmla="*/ 0 h 57"/>
                <a:gd name="T6" fmla="*/ 57 w 57"/>
                <a:gd name="T7" fmla="*/ 29 h 57"/>
                <a:gd name="T8" fmla="*/ 29 w 57"/>
                <a:gd name="T9" fmla="*/ 57 h 57"/>
                <a:gd name="T10" fmla="*/ 29 w 57"/>
                <a:gd name="T11" fmla="*/ 12 h 57"/>
                <a:gd name="T12" fmla="*/ 12 w 57"/>
                <a:gd name="T13" fmla="*/ 29 h 57"/>
                <a:gd name="T14" fmla="*/ 29 w 57"/>
                <a:gd name="T15" fmla="*/ 46 h 57"/>
                <a:gd name="T16" fmla="*/ 46 w 57"/>
                <a:gd name="T17" fmla="*/ 29 h 57"/>
                <a:gd name="T18" fmla="*/ 29 w 57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4"/>
                    <a:pt x="44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6" name="Oval 146">
              <a:extLst>
                <a:ext uri="{FF2B5EF4-FFF2-40B4-BE49-F238E27FC236}">
                  <a16:creationId xmlns:a16="http://schemas.microsoft.com/office/drawing/2014/main" id="{89E9FA0A-24F6-9068-FD01-1A26AC6C8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25124" y="2967878"/>
              <a:ext cx="69922" cy="6799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7" name="Freeform 147">
              <a:extLst>
                <a:ext uri="{FF2B5EF4-FFF2-40B4-BE49-F238E27FC236}">
                  <a16:creationId xmlns:a16="http://schemas.microsoft.com/office/drawing/2014/main" id="{1086ED34-7EDA-86F6-206C-FCFE21165F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16144" y="2958897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8" name="Oval 148">
              <a:extLst>
                <a:ext uri="{FF2B5EF4-FFF2-40B4-BE49-F238E27FC236}">
                  <a16:creationId xmlns:a16="http://schemas.microsoft.com/office/drawing/2014/main" id="{40DA5369-AF5A-05E2-7278-236E3E23C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27329" y="3146853"/>
              <a:ext cx="69922" cy="6799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9" name="Freeform 149">
              <a:extLst>
                <a:ext uri="{FF2B5EF4-FFF2-40B4-BE49-F238E27FC236}">
                  <a16:creationId xmlns:a16="http://schemas.microsoft.com/office/drawing/2014/main" id="{05B247FB-2246-C577-F7ED-3255B55041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18348" y="3137873"/>
              <a:ext cx="86601" cy="86601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9 h 57"/>
                <a:gd name="T4" fmla="*/ 29 w 57"/>
                <a:gd name="T5" fmla="*/ 0 h 57"/>
                <a:gd name="T6" fmla="*/ 57 w 57"/>
                <a:gd name="T7" fmla="*/ 29 h 57"/>
                <a:gd name="T8" fmla="*/ 29 w 57"/>
                <a:gd name="T9" fmla="*/ 57 h 57"/>
                <a:gd name="T10" fmla="*/ 29 w 57"/>
                <a:gd name="T11" fmla="*/ 12 h 57"/>
                <a:gd name="T12" fmla="*/ 12 w 57"/>
                <a:gd name="T13" fmla="*/ 29 h 57"/>
                <a:gd name="T14" fmla="*/ 29 w 57"/>
                <a:gd name="T15" fmla="*/ 46 h 57"/>
                <a:gd name="T16" fmla="*/ 46 w 57"/>
                <a:gd name="T17" fmla="*/ 29 h 57"/>
                <a:gd name="T18" fmla="*/ 29 w 57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7" y="13"/>
                    <a:pt x="57" y="29"/>
                  </a:cubicBezTo>
                  <a:cubicBezTo>
                    <a:pt x="57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19" y="12"/>
                    <a:pt x="12" y="19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0" name="Oval 150">
              <a:extLst>
                <a:ext uri="{FF2B5EF4-FFF2-40B4-BE49-F238E27FC236}">
                  <a16:creationId xmlns:a16="http://schemas.microsoft.com/office/drawing/2014/main" id="{BE1435A4-2EAF-CDDB-C6BB-3D98FED504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8149" y="3484918"/>
              <a:ext cx="69922" cy="68639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1" name="Freeform 151">
              <a:extLst>
                <a:ext uri="{FF2B5EF4-FFF2-40B4-BE49-F238E27FC236}">
                  <a16:creationId xmlns:a16="http://schemas.microsoft.com/office/drawing/2014/main" id="{D48D0DCB-3C0E-2667-0B2B-79EBC7BE3A1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59169" y="3475937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9" y="46"/>
                    <a:pt x="46" y="38"/>
                    <a:pt x="46" y="29"/>
                  </a:cubicBezTo>
                  <a:cubicBezTo>
                    <a:pt x="46" y="19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2" name="Oval 152">
              <a:extLst>
                <a:ext uri="{FF2B5EF4-FFF2-40B4-BE49-F238E27FC236}">
                  <a16:creationId xmlns:a16="http://schemas.microsoft.com/office/drawing/2014/main" id="{2271E103-6ACF-4F7D-3B5C-5D317CE86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5146" y="3354696"/>
              <a:ext cx="68639" cy="6799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3" name="Freeform 153">
              <a:extLst>
                <a:ext uri="{FF2B5EF4-FFF2-40B4-BE49-F238E27FC236}">
                  <a16:creationId xmlns:a16="http://schemas.microsoft.com/office/drawing/2014/main" id="{741203B3-12B1-E01A-DF62-5F9F1EE053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6165" y="3345715"/>
              <a:ext cx="86601" cy="85960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28 h 57"/>
                <a:gd name="T8" fmla="*/ 29 w 57"/>
                <a:gd name="T9" fmla="*/ 57 h 57"/>
                <a:gd name="T10" fmla="*/ 29 w 57"/>
                <a:gd name="T11" fmla="*/ 11 h 57"/>
                <a:gd name="T12" fmla="*/ 12 w 57"/>
                <a:gd name="T13" fmla="*/ 28 h 57"/>
                <a:gd name="T14" fmla="*/ 29 w 57"/>
                <a:gd name="T15" fmla="*/ 45 h 57"/>
                <a:gd name="T16" fmla="*/ 46 w 57"/>
                <a:gd name="T17" fmla="*/ 28 h 57"/>
                <a:gd name="T18" fmla="*/ 29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9" y="57"/>
                  </a:cubicBezTo>
                  <a:close/>
                  <a:moveTo>
                    <a:pt x="29" y="11"/>
                  </a:moveTo>
                  <a:cubicBezTo>
                    <a:pt x="19" y="11"/>
                    <a:pt x="12" y="19"/>
                    <a:pt x="12" y="28"/>
                  </a:cubicBezTo>
                  <a:cubicBezTo>
                    <a:pt x="12" y="38"/>
                    <a:pt x="19" y="45"/>
                    <a:pt x="29" y="45"/>
                  </a:cubicBezTo>
                  <a:cubicBezTo>
                    <a:pt x="38" y="45"/>
                    <a:pt x="46" y="38"/>
                    <a:pt x="46" y="28"/>
                  </a:cubicBezTo>
                  <a:cubicBezTo>
                    <a:pt x="46" y="19"/>
                    <a:pt x="38" y="11"/>
                    <a:pt x="29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4" name="Oval 154">
              <a:extLst>
                <a:ext uri="{FF2B5EF4-FFF2-40B4-BE49-F238E27FC236}">
                  <a16:creationId xmlns:a16="http://schemas.microsoft.com/office/drawing/2014/main" id="{BD495ED8-3A14-DF65-2247-4B3FFDA5D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50486" y="3883924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5" name="Freeform 155">
              <a:extLst>
                <a:ext uri="{FF2B5EF4-FFF2-40B4-BE49-F238E27FC236}">
                  <a16:creationId xmlns:a16="http://schemas.microsoft.com/office/drawing/2014/main" id="{87907C90-5D4A-AD61-184A-7CDF8BECEE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41505" y="3874943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8"/>
                    <a:pt x="19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6" name="Oval 156">
              <a:extLst>
                <a:ext uri="{FF2B5EF4-FFF2-40B4-BE49-F238E27FC236}">
                  <a16:creationId xmlns:a16="http://schemas.microsoft.com/office/drawing/2014/main" id="{D43DC51E-703D-D719-A937-FE672A4E74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25034" y="4812158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7" name="Freeform 157">
              <a:extLst>
                <a:ext uri="{FF2B5EF4-FFF2-40B4-BE49-F238E27FC236}">
                  <a16:creationId xmlns:a16="http://schemas.microsoft.com/office/drawing/2014/main" id="{D1CEA2DF-8E0B-3C51-79D3-460EA2A8CF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16053" y="4803177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8" name="Oval 158">
              <a:extLst>
                <a:ext uri="{FF2B5EF4-FFF2-40B4-BE49-F238E27FC236}">
                  <a16:creationId xmlns:a16="http://schemas.microsoft.com/office/drawing/2014/main" id="{75DF9F46-7362-AA7D-B82D-462F39891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2587" y="5424780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9" name="Freeform 159">
              <a:extLst>
                <a:ext uri="{FF2B5EF4-FFF2-40B4-BE49-F238E27FC236}">
                  <a16:creationId xmlns:a16="http://schemas.microsoft.com/office/drawing/2014/main" id="{AD0EC9D5-8E0B-1C9E-4314-C494886767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22965" y="5415799"/>
              <a:ext cx="88525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0" name="Oval 160">
              <a:extLst>
                <a:ext uri="{FF2B5EF4-FFF2-40B4-BE49-F238E27FC236}">
                  <a16:creationId xmlns:a16="http://schemas.microsoft.com/office/drawing/2014/main" id="{FA623A73-45C8-41D5-4802-57FC851AA3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0471" y="5862917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1" name="Freeform 161">
              <a:extLst>
                <a:ext uri="{FF2B5EF4-FFF2-40B4-BE49-F238E27FC236}">
                  <a16:creationId xmlns:a16="http://schemas.microsoft.com/office/drawing/2014/main" id="{32EA4F54-537C-99F6-5C60-2CC5CC0779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12774" y="5853936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20"/>
                    <a:pt x="11" y="29"/>
                  </a:cubicBezTo>
                  <a:cubicBezTo>
                    <a:pt x="11" y="39"/>
                    <a:pt x="19" y="46"/>
                    <a:pt x="28" y="46"/>
                  </a:cubicBezTo>
                  <a:cubicBezTo>
                    <a:pt x="38" y="46"/>
                    <a:pt x="45" y="39"/>
                    <a:pt x="45" y="29"/>
                  </a:cubicBezTo>
                  <a:cubicBezTo>
                    <a:pt x="45" y="20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2" name="Oval 162">
              <a:extLst>
                <a:ext uri="{FF2B5EF4-FFF2-40B4-BE49-F238E27FC236}">
                  <a16:creationId xmlns:a16="http://schemas.microsoft.com/office/drawing/2014/main" id="{30AD9328-3F2A-56DD-7657-A2C589630E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69577" y="4716576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3" name="Freeform 163">
              <a:extLst>
                <a:ext uri="{FF2B5EF4-FFF2-40B4-BE49-F238E27FC236}">
                  <a16:creationId xmlns:a16="http://schemas.microsoft.com/office/drawing/2014/main" id="{4F3DD066-A309-CB80-E558-F978D8AD51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360596" y="4707596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9"/>
                    <a:pt x="20" y="46"/>
                    <a:pt x="29" y="46"/>
                  </a:cubicBezTo>
                  <a:cubicBezTo>
                    <a:pt x="39" y="46"/>
                    <a:pt x="46" y="39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4" name="Oval 164">
              <a:extLst>
                <a:ext uri="{FF2B5EF4-FFF2-40B4-BE49-F238E27FC236}">
                  <a16:creationId xmlns:a16="http://schemas.microsoft.com/office/drawing/2014/main" id="{21BA560A-AAA5-D2D1-4A3A-6244B7B010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2714" y="4666540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5" name="Freeform 165">
              <a:extLst>
                <a:ext uri="{FF2B5EF4-FFF2-40B4-BE49-F238E27FC236}">
                  <a16:creationId xmlns:a16="http://schemas.microsoft.com/office/drawing/2014/main" id="{59018EF6-300F-B496-B6CB-8F51802EE2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573733" y="4657560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6" name="Oval 166">
              <a:extLst>
                <a:ext uri="{FF2B5EF4-FFF2-40B4-BE49-F238E27FC236}">
                  <a16:creationId xmlns:a16="http://schemas.microsoft.com/office/drawing/2014/main" id="{D6273812-9D60-B3C4-87E0-4D81011CA0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5968" y="5311237"/>
              <a:ext cx="67998" cy="692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7" name="Freeform 167">
              <a:extLst>
                <a:ext uri="{FF2B5EF4-FFF2-40B4-BE49-F238E27FC236}">
                  <a16:creationId xmlns:a16="http://schemas.microsoft.com/office/drawing/2014/main" id="{45242CB0-6414-7795-20A2-8F97108137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6346" y="5303539"/>
              <a:ext cx="86601" cy="86601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28 h 57"/>
                <a:gd name="T4" fmla="*/ 28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11 h 57"/>
                <a:gd name="T12" fmla="*/ 11 w 57"/>
                <a:gd name="T13" fmla="*/ 28 h 57"/>
                <a:gd name="T14" fmla="*/ 28 w 57"/>
                <a:gd name="T15" fmla="*/ 45 h 57"/>
                <a:gd name="T16" fmla="*/ 45 w 57"/>
                <a:gd name="T17" fmla="*/ 28 h 57"/>
                <a:gd name="T18" fmla="*/ 28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44" y="0"/>
                    <a:pt x="57" y="12"/>
                    <a:pt x="57" y="28"/>
                  </a:cubicBezTo>
                  <a:cubicBezTo>
                    <a:pt x="57" y="44"/>
                    <a:pt x="44" y="57"/>
                    <a:pt x="28" y="57"/>
                  </a:cubicBezTo>
                  <a:close/>
                  <a:moveTo>
                    <a:pt x="28" y="11"/>
                  </a:moveTo>
                  <a:cubicBezTo>
                    <a:pt x="19" y="11"/>
                    <a:pt x="11" y="19"/>
                    <a:pt x="11" y="28"/>
                  </a:cubicBezTo>
                  <a:cubicBezTo>
                    <a:pt x="11" y="38"/>
                    <a:pt x="19" y="45"/>
                    <a:pt x="28" y="45"/>
                  </a:cubicBezTo>
                  <a:cubicBezTo>
                    <a:pt x="38" y="45"/>
                    <a:pt x="45" y="38"/>
                    <a:pt x="45" y="28"/>
                  </a:cubicBezTo>
                  <a:cubicBezTo>
                    <a:pt x="45" y="19"/>
                    <a:pt x="38" y="11"/>
                    <a:pt x="28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8" name="Oval 168">
              <a:extLst>
                <a:ext uri="{FF2B5EF4-FFF2-40B4-BE49-F238E27FC236}">
                  <a16:creationId xmlns:a16="http://schemas.microsoft.com/office/drawing/2014/main" id="{8F185F6E-CFE2-DA5E-AC6F-06C2CAD7FF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33663" y="5123280"/>
              <a:ext cx="69281" cy="692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69" name="Freeform 169">
              <a:extLst>
                <a:ext uri="{FF2B5EF4-FFF2-40B4-BE49-F238E27FC236}">
                  <a16:creationId xmlns:a16="http://schemas.microsoft.com/office/drawing/2014/main" id="{33C23F2D-0FEA-6927-319B-BB33430053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24040" y="5113658"/>
              <a:ext cx="86601" cy="87884"/>
            </a:xfrm>
            <a:custGeom>
              <a:avLst/>
              <a:gdLst>
                <a:gd name="T0" fmla="*/ 29 w 57"/>
                <a:gd name="T1" fmla="*/ 58 h 58"/>
                <a:gd name="T2" fmla="*/ 0 w 57"/>
                <a:gd name="T3" fmla="*/ 29 h 58"/>
                <a:gd name="T4" fmla="*/ 29 w 57"/>
                <a:gd name="T5" fmla="*/ 0 h 58"/>
                <a:gd name="T6" fmla="*/ 57 w 57"/>
                <a:gd name="T7" fmla="*/ 29 h 58"/>
                <a:gd name="T8" fmla="*/ 29 w 57"/>
                <a:gd name="T9" fmla="*/ 58 h 58"/>
                <a:gd name="T10" fmla="*/ 29 w 57"/>
                <a:gd name="T11" fmla="*/ 12 h 58"/>
                <a:gd name="T12" fmla="*/ 12 w 57"/>
                <a:gd name="T13" fmla="*/ 29 h 58"/>
                <a:gd name="T14" fmla="*/ 29 w 57"/>
                <a:gd name="T15" fmla="*/ 46 h 58"/>
                <a:gd name="T16" fmla="*/ 46 w 57"/>
                <a:gd name="T17" fmla="*/ 29 h 58"/>
                <a:gd name="T18" fmla="*/ 29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7" y="13"/>
                    <a:pt x="57" y="29"/>
                  </a:cubicBezTo>
                  <a:cubicBezTo>
                    <a:pt x="57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0" name="Oval 170">
              <a:extLst>
                <a:ext uri="{FF2B5EF4-FFF2-40B4-BE49-F238E27FC236}">
                  <a16:creationId xmlns:a16="http://schemas.microsoft.com/office/drawing/2014/main" id="{AB6AF513-27D9-CCBF-DE3B-51D01D51B9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88189" y="5914878"/>
              <a:ext cx="69922" cy="692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1" name="Freeform 171">
              <a:extLst>
                <a:ext uri="{FF2B5EF4-FFF2-40B4-BE49-F238E27FC236}">
                  <a16:creationId xmlns:a16="http://schemas.microsoft.com/office/drawing/2014/main" id="{5C5065AA-FE60-8907-F0E5-C7170F4A4FE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79208" y="5905255"/>
              <a:ext cx="87884" cy="88525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2" name="Oval 172">
              <a:extLst>
                <a:ext uri="{FF2B5EF4-FFF2-40B4-BE49-F238E27FC236}">
                  <a16:creationId xmlns:a16="http://schemas.microsoft.com/office/drawing/2014/main" id="{F78278B7-27F4-6856-985A-FE423E653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00459" y="5602473"/>
              <a:ext cx="69281" cy="692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3" name="Freeform 173">
              <a:extLst>
                <a:ext uri="{FF2B5EF4-FFF2-40B4-BE49-F238E27FC236}">
                  <a16:creationId xmlns:a16="http://schemas.microsoft.com/office/drawing/2014/main" id="{85C0A658-3E7A-D759-D783-3B4E09F6FF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0836" y="5592850"/>
              <a:ext cx="88525" cy="88525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9" y="46"/>
                    <a:pt x="46" y="38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4" name="Oval 174">
              <a:extLst>
                <a:ext uri="{FF2B5EF4-FFF2-40B4-BE49-F238E27FC236}">
                  <a16:creationId xmlns:a16="http://schemas.microsoft.com/office/drawing/2014/main" id="{9D4E5A07-FE61-8F1A-55B7-02ECEA27C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73796" y="4232894"/>
              <a:ext cx="69922" cy="6799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5" name="Freeform 175">
              <a:extLst>
                <a:ext uri="{FF2B5EF4-FFF2-40B4-BE49-F238E27FC236}">
                  <a16:creationId xmlns:a16="http://schemas.microsoft.com/office/drawing/2014/main" id="{94CEEF83-616F-4796-C6FA-98B7E6FFC8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64815" y="4223913"/>
              <a:ext cx="87884" cy="85960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8 h 57"/>
                <a:gd name="T4" fmla="*/ 29 w 58"/>
                <a:gd name="T5" fmla="*/ 0 h 57"/>
                <a:gd name="T6" fmla="*/ 58 w 58"/>
                <a:gd name="T7" fmla="*/ 28 h 57"/>
                <a:gd name="T8" fmla="*/ 29 w 58"/>
                <a:gd name="T9" fmla="*/ 57 h 57"/>
                <a:gd name="T10" fmla="*/ 29 w 58"/>
                <a:gd name="T11" fmla="*/ 11 h 57"/>
                <a:gd name="T12" fmla="*/ 12 w 58"/>
                <a:gd name="T13" fmla="*/ 28 h 57"/>
                <a:gd name="T14" fmla="*/ 29 w 58"/>
                <a:gd name="T15" fmla="*/ 45 h 57"/>
                <a:gd name="T16" fmla="*/ 46 w 58"/>
                <a:gd name="T17" fmla="*/ 28 h 57"/>
                <a:gd name="T18" fmla="*/ 29 w 58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8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1"/>
                  </a:moveTo>
                  <a:cubicBezTo>
                    <a:pt x="20" y="11"/>
                    <a:pt x="12" y="19"/>
                    <a:pt x="12" y="28"/>
                  </a:cubicBezTo>
                  <a:cubicBezTo>
                    <a:pt x="12" y="38"/>
                    <a:pt x="20" y="45"/>
                    <a:pt x="29" y="45"/>
                  </a:cubicBezTo>
                  <a:cubicBezTo>
                    <a:pt x="39" y="45"/>
                    <a:pt x="46" y="38"/>
                    <a:pt x="46" y="28"/>
                  </a:cubicBezTo>
                  <a:cubicBezTo>
                    <a:pt x="46" y="19"/>
                    <a:pt x="39" y="11"/>
                    <a:pt x="29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6" name="Oval 176">
              <a:extLst>
                <a:ext uri="{FF2B5EF4-FFF2-40B4-BE49-F238E27FC236}">
                  <a16:creationId xmlns:a16="http://schemas.microsoft.com/office/drawing/2014/main" id="{411C07E0-7B5B-7690-DD6A-15EC652E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39517" y="4588920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7" name="Freeform 177">
              <a:extLst>
                <a:ext uri="{FF2B5EF4-FFF2-40B4-BE49-F238E27FC236}">
                  <a16:creationId xmlns:a16="http://schemas.microsoft.com/office/drawing/2014/main" id="{6AA3C1BB-2A83-F561-99D5-1DB47A9B66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30536" y="4579939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9"/>
                    <a:pt x="20" y="46"/>
                    <a:pt x="29" y="46"/>
                  </a:cubicBezTo>
                  <a:cubicBezTo>
                    <a:pt x="39" y="46"/>
                    <a:pt x="46" y="39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8" name="Oval 178">
              <a:extLst>
                <a:ext uri="{FF2B5EF4-FFF2-40B4-BE49-F238E27FC236}">
                  <a16:creationId xmlns:a16="http://schemas.microsoft.com/office/drawing/2014/main" id="{4A9DCD1F-DCDD-04DC-0769-7B5DDA3DC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59765" y="4429831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Freeform 179">
              <a:extLst>
                <a:ext uri="{FF2B5EF4-FFF2-40B4-BE49-F238E27FC236}">
                  <a16:creationId xmlns:a16="http://schemas.microsoft.com/office/drawing/2014/main" id="{422864DD-CA20-FF69-D8AB-ABC6EADADEA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52708" y="4420850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20"/>
                    <a:pt x="11" y="29"/>
                  </a:cubicBezTo>
                  <a:cubicBezTo>
                    <a:pt x="11" y="39"/>
                    <a:pt x="19" y="46"/>
                    <a:pt x="28" y="46"/>
                  </a:cubicBezTo>
                  <a:cubicBezTo>
                    <a:pt x="38" y="46"/>
                    <a:pt x="45" y="39"/>
                    <a:pt x="45" y="29"/>
                  </a:cubicBezTo>
                  <a:cubicBezTo>
                    <a:pt x="45" y="20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0" name="Oval 180">
              <a:extLst>
                <a:ext uri="{FF2B5EF4-FFF2-40B4-BE49-F238E27FC236}">
                  <a16:creationId xmlns:a16="http://schemas.microsoft.com/office/drawing/2014/main" id="{30240B3B-CFB6-E4FA-C875-791DE4587E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84927" y="4038523"/>
              <a:ext cx="67998" cy="68639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1" name="Freeform 181">
              <a:extLst>
                <a:ext uri="{FF2B5EF4-FFF2-40B4-BE49-F238E27FC236}">
                  <a16:creationId xmlns:a16="http://schemas.microsoft.com/office/drawing/2014/main" id="{FDBB468C-B8CE-34A7-E72F-0AC9D99D34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75305" y="4029542"/>
              <a:ext cx="86601" cy="86601"/>
            </a:xfrm>
            <a:custGeom>
              <a:avLst/>
              <a:gdLst>
                <a:gd name="T0" fmla="*/ 28 w 57"/>
                <a:gd name="T1" fmla="*/ 57 h 57"/>
                <a:gd name="T2" fmla="*/ 0 w 57"/>
                <a:gd name="T3" fmla="*/ 28 h 57"/>
                <a:gd name="T4" fmla="*/ 28 w 57"/>
                <a:gd name="T5" fmla="*/ 0 h 57"/>
                <a:gd name="T6" fmla="*/ 57 w 57"/>
                <a:gd name="T7" fmla="*/ 28 h 57"/>
                <a:gd name="T8" fmla="*/ 28 w 57"/>
                <a:gd name="T9" fmla="*/ 57 h 57"/>
                <a:gd name="T10" fmla="*/ 28 w 57"/>
                <a:gd name="T11" fmla="*/ 11 h 57"/>
                <a:gd name="T12" fmla="*/ 11 w 57"/>
                <a:gd name="T13" fmla="*/ 28 h 57"/>
                <a:gd name="T14" fmla="*/ 28 w 57"/>
                <a:gd name="T15" fmla="*/ 45 h 57"/>
                <a:gd name="T16" fmla="*/ 45 w 57"/>
                <a:gd name="T17" fmla="*/ 28 h 57"/>
                <a:gd name="T18" fmla="*/ 28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8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8"/>
                  </a:cubicBezTo>
                  <a:cubicBezTo>
                    <a:pt x="57" y="44"/>
                    <a:pt x="44" y="57"/>
                    <a:pt x="28" y="57"/>
                  </a:cubicBezTo>
                  <a:close/>
                  <a:moveTo>
                    <a:pt x="28" y="11"/>
                  </a:moveTo>
                  <a:cubicBezTo>
                    <a:pt x="19" y="11"/>
                    <a:pt x="11" y="19"/>
                    <a:pt x="11" y="28"/>
                  </a:cubicBezTo>
                  <a:cubicBezTo>
                    <a:pt x="11" y="38"/>
                    <a:pt x="19" y="45"/>
                    <a:pt x="28" y="45"/>
                  </a:cubicBezTo>
                  <a:cubicBezTo>
                    <a:pt x="38" y="45"/>
                    <a:pt x="45" y="38"/>
                    <a:pt x="45" y="28"/>
                  </a:cubicBezTo>
                  <a:cubicBezTo>
                    <a:pt x="45" y="19"/>
                    <a:pt x="38" y="11"/>
                    <a:pt x="28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Oval 182">
              <a:extLst>
                <a:ext uri="{FF2B5EF4-FFF2-40B4-BE49-F238E27FC236}">
                  <a16:creationId xmlns:a16="http://schemas.microsoft.com/office/drawing/2014/main" id="{3518E756-15A2-77EF-6252-AEAB2B3CD8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18285" y="2879994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3" name="Freeform 183">
              <a:extLst>
                <a:ext uri="{FF2B5EF4-FFF2-40B4-BE49-F238E27FC236}">
                  <a16:creationId xmlns:a16="http://schemas.microsoft.com/office/drawing/2014/main" id="{042584E4-61FC-5442-52C5-CD0E13EB5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08663" y="2871013"/>
              <a:ext cx="88525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4" name="Oval 184">
              <a:extLst>
                <a:ext uri="{FF2B5EF4-FFF2-40B4-BE49-F238E27FC236}">
                  <a16:creationId xmlns:a16="http://schemas.microsoft.com/office/drawing/2014/main" id="{B36AC4D2-90DF-5C2E-2809-3378E7C58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53775" y="2214129"/>
              <a:ext cx="69281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5" name="Freeform 185">
              <a:extLst>
                <a:ext uri="{FF2B5EF4-FFF2-40B4-BE49-F238E27FC236}">
                  <a16:creationId xmlns:a16="http://schemas.microsoft.com/office/drawing/2014/main" id="{070CDA74-12D4-E913-0500-AFF5B1ED50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446077" y="2205148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2" y="58"/>
                    <a:pt x="0" y="45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19"/>
                    <a:pt x="11" y="29"/>
                  </a:cubicBezTo>
                  <a:cubicBezTo>
                    <a:pt x="11" y="38"/>
                    <a:pt x="19" y="46"/>
                    <a:pt x="28" y="46"/>
                  </a:cubicBezTo>
                  <a:cubicBezTo>
                    <a:pt x="38" y="46"/>
                    <a:pt x="45" y="38"/>
                    <a:pt x="45" y="29"/>
                  </a:cubicBezTo>
                  <a:cubicBezTo>
                    <a:pt x="45" y="19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6" name="Oval 186">
              <a:extLst>
                <a:ext uri="{FF2B5EF4-FFF2-40B4-BE49-F238E27FC236}">
                  <a16:creationId xmlns:a16="http://schemas.microsoft.com/office/drawing/2014/main" id="{5BDA897A-7D38-969A-5A3C-0EE0A98746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97251" y="2242996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7" name="Freeform 187">
              <a:extLst>
                <a:ext uri="{FF2B5EF4-FFF2-40B4-BE49-F238E27FC236}">
                  <a16:creationId xmlns:a16="http://schemas.microsoft.com/office/drawing/2014/main" id="{5BD90653-B9A7-C2AF-85E9-8B000EA362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88270" y="2234015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8" name="Oval 188">
              <a:extLst>
                <a:ext uri="{FF2B5EF4-FFF2-40B4-BE49-F238E27FC236}">
                  <a16:creationId xmlns:a16="http://schemas.microsoft.com/office/drawing/2014/main" id="{669C7F8D-A6EB-3486-B8A6-1409B7818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54046" y="2402085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9" name="Freeform 189">
              <a:extLst>
                <a:ext uri="{FF2B5EF4-FFF2-40B4-BE49-F238E27FC236}">
                  <a16:creationId xmlns:a16="http://schemas.microsoft.com/office/drawing/2014/main" id="{0BF009CB-EED9-2484-6AEB-EA35341D3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45065" y="2393104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9 h 57"/>
                <a:gd name="T4" fmla="*/ 29 w 58"/>
                <a:gd name="T5" fmla="*/ 0 h 57"/>
                <a:gd name="T6" fmla="*/ 58 w 58"/>
                <a:gd name="T7" fmla="*/ 29 h 57"/>
                <a:gd name="T8" fmla="*/ 29 w 58"/>
                <a:gd name="T9" fmla="*/ 57 h 57"/>
                <a:gd name="T10" fmla="*/ 29 w 58"/>
                <a:gd name="T11" fmla="*/ 12 h 57"/>
                <a:gd name="T12" fmla="*/ 12 w 58"/>
                <a:gd name="T13" fmla="*/ 29 h 57"/>
                <a:gd name="T14" fmla="*/ 29 w 58"/>
                <a:gd name="T15" fmla="*/ 46 h 57"/>
                <a:gd name="T16" fmla="*/ 46 w 58"/>
                <a:gd name="T17" fmla="*/ 29 h 57"/>
                <a:gd name="T18" fmla="*/ 29 w 58"/>
                <a:gd name="T1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0" name="Oval 190">
              <a:extLst>
                <a:ext uri="{FF2B5EF4-FFF2-40B4-BE49-F238E27FC236}">
                  <a16:creationId xmlns:a16="http://schemas.microsoft.com/office/drawing/2014/main" id="{BFB25D4B-439C-1061-1A39-2893C51440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43863" y="1877347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1" name="Freeform 191">
              <a:extLst>
                <a:ext uri="{FF2B5EF4-FFF2-40B4-BE49-F238E27FC236}">
                  <a16:creationId xmlns:a16="http://schemas.microsoft.com/office/drawing/2014/main" id="{AB2B3045-EE98-4186-FF22-BCCE5427A2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034882" y="1868366"/>
              <a:ext cx="86601" cy="87884"/>
            </a:xfrm>
            <a:custGeom>
              <a:avLst/>
              <a:gdLst>
                <a:gd name="T0" fmla="*/ 29 w 57"/>
                <a:gd name="T1" fmla="*/ 58 h 58"/>
                <a:gd name="T2" fmla="*/ 0 w 57"/>
                <a:gd name="T3" fmla="*/ 29 h 58"/>
                <a:gd name="T4" fmla="*/ 29 w 57"/>
                <a:gd name="T5" fmla="*/ 0 h 58"/>
                <a:gd name="T6" fmla="*/ 57 w 57"/>
                <a:gd name="T7" fmla="*/ 29 h 58"/>
                <a:gd name="T8" fmla="*/ 29 w 57"/>
                <a:gd name="T9" fmla="*/ 58 h 58"/>
                <a:gd name="T10" fmla="*/ 29 w 57"/>
                <a:gd name="T11" fmla="*/ 12 h 58"/>
                <a:gd name="T12" fmla="*/ 12 w 57"/>
                <a:gd name="T13" fmla="*/ 29 h 58"/>
                <a:gd name="T14" fmla="*/ 29 w 57"/>
                <a:gd name="T15" fmla="*/ 46 h 58"/>
                <a:gd name="T16" fmla="*/ 46 w 57"/>
                <a:gd name="T17" fmla="*/ 29 h 58"/>
                <a:gd name="T18" fmla="*/ 29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7" y="13"/>
                    <a:pt x="57" y="29"/>
                  </a:cubicBezTo>
                  <a:cubicBezTo>
                    <a:pt x="57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2" name="Oval 192">
              <a:extLst>
                <a:ext uri="{FF2B5EF4-FFF2-40B4-BE49-F238E27FC236}">
                  <a16:creationId xmlns:a16="http://schemas.microsoft.com/office/drawing/2014/main" id="{A7D4192B-10BF-5E9B-D5BD-041DC91B2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6171" y="1815123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3" name="Freeform 193">
              <a:extLst>
                <a:ext uri="{FF2B5EF4-FFF2-40B4-BE49-F238E27FC236}">
                  <a16:creationId xmlns:a16="http://schemas.microsoft.com/office/drawing/2014/main" id="{5727DB75-756B-3764-02DC-683BCD4EAFC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57190" y="1807425"/>
              <a:ext cx="87884" cy="86601"/>
            </a:xfrm>
            <a:custGeom>
              <a:avLst/>
              <a:gdLst>
                <a:gd name="T0" fmla="*/ 29 w 58"/>
                <a:gd name="T1" fmla="*/ 57 h 57"/>
                <a:gd name="T2" fmla="*/ 0 w 58"/>
                <a:gd name="T3" fmla="*/ 28 h 57"/>
                <a:gd name="T4" fmla="*/ 29 w 58"/>
                <a:gd name="T5" fmla="*/ 0 h 57"/>
                <a:gd name="T6" fmla="*/ 58 w 58"/>
                <a:gd name="T7" fmla="*/ 28 h 57"/>
                <a:gd name="T8" fmla="*/ 29 w 58"/>
                <a:gd name="T9" fmla="*/ 57 h 57"/>
                <a:gd name="T10" fmla="*/ 29 w 58"/>
                <a:gd name="T11" fmla="*/ 11 h 57"/>
                <a:gd name="T12" fmla="*/ 12 w 58"/>
                <a:gd name="T13" fmla="*/ 28 h 57"/>
                <a:gd name="T14" fmla="*/ 29 w 58"/>
                <a:gd name="T15" fmla="*/ 45 h 57"/>
                <a:gd name="T16" fmla="*/ 46 w 58"/>
                <a:gd name="T17" fmla="*/ 28 h 57"/>
                <a:gd name="T18" fmla="*/ 29 w 58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8" y="12"/>
                    <a:pt x="58" y="28"/>
                  </a:cubicBezTo>
                  <a:cubicBezTo>
                    <a:pt x="58" y="44"/>
                    <a:pt x="45" y="57"/>
                    <a:pt x="29" y="57"/>
                  </a:cubicBezTo>
                  <a:close/>
                  <a:moveTo>
                    <a:pt x="29" y="11"/>
                  </a:moveTo>
                  <a:cubicBezTo>
                    <a:pt x="19" y="11"/>
                    <a:pt x="12" y="19"/>
                    <a:pt x="12" y="28"/>
                  </a:cubicBezTo>
                  <a:cubicBezTo>
                    <a:pt x="12" y="38"/>
                    <a:pt x="19" y="45"/>
                    <a:pt x="29" y="45"/>
                  </a:cubicBezTo>
                  <a:cubicBezTo>
                    <a:pt x="38" y="45"/>
                    <a:pt x="46" y="38"/>
                    <a:pt x="46" y="28"/>
                  </a:cubicBezTo>
                  <a:cubicBezTo>
                    <a:pt x="46" y="19"/>
                    <a:pt x="38" y="11"/>
                    <a:pt x="29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4" name="Oval 194">
              <a:extLst>
                <a:ext uri="{FF2B5EF4-FFF2-40B4-BE49-F238E27FC236}">
                  <a16:creationId xmlns:a16="http://schemas.microsoft.com/office/drawing/2014/main" id="{E2C58107-4618-BB15-6203-9C3CBAE02F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97098" y="1798444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5" name="Freeform 195">
              <a:extLst>
                <a:ext uri="{FF2B5EF4-FFF2-40B4-BE49-F238E27FC236}">
                  <a16:creationId xmlns:a16="http://schemas.microsoft.com/office/drawing/2014/main" id="{2359B7FA-FD10-F9EB-C7B7-031508E44D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88117" y="1789463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6" name="Oval 196">
              <a:extLst>
                <a:ext uri="{FF2B5EF4-FFF2-40B4-BE49-F238E27FC236}">
                  <a16:creationId xmlns:a16="http://schemas.microsoft.com/office/drawing/2014/main" id="{347806D0-89E7-B49A-B7D9-0A458360F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56187" y="1997305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7" name="Freeform 197">
              <a:extLst>
                <a:ext uri="{FF2B5EF4-FFF2-40B4-BE49-F238E27FC236}">
                  <a16:creationId xmlns:a16="http://schemas.microsoft.com/office/drawing/2014/main" id="{9BB245FA-1FF8-9347-73E6-3D360D5AF3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47206" y="1988325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9" y="46"/>
                    <a:pt x="46" y="38"/>
                    <a:pt x="46" y="29"/>
                  </a:cubicBezTo>
                  <a:cubicBezTo>
                    <a:pt x="46" y="20"/>
                    <a:pt x="39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8" name="Oval 198">
              <a:extLst>
                <a:ext uri="{FF2B5EF4-FFF2-40B4-BE49-F238E27FC236}">
                  <a16:creationId xmlns:a16="http://schemas.microsoft.com/office/drawing/2014/main" id="{8FE4B1CF-5F19-B9D0-9FD5-8842CC0C8F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1791" y="1931874"/>
              <a:ext cx="68639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9" name="Freeform 199">
              <a:extLst>
                <a:ext uri="{FF2B5EF4-FFF2-40B4-BE49-F238E27FC236}">
                  <a16:creationId xmlns:a16="http://schemas.microsoft.com/office/drawing/2014/main" id="{120ED35B-4D0F-AD0F-4EDE-8B860B99B2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62810" y="1922893"/>
              <a:ext cx="86601" cy="87884"/>
            </a:xfrm>
            <a:custGeom>
              <a:avLst/>
              <a:gdLst>
                <a:gd name="T0" fmla="*/ 28 w 57"/>
                <a:gd name="T1" fmla="*/ 58 h 58"/>
                <a:gd name="T2" fmla="*/ 0 w 57"/>
                <a:gd name="T3" fmla="*/ 29 h 58"/>
                <a:gd name="T4" fmla="*/ 28 w 57"/>
                <a:gd name="T5" fmla="*/ 0 h 58"/>
                <a:gd name="T6" fmla="*/ 57 w 57"/>
                <a:gd name="T7" fmla="*/ 29 h 58"/>
                <a:gd name="T8" fmla="*/ 28 w 57"/>
                <a:gd name="T9" fmla="*/ 58 h 58"/>
                <a:gd name="T10" fmla="*/ 28 w 57"/>
                <a:gd name="T11" fmla="*/ 12 h 58"/>
                <a:gd name="T12" fmla="*/ 11 w 57"/>
                <a:gd name="T13" fmla="*/ 29 h 58"/>
                <a:gd name="T14" fmla="*/ 28 w 57"/>
                <a:gd name="T15" fmla="*/ 46 h 58"/>
                <a:gd name="T16" fmla="*/ 45 w 57"/>
                <a:gd name="T17" fmla="*/ 29 h 58"/>
                <a:gd name="T18" fmla="*/ 28 w 57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8">
                  <a:moveTo>
                    <a:pt x="28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lose/>
                  <a:moveTo>
                    <a:pt x="28" y="12"/>
                  </a:moveTo>
                  <a:cubicBezTo>
                    <a:pt x="19" y="12"/>
                    <a:pt x="11" y="19"/>
                    <a:pt x="11" y="29"/>
                  </a:cubicBezTo>
                  <a:cubicBezTo>
                    <a:pt x="11" y="38"/>
                    <a:pt x="19" y="46"/>
                    <a:pt x="28" y="46"/>
                  </a:cubicBezTo>
                  <a:cubicBezTo>
                    <a:pt x="38" y="46"/>
                    <a:pt x="45" y="38"/>
                    <a:pt x="45" y="29"/>
                  </a:cubicBezTo>
                  <a:cubicBezTo>
                    <a:pt x="45" y="19"/>
                    <a:pt x="38" y="12"/>
                    <a:pt x="28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0" name="Oval 200">
              <a:extLst>
                <a:ext uri="{FF2B5EF4-FFF2-40B4-BE49-F238E27FC236}">
                  <a16:creationId xmlns:a16="http://schemas.microsoft.com/office/drawing/2014/main" id="{2CFEBDD7-BE38-6DC9-90BC-4E869CDF79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70571" y="2687547"/>
              <a:ext cx="69922" cy="69281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1" name="Freeform 201">
              <a:extLst>
                <a:ext uri="{FF2B5EF4-FFF2-40B4-BE49-F238E27FC236}">
                  <a16:creationId xmlns:a16="http://schemas.microsoft.com/office/drawing/2014/main" id="{A00D16A3-A251-7CD9-6812-22236CF8B80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61590" y="2679849"/>
              <a:ext cx="86601" cy="86601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8 h 57"/>
                <a:gd name="T4" fmla="*/ 29 w 57"/>
                <a:gd name="T5" fmla="*/ 0 h 57"/>
                <a:gd name="T6" fmla="*/ 57 w 57"/>
                <a:gd name="T7" fmla="*/ 28 h 57"/>
                <a:gd name="T8" fmla="*/ 29 w 57"/>
                <a:gd name="T9" fmla="*/ 57 h 57"/>
                <a:gd name="T10" fmla="*/ 29 w 57"/>
                <a:gd name="T11" fmla="*/ 11 h 57"/>
                <a:gd name="T12" fmla="*/ 12 w 57"/>
                <a:gd name="T13" fmla="*/ 28 h 57"/>
                <a:gd name="T14" fmla="*/ 29 w 57"/>
                <a:gd name="T15" fmla="*/ 45 h 57"/>
                <a:gd name="T16" fmla="*/ 46 w 57"/>
                <a:gd name="T17" fmla="*/ 28 h 57"/>
                <a:gd name="T18" fmla="*/ 29 w 57"/>
                <a:gd name="T19" fmla="*/ 1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7" y="12"/>
                    <a:pt x="57" y="28"/>
                  </a:cubicBezTo>
                  <a:cubicBezTo>
                    <a:pt x="57" y="44"/>
                    <a:pt x="45" y="57"/>
                    <a:pt x="29" y="57"/>
                  </a:cubicBezTo>
                  <a:close/>
                  <a:moveTo>
                    <a:pt x="29" y="11"/>
                  </a:moveTo>
                  <a:cubicBezTo>
                    <a:pt x="19" y="11"/>
                    <a:pt x="12" y="19"/>
                    <a:pt x="12" y="28"/>
                  </a:cubicBezTo>
                  <a:cubicBezTo>
                    <a:pt x="12" y="38"/>
                    <a:pt x="19" y="45"/>
                    <a:pt x="29" y="45"/>
                  </a:cubicBezTo>
                  <a:cubicBezTo>
                    <a:pt x="38" y="45"/>
                    <a:pt x="46" y="38"/>
                    <a:pt x="46" y="28"/>
                  </a:cubicBezTo>
                  <a:cubicBezTo>
                    <a:pt x="46" y="19"/>
                    <a:pt x="38" y="11"/>
                    <a:pt x="29" y="1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2" name="Oval 202">
              <a:extLst>
                <a:ext uri="{FF2B5EF4-FFF2-40B4-BE49-F238E27FC236}">
                  <a16:creationId xmlns:a16="http://schemas.microsoft.com/office/drawing/2014/main" id="{3B79CF78-830D-AD97-0C12-539B1551A7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8160" y="3697251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3" name="Freeform 203">
              <a:extLst>
                <a:ext uri="{FF2B5EF4-FFF2-40B4-BE49-F238E27FC236}">
                  <a16:creationId xmlns:a16="http://schemas.microsoft.com/office/drawing/2014/main" id="{34069B12-3674-449E-DC7B-C612D29648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19179" y="3688270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19" y="12"/>
                    <a:pt x="12" y="20"/>
                    <a:pt x="12" y="29"/>
                  </a:cubicBezTo>
                  <a:cubicBezTo>
                    <a:pt x="12" y="39"/>
                    <a:pt x="19" y="46"/>
                    <a:pt x="29" y="46"/>
                  </a:cubicBezTo>
                  <a:cubicBezTo>
                    <a:pt x="38" y="46"/>
                    <a:pt x="46" y="39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4" name="Oval 204">
              <a:extLst>
                <a:ext uri="{FF2B5EF4-FFF2-40B4-BE49-F238E27FC236}">
                  <a16:creationId xmlns:a16="http://schemas.microsoft.com/office/drawing/2014/main" id="{C896DADF-94DD-781C-19B7-4C56BB3CA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99582" y="4476660"/>
              <a:ext cx="69922" cy="6992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5" name="Freeform 206">
              <a:extLst>
                <a:ext uri="{FF2B5EF4-FFF2-40B4-BE49-F238E27FC236}">
                  <a16:creationId xmlns:a16="http://schemas.microsoft.com/office/drawing/2014/main" id="{A287DD96-A75F-4B7C-B4EC-844FD862CA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0602" y="4467679"/>
              <a:ext cx="87884" cy="87884"/>
            </a:xfrm>
            <a:custGeom>
              <a:avLst/>
              <a:gdLst>
                <a:gd name="T0" fmla="*/ 29 w 58"/>
                <a:gd name="T1" fmla="*/ 58 h 58"/>
                <a:gd name="T2" fmla="*/ 0 w 58"/>
                <a:gd name="T3" fmla="*/ 29 h 58"/>
                <a:gd name="T4" fmla="*/ 29 w 58"/>
                <a:gd name="T5" fmla="*/ 0 h 58"/>
                <a:gd name="T6" fmla="*/ 58 w 58"/>
                <a:gd name="T7" fmla="*/ 29 h 58"/>
                <a:gd name="T8" fmla="*/ 29 w 58"/>
                <a:gd name="T9" fmla="*/ 58 h 58"/>
                <a:gd name="T10" fmla="*/ 29 w 58"/>
                <a:gd name="T11" fmla="*/ 12 h 58"/>
                <a:gd name="T12" fmla="*/ 12 w 58"/>
                <a:gd name="T13" fmla="*/ 29 h 58"/>
                <a:gd name="T14" fmla="*/ 29 w 58"/>
                <a:gd name="T15" fmla="*/ 46 h 58"/>
                <a:gd name="T16" fmla="*/ 46 w 58"/>
                <a:gd name="T17" fmla="*/ 29 h 58"/>
                <a:gd name="T18" fmla="*/ 29 w 58"/>
                <a:gd name="T19" fmla="*/ 1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8" h="58">
                  <a:moveTo>
                    <a:pt x="29" y="58"/>
                  </a:moveTo>
                  <a:cubicBezTo>
                    <a:pt x="13" y="58"/>
                    <a:pt x="0" y="45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45"/>
                    <a:pt x="45" y="58"/>
                    <a:pt x="29" y="58"/>
                  </a:cubicBezTo>
                  <a:close/>
                  <a:moveTo>
                    <a:pt x="29" y="12"/>
                  </a:moveTo>
                  <a:cubicBezTo>
                    <a:pt x="20" y="12"/>
                    <a:pt x="12" y="20"/>
                    <a:pt x="12" y="29"/>
                  </a:cubicBezTo>
                  <a:cubicBezTo>
                    <a:pt x="12" y="38"/>
                    <a:pt x="20" y="46"/>
                    <a:pt x="29" y="46"/>
                  </a:cubicBezTo>
                  <a:cubicBezTo>
                    <a:pt x="38" y="46"/>
                    <a:pt x="46" y="38"/>
                    <a:pt x="46" y="29"/>
                  </a:cubicBezTo>
                  <a:cubicBezTo>
                    <a:pt x="46" y="20"/>
                    <a:pt x="38" y="12"/>
                    <a:pt x="29" y="1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6" name="Freeform 207">
              <a:extLst>
                <a:ext uri="{FF2B5EF4-FFF2-40B4-BE49-F238E27FC236}">
                  <a16:creationId xmlns:a16="http://schemas.microsoft.com/office/drawing/2014/main" id="{6303A490-F3DB-FA3E-57B9-165E55C89E90}"/>
                </a:ext>
              </a:extLst>
            </p:cNvPr>
            <p:cNvSpPr/>
            <p:nvPr/>
          </p:nvSpPr>
          <p:spPr bwMode="auto">
            <a:xfrm>
              <a:off x="9010424" y="5533833"/>
              <a:ext cx="127015" cy="15396"/>
            </a:xfrm>
            <a:custGeom>
              <a:avLst/>
              <a:gdLst>
                <a:gd name="T0" fmla="*/ 6 w 84"/>
                <a:gd name="T1" fmla="*/ 10 h 10"/>
                <a:gd name="T2" fmla="*/ 78 w 84"/>
                <a:gd name="T3" fmla="*/ 10 h 10"/>
                <a:gd name="T4" fmla="*/ 84 w 84"/>
                <a:gd name="T5" fmla="*/ 5 h 10"/>
                <a:gd name="T6" fmla="*/ 78 w 84"/>
                <a:gd name="T7" fmla="*/ 0 h 10"/>
                <a:gd name="T8" fmla="*/ 6 w 84"/>
                <a:gd name="T9" fmla="*/ 0 h 10"/>
                <a:gd name="T10" fmla="*/ 0 w 84"/>
                <a:gd name="T11" fmla="*/ 5 h 10"/>
                <a:gd name="T12" fmla="*/ 6 w 84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0">
                  <a:moveTo>
                    <a:pt x="6" y="10"/>
                  </a:moveTo>
                  <a:cubicBezTo>
                    <a:pt x="78" y="10"/>
                    <a:pt x="78" y="10"/>
                    <a:pt x="78" y="10"/>
                  </a:cubicBezTo>
                  <a:cubicBezTo>
                    <a:pt x="81" y="10"/>
                    <a:pt x="84" y="8"/>
                    <a:pt x="84" y="5"/>
                  </a:cubicBezTo>
                  <a:cubicBezTo>
                    <a:pt x="84" y="2"/>
                    <a:pt x="81" y="0"/>
                    <a:pt x="7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0"/>
                    <a:pt x="6" y="1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7" name="Freeform 208">
              <a:extLst>
                <a:ext uri="{FF2B5EF4-FFF2-40B4-BE49-F238E27FC236}">
                  <a16:creationId xmlns:a16="http://schemas.microsoft.com/office/drawing/2014/main" id="{2013788D-E444-1A90-FFEA-B4EE56E74FEE}"/>
                </a:ext>
              </a:extLst>
            </p:cNvPr>
            <p:cNvSpPr/>
            <p:nvPr/>
          </p:nvSpPr>
          <p:spPr bwMode="auto">
            <a:xfrm>
              <a:off x="9010424" y="5648018"/>
              <a:ext cx="127015" cy="16679"/>
            </a:xfrm>
            <a:custGeom>
              <a:avLst/>
              <a:gdLst>
                <a:gd name="T0" fmla="*/ 0 w 84"/>
                <a:gd name="T1" fmla="*/ 5 h 11"/>
                <a:gd name="T2" fmla="*/ 6 w 84"/>
                <a:gd name="T3" fmla="*/ 11 h 11"/>
                <a:gd name="T4" fmla="*/ 78 w 84"/>
                <a:gd name="T5" fmla="*/ 11 h 11"/>
                <a:gd name="T6" fmla="*/ 84 w 84"/>
                <a:gd name="T7" fmla="*/ 5 h 11"/>
                <a:gd name="T8" fmla="*/ 78 w 84"/>
                <a:gd name="T9" fmla="*/ 0 h 11"/>
                <a:gd name="T10" fmla="*/ 6 w 84"/>
                <a:gd name="T11" fmla="*/ 0 h 11"/>
                <a:gd name="T12" fmla="*/ 0 w 84"/>
                <a:gd name="T13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" h="11">
                  <a:moveTo>
                    <a:pt x="0" y="5"/>
                  </a:moveTo>
                  <a:cubicBezTo>
                    <a:pt x="0" y="8"/>
                    <a:pt x="3" y="11"/>
                    <a:pt x="6" y="11"/>
                  </a:cubicBezTo>
                  <a:cubicBezTo>
                    <a:pt x="78" y="11"/>
                    <a:pt x="78" y="11"/>
                    <a:pt x="78" y="11"/>
                  </a:cubicBezTo>
                  <a:cubicBezTo>
                    <a:pt x="81" y="11"/>
                    <a:pt x="84" y="8"/>
                    <a:pt x="84" y="5"/>
                  </a:cubicBezTo>
                  <a:cubicBezTo>
                    <a:pt x="84" y="2"/>
                    <a:pt x="81" y="0"/>
                    <a:pt x="7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8" name="Freeform 209">
              <a:extLst>
                <a:ext uri="{FF2B5EF4-FFF2-40B4-BE49-F238E27FC236}">
                  <a16:creationId xmlns:a16="http://schemas.microsoft.com/office/drawing/2014/main" id="{10E7E439-F9D0-742E-DFCF-46B858C43A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48200" y="5476099"/>
              <a:ext cx="288029" cy="255313"/>
            </a:xfrm>
            <a:custGeom>
              <a:avLst/>
              <a:gdLst>
                <a:gd name="T0" fmla="*/ 186 w 190"/>
                <a:gd name="T1" fmla="*/ 11 h 168"/>
                <a:gd name="T2" fmla="*/ 174 w 190"/>
                <a:gd name="T3" fmla="*/ 9 h 168"/>
                <a:gd name="T4" fmla="*/ 148 w 190"/>
                <a:gd name="T5" fmla="*/ 35 h 168"/>
                <a:gd name="T6" fmla="*/ 148 w 190"/>
                <a:gd name="T7" fmla="*/ 14 h 168"/>
                <a:gd name="T8" fmla="*/ 132 w 190"/>
                <a:gd name="T9" fmla="*/ 0 h 168"/>
                <a:gd name="T10" fmla="*/ 29 w 190"/>
                <a:gd name="T11" fmla="*/ 0 h 168"/>
                <a:gd name="T12" fmla="*/ 13 w 190"/>
                <a:gd name="T13" fmla="*/ 14 h 168"/>
                <a:gd name="T14" fmla="*/ 13 w 190"/>
                <a:gd name="T15" fmla="*/ 38 h 168"/>
                <a:gd name="T16" fmla="*/ 5 w 190"/>
                <a:gd name="T17" fmla="*/ 38 h 168"/>
                <a:gd name="T18" fmla="*/ 0 w 190"/>
                <a:gd name="T19" fmla="*/ 43 h 168"/>
                <a:gd name="T20" fmla="*/ 5 w 190"/>
                <a:gd name="T21" fmla="*/ 48 h 168"/>
                <a:gd name="T22" fmla="*/ 13 w 190"/>
                <a:gd name="T23" fmla="*/ 48 h 168"/>
                <a:gd name="T24" fmla="*/ 13 w 190"/>
                <a:gd name="T25" fmla="*/ 75 h 168"/>
                <a:gd name="T26" fmla="*/ 5 w 190"/>
                <a:gd name="T27" fmla="*/ 75 h 168"/>
                <a:gd name="T28" fmla="*/ 0 w 190"/>
                <a:gd name="T29" fmla="*/ 81 h 168"/>
                <a:gd name="T30" fmla="*/ 5 w 190"/>
                <a:gd name="T31" fmla="*/ 86 h 168"/>
                <a:gd name="T32" fmla="*/ 13 w 190"/>
                <a:gd name="T33" fmla="*/ 86 h 168"/>
                <a:gd name="T34" fmla="*/ 13 w 190"/>
                <a:gd name="T35" fmla="*/ 113 h 168"/>
                <a:gd name="T36" fmla="*/ 5 w 190"/>
                <a:gd name="T37" fmla="*/ 113 h 168"/>
                <a:gd name="T38" fmla="*/ 0 w 190"/>
                <a:gd name="T39" fmla="*/ 118 h 168"/>
                <a:gd name="T40" fmla="*/ 5 w 190"/>
                <a:gd name="T41" fmla="*/ 124 h 168"/>
                <a:gd name="T42" fmla="*/ 13 w 190"/>
                <a:gd name="T43" fmla="*/ 124 h 168"/>
                <a:gd name="T44" fmla="*/ 13 w 190"/>
                <a:gd name="T45" fmla="*/ 154 h 168"/>
                <a:gd name="T46" fmla="*/ 29 w 190"/>
                <a:gd name="T47" fmla="*/ 168 h 168"/>
                <a:gd name="T48" fmla="*/ 132 w 190"/>
                <a:gd name="T49" fmla="*/ 168 h 168"/>
                <a:gd name="T50" fmla="*/ 148 w 190"/>
                <a:gd name="T51" fmla="*/ 154 h 168"/>
                <a:gd name="T52" fmla="*/ 148 w 190"/>
                <a:gd name="T53" fmla="*/ 63 h 168"/>
                <a:gd name="T54" fmla="*/ 188 w 190"/>
                <a:gd name="T55" fmla="*/ 23 h 168"/>
                <a:gd name="T56" fmla="*/ 186 w 190"/>
                <a:gd name="T57" fmla="*/ 11 h 168"/>
                <a:gd name="T58" fmla="*/ 137 w 190"/>
                <a:gd name="T59" fmla="*/ 154 h 168"/>
                <a:gd name="T60" fmla="*/ 132 w 190"/>
                <a:gd name="T61" fmla="*/ 157 h 168"/>
                <a:gd name="T62" fmla="*/ 29 w 190"/>
                <a:gd name="T63" fmla="*/ 157 h 168"/>
                <a:gd name="T64" fmla="*/ 24 w 190"/>
                <a:gd name="T65" fmla="*/ 154 h 168"/>
                <a:gd name="T66" fmla="*/ 24 w 190"/>
                <a:gd name="T67" fmla="*/ 124 h 168"/>
                <a:gd name="T68" fmla="*/ 29 w 190"/>
                <a:gd name="T69" fmla="*/ 118 h 168"/>
                <a:gd name="T70" fmla="*/ 24 w 190"/>
                <a:gd name="T71" fmla="*/ 113 h 168"/>
                <a:gd name="T72" fmla="*/ 24 w 190"/>
                <a:gd name="T73" fmla="*/ 86 h 168"/>
                <a:gd name="T74" fmla="*/ 29 w 190"/>
                <a:gd name="T75" fmla="*/ 81 h 168"/>
                <a:gd name="T76" fmla="*/ 24 w 190"/>
                <a:gd name="T77" fmla="*/ 75 h 168"/>
                <a:gd name="T78" fmla="*/ 24 w 190"/>
                <a:gd name="T79" fmla="*/ 48 h 168"/>
                <a:gd name="T80" fmla="*/ 29 w 190"/>
                <a:gd name="T81" fmla="*/ 43 h 168"/>
                <a:gd name="T82" fmla="*/ 24 w 190"/>
                <a:gd name="T83" fmla="*/ 38 h 168"/>
                <a:gd name="T84" fmla="*/ 24 w 190"/>
                <a:gd name="T85" fmla="*/ 14 h 168"/>
                <a:gd name="T86" fmla="*/ 29 w 190"/>
                <a:gd name="T87" fmla="*/ 11 h 168"/>
                <a:gd name="T88" fmla="*/ 132 w 190"/>
                <a:gd name="T89" fmla="*/ 11 h 168"/>
                <a:gd name="T90" fmla="*/ 137 w 190"/>
                <a:gd name="T91" fmla="*/ 14 h 168"/>
                <a:gd name="T92" fmla="*/ 137 w 190"/>
                <a:gd name="T93" fmla="*/ 46 h 168"/>
                <a:gd name="T94" fmla="*/ 108 w 190"/>
                <a:gd name="T95" fmla="*/ 75 h 168"/>
                <a:gd name="T96" fmla="*/ 47 w 190"/>
                <a:gd name="T97" fmla="*/ 75 h 168"/>
                <a:gd name="T98" fmla="*/ 41 w 190"/>
                <a:gd name="T99" fmla="*/ 81 h 168"/>
                <a:gd name="T100" fmla="*/ 47 w 190"/>
                <a:gd name="T101" fmla="*/ 86 h 168"/>
                <a:gd name="T102" fmla="*/ 98 w 190"/>
                <a:gd name="T103" fmla="*/ 86 h 168"/>
                <a:gd name="T104" fmla="*/ 94 w 190"/>
                <a:gd name="T105" fmla="*/ 103 h 168"/>
                <a:gd name="T106" fmla="*/ 112 w 190"/>
                <a:gd name="T107" fmla="*/ 99 h 168"/>
                <a:gd name="T108" fmla="*/ 137 w 190"/>
                <a:gd name="T109" fmla="*/ 74 h 168"/>
                <a:gd name="T110" fmla="*/ 137 w 190"/>
                <a:gd name="T111" fmla="*/ 15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90" h="168">
                  <a:moveTo>
                    <a:pt x="186" y="11"/>
                  </a:moveTo>
                  <a:cubicBezTo>
                    <a:pt x="182" y="8"/>
                    <a:pt x="177" y="7"/>
                    <a:pt x="174" y="9"/>
                  </a:cubicBezTo>
                  <a:cubicBezTo>
                    <a:pt x="148" y="35"/>
                    <a:pt x="148" y="35"/>
                    <a:pt x="148" y="35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6"/>
                    <a:pt x="141" y="0"/>
                    <a:pt x="13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1" y="0"/>
                    <a:pt x="13" y="6"/>
                    <a:pt x="13" y="14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" y="38"/>
                    <a:pt x="0" y="40"/>
                    <a:pt x="0" y="43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75"/>
                    <a:pt x="13" y="75"/>
                    <a:pt x="13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2" y="75"/>
                    <a:pt x="0" y="78"/>
                    <a:pt x="0" y="81"/>
                  </a:cubicBezTo>
                  <a:cubicBezTo>
                    <a:pt x="0" y="84"/>
                    <a:pt x="2" y="86"/>
                    <a:pt x="5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2" y="113"/>
                    <a:pt x="0" y="115"/>
                    <a:pt x="0" y="118"/>
                  </a:cubicBezTo>
                  <a:cubicBezTo>
                    <a:pt x="0" y="121"/>
                    <a:pt x="2" y="124"/>
                    <a:pt x="5" y="124"/>
                  </a:cubicBezTo>
                  <a:cubicBezTo>
                    <a:pt x="13" y="124"/>
                    <a:pt x="13" y="124"/>
                    <a:pt x="13" y="124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62"/>
                    <a:pt x="21" y="168"/>
                    <a:pt x="29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41" y="168"/>
                    <a:pt x="148" y="162"/>
                    <a:pt x="148" y="154"/>
                  </a:cubicBezTo>
                  <a:cubicBezTo>
                    <a:pt x="148" y="63"/>
                    <a:pt x="148" y="63"/>
                    <a:pt x="148" y="63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90" y="20"/>
                    <a:pt x="190" y="15"/>
                    <a:pt x="186" y="11"/>
                  </a:cubicBezTo>
                  <a:close/>
                  <a:moveTo>
                    <a:pt x="137" y="154"/>
                  </a:moveTo>
                  <a:cubicBezTo>
                    <a:pt x="137" y="156"/>
                    <a:pt x="135" y="157"/>
                    <a:pt x="132" y="157"/>
                  </a:cubicBezTo>
                  <a:cubicBezTo>
                    <a:pt x="29" y="157"/>
                    <a:pt x="29" y="157"/>
                    <a:pt x="29" y="157"/>
                  </a:cubicBezTo>
                  <a:cubicBezTo>
                    <a:pt x="26" y="157"/>
                    <a:pt x="24" y="156"/>
                    <a:pt x="24" y="15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7" y="123"/>
                    <a:pt x="29" y="121"/>
                    <a:pt x="29" y="118"/>
                  </a:cubicBezTo>
                  <a:cubicBezTo>
                    <a:pt x="29" y="115"/>
                    <a:pt x="27" y="113"/>
                    <a:pt x="24" y="113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7" y="86"/>
                    <a:pt x="29" y="84"/>
                    <a:pt x="29" y="81"/>
                  </a:cubicBezTo>
                  <a:cubicBezTo>
                    <a:pt x="29" y="78"/>
                    <a:pt x="27" y="75"/>
                    <a:pt x="24" y="75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7" y="48"/>
                    <a:pt x="29" y="46"/>
                    <a:pt x="29" y="43"/>
                  </a:cubicBezTo>
                  <a:cubicBezTo>
                    <a:pt x="29" y="40"/>
                    <a:pt x="27" y="38"/>
                    <a:pt x="24" y="38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2"/>
                    <a:pt x="26" y="11"/>
                    <a:pt x="29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5" y="11"/>
                    <a:pt x="137" y="12"/>
                    <a:pt x="137" y="14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5"/>
                    <a:pt x="41" y="78"/>
                    <a:pt x="41" y="81"/>
                  </a:cubicBezTo>
                  <a:cubicBezTo>
                    <a:pt x="41" y="84"/>
                    <a:pt x="44" y="86"/>
                    <a:pt x="47" y="86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5" y="90"/>
                    <a:pt x="90" y="100"/>
                    <a:pt x="94" y="103"/>
                  </a:cubicBezTo>
                  <a:cubicBezTo>
                    <a:pt x="98" y="107"/>
                    <a:pt x="110" y="101"/>
                    <a:pt x="112" y="99"/>
                  </a:cubicBezTo>
                  <a:cubicBezTo>
                    <a:pt x="137" y="74"/>
                    <a:pt x="137" y="74"/>
                    <a:pt x="137" y="74"/>
                  </a:cubicBezTo>
                  <a:lnTo>
                    <a:pt x="137" y="15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9" name="Freeform 210">
              <a:extLst>
                <a:ext uri="{FF2B5EF4-FFF2-40B4-BE49-F238E27FC236}">
                  <a16:creationId xmlns:a16="http://schemas.microsoft.com/office/drawing/2014/main" id="{4529ED6F-35D0-5C72-FBC7-106EB5AF79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68303" y="4496546"/>
              <a:ext cx="382327" cy="341272"/>
            </a:xfrm>
            <a:custGeom>
              <a:avLst/>
              <a:gdLst>
                <a:gd name="T0" fmla="*/ 250 w 252"/>
                <a:gd name="T1" fmla="*/ 209 h 225"/>
                <a:gd name="T2" fmla="*/ 226 w 252"/>
                <a:gd name="T3" fmla="*/ 157 h 225"/>
                <a:gd name="T4" fmla="*/ 212 w 252"/>
                <a:gd name="T5" fmla="*/ 148 h 225"/>
                <a:gd name="T6" fmla="*/ 185 w 252"/>
                <a:gd name="T7" fmla="*/ 148 h 225"/>
                <a:gd name="T8" fmla="*/ 185 w 252"/>
                <a:gd name="T9" fmla="*/ 140 h 225"/>
                <a:gd name="T10" fmla="*/ 208 w 252"/>
                <a:gd name="T11" fmla="*/ 140 h 225"/>
                <a:gd name="T12" fmla="*/ 224 w 252"/>
                <a:gd name="T13" fmla="*/ 122 h 225"/>
                <a:gd name="T14" fmla="*/ 224 w 252"/>
                <a:gd name="T15" fmla="*/ 18 h 225"/>
                <a:gd name="T16" fmla="*/ 208 w 252"/>
                <a:gd name="T17" fmla="*/ 0 h 225"/>
                <a:gd name="T18" fmla="*/ 44 w 252"/>
                <a:gd name="T19" fmla="*/ 0 h 225"/>
                <a:gd name="T20" fmla="*/ 27 w 252"/>
                <a:gd name="T21" fmla="*/ 18 h 225"/>
                <a:gd name="T22" fmla="*/ 27 w 252"/>
                <a:gd name="T23" fmla="*/ 122 h 225"/>
                <a:gd name="T24" fmla="*/ 44 w 252"/>
                <a:gd name="T25" fmla="*/ 140 h 225"/>
                <a:gd name="T26" fmla="*/ 66 w 252"/>
                <a:gd name="T27" fmla="*/ 140 h 225"/>
                <a:gd name="T28" fmla="*/ 66 w 252"/>
                <a:gd name="T29" fmla="*/ 148 h 225"/>
                <a:gd name="T30" fmla="*/ 39 w 252"/>
                <a:gd name="T31" fmla="*/ 148 h 225"/>
                <a:gd name="T32" fmla="*/ 25 w 252"/>
                <a:gd name="T33" fmla="*/ 157 h 225"/>
                <a:gd name="T34" fmla="*/ 1 w 252"/>
                <a:gd name="T35" fmla="*/ 209 h 225"/>
                <a:gd name="T36" fmla="*/ 2 w 252"/>
                <a:gd name="T37" fmla="*/ 220 h 225"/>
                <a:gd name="T38" fmla="*/ 10 w 252"/>
                <a:gd name="T39" fmla="*/ 225 h 225"/>
                <a:gd name="T40" fmla="*/ 75 w 252"/>
                <a:gd name="T41" fmla="*/ 225 h 225"/>
                <a:gd name="T42" fmla="*/ 76 w 252"/>
                <a:gd name="T43" fmla="*/ 225 h 225"/>
                <a:gd name="T44" fmla="*/ 126 w 252"/>
                <a:gd name="T45" fmla="*/ 225 h 225"/>
                <a:gd name="T46" fmla="*/ 176 w 252"/>
                <a:gd name="T47" fmla="*/ 225 h 225"/>
                <a:gd name="T48" fmla="*/ 176 w 252"/>
                <a:gd name="T49" fmla="*/ 225 h 225"/>
                <a:gd name="T50" fmla="*/ 241 w 252"/>
                <a:gd name="T51" fmla="*/ 225 h 225"/>
                <a:gd name="T52" fmla="*/ 250 w 252"/>
                <a:gd name="T53" fmla="*/ 220 h 225"/>
                <a:gd name="T54" fmla="*/ 250 w 252"/>
                <a:gd name="T55" fmla="*/ 209 h 225"/>
                <a:gd name="T56" fmla="*/ 41 w 252"/>
                <a:gd name="T57" fmla="*/ 122 h 225"/>
                <a:gd name="T58" fmla="*/ 41 w 252"/>
                <a:gd name="T59" fmla="*/ 18 h 225"/>
                <a:gd name="T60" fmla="*/ 44 w 252"/>
                <a:gd name="T61" fmla="*/ 15 h 225"/>
                <a:gd name="T62" fmla="*/ 208 w 252"/>
                <a:gd name="T63" fmla="*/ 15 h 225"/>
                <a:gd name="T64" fmla="*/ 210 w 252"/>
                <a:gd name="T65" fmla="*/ 18 h 225"/>
                <a:gd name="T66" fmla="*/ 210 w 252"/>
                <a:gd name="T67" fmla="*/ 122 h 225"/>
                <a:gd name="T68" fmla="*/ 208 w 252"/>
                <a:gd name="T69" fmla="*/ 125 h 225"/>
                <a:gd name="T70" fmla="*/ 44 w 252"/>
                <a:gd name="T71" fmla="*/ 125 h 225"/>
                <a:gd name="T72" fmla="*/ 41 w 252"/>
                <a:gd name="T73" fmla="*/ 122 h 225"/>
                <a:gd name="T74" fmla="*/ 167 w 252"/>
                <a:gd name="T75" fmla="*/ 206 h 225"/>
                <a:gd name="T76" fmla="*/ 164 w 252"/>
                <a:gd name="T77" fmla="*/ 208 h 225"/>
                <a:gd name="T78" fmla="*/ 145 w 252"/>
                <a:gd name="T79" fmla="*/ 208 h 225"/>
                <a:gd name="T80" fmla="*/ 137 w 252"/>
                <a:gd name="T81" fmla="*/ 208 h 225"/>
                <a:gd name="T82" fmla="*/ 115 w 252"/>
                <a:gd name="T83" fmla="*/ 208 h 225"/>
                <a:gd name="T84" fmla="*/ 107 w 252"/>
                <a:gd name="T85" fmla="*/ 208 h 225"/>
                <a:gd name="T86" fmla="*/ 87 w 252"/>
                <a:gd name="T87" fmla="*/ 208 h 225"/>
                <a:gd name="T88" fmla="*/ 85 w 252"/>
                <a:gd name="T89" fmla="*/ 206 h 225"/>
                <a:gd name="T90" fmla="*/ 84 w 252"/>
                <a:gd name="T91" fmla="*/ 203 h 225"/>
                <a:gd name="T92" fmla="*/ 87 w 252"/>
                <a:gd name="T93" fmla="*/ 188 h 225"/>
                <a:gd name="T94" fmla="*/ 91 w 252"/>
                <a:gd name="T95" fmla="*/ 185 h 225"/>
                <a:gd name="T96" fmla="*/ 109 w 252"/>
                <a:gd name="T97" fmla="*/ 185 h 225"/>
                <a:gd name="T98" fmla="*/ 142 w 252"/>
                <a:gd name="T99" fmla="*/ 185 h 225"/>
                <a:gd name="T100" fmla="*/ 161 w 252"/>
                <a:gd name="T101" fmla="*/ 185 h 225"/>
                <a:gd name="T102" fmla="*/ 164 w 252"/>
                <a:gd name="T103" fmla="*/ 188 h 225"/>
                <a:gd name="T104" fmla="*/ 168 w 252"/>
                <a:gd name="T105" fmla="*/ 203 h 225"/>
                <a:gd name="T106" fmla="*/ 167 w 252"/>
                <a:gd name="T107" fmla="*/ 206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2" h="225">
                  <a:moveTo>
                    <a:pt x="250" y="209"/>
                  </a:moveTo>
                  <a:cubicBezTo>
                    <a:pt x="226" y="157"/>
                    <a:pt x="226" y="157"/>
                    <a:pt x="226" y="157"/>
                  </a:cubicBezTo>
                  <a:cubicBezTo>
                    <a:pt x="223" y="152"/>
                    <a:pt x="218" y="148"/>
                    <a:pt x="212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17" y="140"/>
                    <a:pt x="224" y="132"/>
                    <a:pt x="224" y="122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24" y="8"/>
                    <a:pt x="217" y="0"/>
                    <a:pt x="20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4" y="0"/>
                    <a:pt x="27" y="8"/>
                    <a:pt x="27" y="18"/>
                  </a:cubicBezTo>
                  <a:cubicBezTo>
                    <a:pt x="27" y="122"/>
                    <a:pt x="27" y="122"/>
                    <a:pt x="27" y="122"/>
                  </a:cubicBezTo>
                  <a:cubicBezTo>
                    <a:pt x="27" y="132"/>
                    <a:pt x="34" y="140"/>
                    <a:pt x="44" y="140"/>
                  </a:cubicBezTo>
                  <a:cubicBezTo>
                    <a:pt x="66" y="140"/>
                    <a:pt x="66" y="140"/>
                    <a:pt x="66" y="140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39" y="148"/>
                    <a:pt x="39" y="148"/>
                    <a:pt x="39" y="148"/>
                  </a:cubicBezTo>
                  <a:cubicBezTo>
                    <a:pt x="34" y="148"/>
                    <a:pt x="28" y="152"/>
                    <a:pt x="25" y="157"/>
                  </a:cubicBezTo>
                  <a:cubicBezTo>
                    <a:pt x="1" y="209"/>
                    <a:pt x="1" y="209"/>
                    <a:pt x="1" y="209"/>
                  </a:cubicBezTo>
                  <a:cubicBezTo>
                    <a:pt x="0" y="213"/>
                    <a:pt x="0" y="217"/>
                    <a:pt x="2" y="220"/>
                  </a:cubicBezTo>
                  <a:cubicBezTo>
                    <a:pt x="3" y="223"/>
                    <a:pt x="7" y="225"/>
                    <a:pt x="10" y="225"/>
                  </a:cubicBezTo>
                  <a:cubicBezTo>
                    <a:pt x="75" y="225"/>
                    <a:pt x="75" y="225"/>
                    <a:pt x="75" y="225"/>
                  </a:cubicBezTo>
                  <a:cubicBezTo>
                    <a:pt x="75" y="225"/>
                    <a:pt x="75" y="225"/>
                    <a:pt x="76" y="225"/>
                  </a:cubicBezTo>
                  <a:cubicBezTo>
                    <a:pt x="126" y="225"/>
                    <a:pt x="126" y="225"/>
                    <a:pt x="12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241" y="225"/>
                    <a:pt x="241" y="225"/>
                    <a:pt x="241" y="225"/>
                  </a:cubicBezTo>
                  <a:cubicBezTo>
                    <a:pt x="245" y="225"/>
                    <a:pt x="248" y="223"/>
                    <a:pt x="250" y="220"/>
                  </a:cubicBezTo>
                  <a:cubicBezTo>
                    <a:pt x="252" y="217"/>
                    <a:pt x="252" y="213"/>
                    <a:pt x="250" y="209"/>
                  </a:cubicBezTo>
                  <a:close/>
                  <a:moveTo>
                    <a:pt x="41" y="122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16"/>
                    <a:pt x="42" y="15"/>
                    <a:pt x="44" y="15"/>
                  </a:cubicBezTo>
                  <a:cubicBezTo>
                    <a:pt x="208" y="15"/>
                    <a:pt x="208" y="15"/>
                    <a:pt x="208" y="15"/>
                  </a:cubicBezTo>
                  <a:cubicBezTo>
                    <a:pt x="209" y="15"/>
                    <a:pt x="210" y="16"/>
                    <a:pt x="210" y="18"/>
                  </a:cubicBezTo>
                  <a:cubicBezTo>
                    <a:pt x="210" y="122"/>
                    <a:pt x="210" y="122"/>
                    <a:pt x="210" y="122"/>
                  </a:cubicBezTo>
                  <a:cubicBezTo>
                    <a:pt x="210" y="123"/>
                    <a:pt x="209" y="125"/>
                    <a:pt x="208" y="125"/>
                  </a:cubicBezTo>
                  <a:cubicBezTo>
                    <a:pt x="44" y="125"/>
                    <a:pt x="44" y="125"/>
                    <a:pt x="44" y="125"/>
                  </a:cubicBezTo>
                  <a:cubicBezTo>
                    <a:pt x="42" y="125"/>
                    <a:pt x="41" y="123"/>
                    <a:pt x="41" y="122"/>
                  </a:cubicBezTo>
                  <a:close/>
                  <a:moveTo>
                    <a:pt x="167" y="206"/>
                  </a:moveTo>
                  <a:cubicBezTo>
                    <a:pt x="166" y="207"/>
                    <a:pt x="165" y="208"/>
                    <a:pt x="164" y="208"/>
                  </a:cubicBezTo>
                  <a:cubicBezTo>
                    <a:pt x="145" y="208"/>
                    <a:pt x="145" y="208"/>
                    <a:pt x="145" y="208"/>
                  </a:cubicBezTo>
                  <a:cubicBezTo>
                    <a:pt x="137" y="208"/>
                    <a:pt x="137" y="208"/>
                    <a:pt x="137" y="208"/>
                  </a:cubicBezTo>
                  <a:cubicBezTo>
                    <a:pt x="115" y="208"/>
                    <a:pt x="115" y="208"/>
                    <a:pt x="115" y="208"/>
                  </a:cubicBezTo>
                  <a:cubicBezTo>
                    <a:pt x="107" y="208"/>
                    <a:pt x="107" y="208"/>
                    <a:pt x="107" y="208"/>
                  </a:cubicBezTo>
                  <a:cubicBezTo>
                    <a:pt x="87" y="208"/>
                    <a:pt x="87" y="208"/>
                    <a:pt x="87" y="208"/>
                  </a:cubicBezTo>
                  <a:cubicBezTo>
                    <a:pt x="86" y="208"/>
                    <a:pt x="85" y="207"/>
                    <a:pt x="85" y="206"/>
                  </a:cubicBezTo>
                  <a:cubicBezTo>
                    <a:pt x="84" y="205"/>
                    <a:pt x="84" y="204"/>
                    <a:pt x="84" y="203"/>
                  </a:cubicBezTo>
                  <a:cubicBezTo>
                    <a:pt x="87" y="188"/>
                    <a:pt x="87" y="188"/>
                    <a:pt x="87" y="188"/>
                  </a:cubicBezTo>
                  <a:cubicBezTo>
                    <a:pt x="88" y="186"/>
                    <a:pt x="89" y="185"/>
                    <a:pt x="91" y="185"/>
                  </a:cubicBezTo>
                  <a:cubicBezTo>
                    <a:pt x="109" y="185"/>
                    <a:pt x="109" y="185"/>
                    <a:pt x="109" y="185"/>
                  </a:cubicBezTo>
                  <a:cubicBezTo>
                    <a:pt x="142" y="185"/>
                    <a:pt x="142" y="185"/>
                    <a:pt x="142" y="185"/>
                  </a:cubicBezTo>
                  <a:cubicBezTo>
                    <a:pt x="161" y="185"/>
                    <a:pt x="161" y="185"/>
                    <a:pt x="161" y="185"/>
                  </a:cubicBezTo>
                  <a:cubicBezTo>
                    <a:pt x="162" y="185"/>
                    <a:pt x="164" y="186"/>
                    <a:pt x="164" y="188"/>
                  </a:cubicBezTo>
                  <a:cubicBezTo>
                    <a:pt x="168" y="203"/>
                    <a:pt x="168" y="203"/>
                    <a:pt x="168" y="203"/>
                  </a:cubicBezTo>
                  <a:cubicBezTo>
                    <a:pt x="168" y="204"/>
                    <a:pt x="168" y="205"/>
                    <a:pt x="167" y="20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0" name="Freeform 211">
              <a:extLst>
                <a:ext uri="{FF2B5EF4-FFF2-40B4-BE49-F238E27FC236}">
                  <a16:creationId xmlns:a16="http://schemas.microsoft.com/office/drawing/2014/main" id="{93DE9890-EB30-9735-8FBF-9E7863D8ACE5}"/>
                </a:ext>
              </a:extLst>
            </p:cNvPr>
            <p:cNvSpPr/>
            <p:nvPr/>
          </p:nvSpPr>
          <p:spPr bwMode="auto">
            <a:xfrm>
              <a:off x="10227329" y="4016071"/>
              <a:ext cx="154599" cy="155882"/>
            </a:xfrm>
            <a:custGeom>
              <a:avLst/>
              <a:gdLst>
                <a:gd name="T0" fmla="*/ 19 w 102"/>
                <a:gd name="T1" fmla="*/ 76 h 103"/>
                <a:gd name="T2" fmla="*/ 18 w 102"/>
                <a:gd name="T3" fmla="*/ 102 h 103"/>
                <a:gd name="T4" fmla="*/ 18 w 102"/>
                <a:gd name="T5" fmla="*/ 103 h 103"/>
                <a:gd name="T6" fmla="*/ 20 w 102"/>
                <a:gd name="T7" fmla="*/ 102 h 103"/>
                <a:gd name="T8" fmla="*/ 41 w 102"/>
                <a:gd name="T9" fmla="*/ 85 h 103"/>
                <a:gd name="T10" fmla="*/ 54 w 102"/>
                <a:gd name="T11" fmla="*/ 87 h 103"/>
                <a:gd name="T12" fmla="*/ 102 w 102"/>
                <a:gd name="T13" fmla="*/ 63 h 103"/>
                <a:gd name="T14" fmla="*/ 62 w 102"/>
                <a:gd name="T15" fmla="*/ 17 h 103"/>
                <a:gd name="T16" fmla="*/ 66 w 102"/>
                <a:gd name="T17" fmla="*/ 1 h 103"/>
                <a:gd name="T18" fmla="*/ 54 w 102"/>
                <a:gd name="T19" fmla="*/ 0 h 103"/>
                <a:gd name="T20" fmla="*/ 0 w 102"/>
                <a:gd name="T21" fmla="*/ 43 h 103"/>
                <a:gd name="T22" fmla="*/ 19 w 102"/>
                <a:gd name="T23" fmla="*/ 7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2" h="103">
                  <a:moveTo>
                    <a:pt x="19" y="76"/>
                  </a:moveTo>
                  <a:cubicBezTo>
                    <a:pt x="18" y="102"/>
                    <a:pt x="18" y="102"/>
                    <a:pt x="18" y="102"/>
                  </a:cubicBezTo>
                  <a:cubicBezTo>
                    <a:pt x="18" y="103"/>
                    <a:pt x="18" y="103"/>
                    <a:pt x="18" y="103"/>
                  </a:cubicBezTo>
                  <a:cubicBezTo>
                    <a:pt x="19" y="103"/>
                    <a:pt x="20" y="103"/>
                    <a:pt x="20" y="102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5" y="86"/>
                    <a:pt x="50" y="87"/>
                    <a:pt x="54" y="87"/>
                  </a:cubicBezTo>
                  <a:cubicBezTo>
                    <a:pt x="75" y="87"/>
                    <a:pt x="94" y="77"/>
                    <a:pt x="102" y="63"/>
                  </a:cubicBezTo>
                  <a:cubicBezTo>
                    <a:pt x="79" y="56"/>
                    <a:pt x="62" y="38"/>
                    <a:pt x="62" y="17"/>
                  </a:cubicBezTo>
                  <a:cubicBezTo>
                    <a:pt x="62" y="11"/>
                    <a:pt x="63" y="6"/>
                    <a:pt x="66" y="1"/>
                  </a:cubicBezTo>
                  <a:cubicBezTo>
                    <a:pt x="62" y="0"/>
                    <a:pt x="58" y="0"/>
                    <a:pt x="54" y="0"/>
                  </a:cubicBezTo>
                  <a:cubicBezTo>
                    <a:pt x="24" y="0"/>
                    <a:pt x="0" y="19"/>
                    <a:pt x="0" y="43"/>
                  </a:cubicBezTo>
                  <a:cubicBezTo>
                    <a:pt x="0" y="56"/>
                    <a:pt x="8" y="68"/>
                    <a:pt x="19" y="7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1" name="Freeform 212">
              <a:extLst>
                <a:ext uri="{FF2B5EF4-FFF2-40B4-BE49-F238E27FC236}">
                  <a16:creationId xmlns:a16="http://schemas.microsoft.com/office/drawing/2014/main" id="{EDE391DC-9BE1-5A9C-9D48-0DEEB060DBB7}"/>
                </a:ext>
              </a:extLst>
            </p:cNvPr>
            <p:cNvSpPr/>
            <p:nvPr/>
          </p:nvSpPr>
          <p:spPr bwMode="auto">
            <a:xfrm>
              <a:off x="10327401" y="3967318"/>
              <a:ext cx="178975" cy="168070"/>
            </a:xfrm>
            <a:custGeom>
              <a:avLst/>
              <a:gdLst>
                <a:gd name="T0" fmla="*/ 42 w 118"/>
                <a:gd name="T1" fmla="*/ 75 h 111"/>
                <a:gd name="T2" fmla="*/ 36 w 118"/>
                <a:gd name="T3" fmla="*/ 95 h 111"/>
                <a:gd name="T4" fmla="*/ 57 w 118"/>
                <a:gd name="T5" fmla="*/ 98 h 111"/>
                <a:gd name="T6" fmla="*/ 79 w 118"/>
                <a:gd name="T7" fmla="*/ 94 h 111"/>
                <a:gd name="T8" fmla="*/ 99 w 118"/>
                <a:gd name="T9" fmla="*/ 110 h 111"/>
                <a:gd name="T10" fmla="*/ 101 w 118"/>
                <a:gd name="T11" fmla="*/ 111 h 111"/>
                <a:gd name="T12" fmla="*/ 101 w 118"/>
                <a:gd name="T13" fmla="*/ 110 h 111"/>
                <a:gd name="T14" fmla="*/ 100 w 118"/>
                <a:gd name="T15" fmla="*/ 84 h 111"/>
                <a:gd name="T16" fmla="*/ 118 w 118"/>
                <a:gd name="T17" fmla="*/ 49 h 111"/>
                <a:gd name="T18" fmla="*/ 57 w 118"/>
                <a:gd name="T19" fmla="*/ 0 h 111"/>
                <a:gd name="T20" fmla="*/ 0 w 118"/>
                <a:gd name="T21" fmla="*/ 33 h 111"/>
                <a:gd name="T22" fmla="*/ 42 w 118"/>
                <a:gd name="T23" fmla="*/ 75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8" h="111">
                  <a:moveTo>
                    <a:pt x="42" y="75"/>
                  </a:moveTo>
                  <a:cubicBezTo>
                    <a:pt x="42" y="82"/>
                    <a:pt x="40" y="89"/>
                    <a:pt x="36" y="95"/>
                  </a:cubicBezTo>
                  <a:cubicBezTo>
                    <a:pt x="43" y="97"/>
                    <a:pt x="50" y="98"/>
                    <a:pt x="57" y="98"/>
                  </a:cubicBezTo>
                  <a:cubicBezTo>
                    <a:pt x="65" y="98"/>
                    <a:pt x="72" y="96"/>
                    <a:pt x="79" y="94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99" y="111"/>
                    <a:pt x="100" y="111"/>
                    <a:pt x="101" y="111"/>
                  </a:cubicBezTo>
                  <a:cubicBezTo>
                    <a:pt x="101" y="111"/>
                    <a:pt x="101" y="111"/>
                    <a:pt x="101" y="110"/>
                  </a:cubicBezTo>
                  <a:cubicBezTo>
                    <a:pt x="100" y="84"/>
                    <a:pt x="100" y="84"/>
                    <a:pt x="100" y="84"/>
                  </a:cubicBezTo>
                  <a:cubicBezTo>
                    <a:pt x="111" y="75"/>
                    <a:pt x="118" y="62"/>
                    <a:pt x="118" y="49"/>
                  </a:cubicBezTo>
                  <a:cubicBezTo>
                    <a:pt x="118" y="22"/>
                    <a:pt x="91" y="0"/>
                    <a:pt x="57" y="0"/>
                  </a:cubicBezTo>
                  <a:cubicBezTo>
                    <a:pt x="30" y="0"/>
                    <a:pt x="8" y="14"/>
                    <a:pt x="0" y="33"/>
                  </a:cubicBezTo>
                  <a:cubicBezTo>
                    <a:pt x="24" y="37"/>
                    <a:pt x="42" y="54"/>
                    <a:pt x="42" y="7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2" name="Freeform 213">
              <a:extLst>
                <a:ext uri="{FF2B5EF4-FFF2-40B4-BE49-F238E27FC236}">
                  <a16:creationId xmlns:a16="http://schemas.microsoft.com/office/drawing/2014/main" id="{AA910A9A-3E7E-31C5-3D71-260D1B97ECF4}"/>
                </a:ext>
              </a:extLst>
            </p:cNvPr>
            <p:cNvSpPr/>
            <p:nvPr/>
          </p:nvSpPr>
          <p:spPr bwMode="auto">
            <a:xfrm>
              <a:off x="10288270" y="4196329"/>
              <a:ext cx="159089" cy="177692"/>
            </a:xfrm>
            <a:custGeom>
              <a:avLst/>
              <a:gdLst>
                <a:gd name="T0" fmla="*/ 92 w 105"/>
                <a:gd name="T1" fmla="*/ 95 h 117"/>
                <a:gd name="T2" fmla="*/ 72 w 105"/>
                <a:gd name="T3" fmla="*/ 87 h 117"/>
                <a:gd name="T4" fmla="*/ 69 w 105"/>
                <a:gd name="T5" fmla="*/ 67 h 117"/>
                <a:gd name="T6" fmla="*/ 79 w 105"/>
                <a:gd name="T7" fmla="*/ 29 h 117"/>
                <a:gd name="T8" fmla="*/ 54 w 105"/>
                <a:gd name="T9" fmla="*/ 0 h 117"/>
                <a:gd name="T10" fmla="*/ 52 w 105"/>
                <a:gd name="T11" fmla="*/ 0 h 117"/>
                <a:gd name="T12" fmla="*/ 52 w 105"/>
                <a:gd name="T13" fmla="*/ 0 h 117"/>
                <a:gd name="T14" fmla="*/ 51 w 105"/>
                <a:gd name="T15" fmla="*/ 0 h 117"/>
                <a:gd name="T16" fmla="*/ 26 w 105"/>
                <a:gd name="T17" fmla="*/ 29 h 117"/>
                <a:gd name="T18" fmla="*/ 36 w 105"/>
                <a:gd name="T19" fmla="*/ 67 h 117"/>
                <a:gd name="T20" fmla="*/ 33 w 105"/>
                <a:gd name="T21" fmla="*/ 87 h 117"/>
                <a:gd name="T22" fmla="*/ 12 w 105"/>
                <a:gd name="T23" fmla="*/ 95 h 117"/>
                <a:gd name="T24" fmla="*/ 0 w 105"/>
                <a:gd name="T25" fmla="*/ 117 h 117"/>
                <a:gd name="T26" fmla="*/ 52 w 105"/>
                <a:gd name="T27" fmla="*/ 117 h 117"/>
                <a:gd name="T28" fmla="*/ 52 w 105"/>
                <a:gd name="T29" fmla="*/ 117 h 117"/>
                <a:gd name="T30" fmla="*/ 104 w 105"/>
                <a:gd name="T31" fmla="*/ 117 h 117"/>
                <a:gd name="T32" fmla="*/ 92 w 105"/>
                <a:gd name="T33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5" h="117">
                  <a:moveTo>
                    <a:pt x="92" y="95"/>
                  </a:moveTo>
                  <a:cubicBezTo>
                    <a:pt x="92" y="95"/>
                    <a:pt x="72" y="87"/>
                    <a:pt x="72" y="87"/>
                  </a:cubicBezTo>
                  <a:cubicBezTo>
                    <a:pt x="68" y="86"/>
                    <a:pt x="63" y="73"/>
                    <a:pt x="69" y="67"/>
                  </a:cubicBezTo>
                  <a:cubicBezTo>
                    <a:pt x="78" y="55"/>
                    <a:pt x="79" y="29"/>
                    <a:pt x="79" y="29"/>
                  </a:cubicBezTo>
                  <a:cubicBezTo>
                    <a:pt x="79" y="13"/>
                    <a:pt x="70" y="0"/>
                    <a:pt x="54" y="0"/>
                  </a:cubicBezTo>
                  <a:cubicBezTo>
                    <a:pt x="54" y="0"/>
                    <a:pt x="53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4" y="0"/>
                    <a:pt x="26" y="13"/>
                    <a:pt x="26" y="29"/>
                  </a:cubicBezTo>
                  <a:cubicBezTo>
                    <a:pt x="26" y="29"/>
                    <a:pt x="27" y="55"/>
                    <a:pt x="36" y="67"/>
                  </a:cubicBezTo>
                  <a:cubicBezTo>
                    <a:pt x="42" y="73"/>
                    <a:pt x="37" y="86"/>
                    <a:pt x="33" y="87"/>
                  </a:cubicBezTo>
                  <a:cubicBezTo>
                    <a:pt x="33" y="87"/>
                    <a:pt x="12" y="95"/>
                    <a:pt x="12" y="95"/>
                  </a:cubicBezTo>
                  <a:cubicBezTo>
                    <a:pt x="0" y="102"/>
                    <a:pt x="1" y="108"/>
                    <a:pt x="0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52" y="117"/>
                    <a:pt x="52" y="117"/>
                    <a:pt x="52" y="117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3" y="108"/>
                    <a:pt x="105" y="102"/>
                    <a:pt x="92" y="9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3" name="Freeform 214">
              <a:extLst>
                <a:ext uri="{FF2B5EF4-FFF2-40B4-BE49-F238E27FC236}">
                  <a16:creationId xmlns:a16="http://schemas.microsoft.com/office/drawing/2014/main" id="{64232527-FE69-0DD4-CFA0-EA6DC1231923}"/>
                </a:ext>
              </a:extLst>
            </p:cNvPr>
            <p:cNvSpPr/>
            <p:nvPr/>
          </p:nvSpPr>
          <p:spPr bwMode="auto">
            <a:xfrm>
              <a:off x="10400531" y="4171952"/>
              <a:ext cx="144335" cy="178975"/>
            </a:xfrm>
            <a:custGeom>
              <a:avLst/>
              <a:gdLst>
                <a:gd name="T0" fmla="*/ 83 w 95"/>
                <a:gd name="T1" fmla="*/ 96 h 118"/>
                <a:gd name="T2" fmla="*/ 62 w 95"/>
                <a:gd name="T3" fmla="*/ 88 h 118"/>
                <a:gd name="T4" fmla="*/ 59 w 95"/>
                <a:gd name="T5" fmla="*/ 68 h 118"/>
                <a:gd name="T6" fmla="*/ 69 w 95"/>
                <a:gd name="T7" fmla="*/ 30 h 118"/>
                <a:gd name="T8" fmla="*/ 45 w 95"/>
                <a:gd name="T9" fmla="*/ 0 h 118"/>
                <a:gd name="T10" fmla="*/ 43 w 95"/>
                <a:gd name="T11" fmla="*/ 0 h 118"/>
                <a:gd name="T12" fmla="*/ 43 w 95"/>
                <a:gd name="T13" fmla="*/ 0 h 118"/>
                <a:gd name="T14" fmla="*/ 41 w 95"/>
                <a:gd name="T15" fmla="*/ 0 h 118"/>
                <a:gd name="T16" fmla="*/ 17 w 95"/>
                <a:gd name="T17" fmla="*/ 30 h 118"/>
                <a:gd name="T18" fmla="*/ 27 w 95"/>
                <a:gd name="T19" fmla="*/ 68 h 118"/>
                <a:gd name="T20" fmla="*/ 24 w 95"/>
                <a:gd name="T21" fmla="*/ 88 h 118"/>
                <a:gd name="T22" fmla="*/ 3 w 95"/>
                <a:gd name="T23" fmla="*/ 96 h 118"/>
                <a:gd name="T24" fmla="*/ 0 w 95"/>
                <a:gd name="T25" fmla="*/ 97 h 118"/>
                <a:gd name="T26" fmla="*/ 0 w 95"/>
                <a:gd name="T27" fmla="*/ 98 h 118"/>
                <a:gd name="T28" fmla="*/ 20 w 95"/>
                <a:gd name="T29" fmla="*/ 105 h 118"/>
                <a:gd name="T30" fmla="*/ 21 w 95"/>
                <a:gd name="T31" fmla="*/ 106 h 118"/>
                <a:gd name="T32" fmla="*/ 21 w 95"/>
                <a:gd name="T33" fmla="*/ 106 h 118"/>
                <a:gd name="T34" fmla="*/ 34 w 95"/>
                <a:gd name="T35" fmla="*/ 118 h 118"/>
                <a:gd name="T36" fmla="*/ 43 w 95"/>
                <a:gd name="T37" fmla="*/ 118 h 118"/>
                <a:gd name="T38" fmla="*/ 43 w 95"/>
                <a:gd name="T39" fmla="*/ 118 h 118"/>
                <a:gd name="T40" fmla="*/ 95 w 95"/>
                <a:gd name="T41" fmla="*/ 118 h 118"/>
                <a:gd name="T42" fmla="*/ 83 w 95"/>
                <a:gd name="T43" fmla="*/ 9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5" h="118">
                  <a:moveTo>
                    <a:pt x="83" y="96"/>
                  </a:moveTo>
                  <a:cubicBezTo>
                    <a:pt x="83" y="96"/>
                    <a:pt x="62" y="88"/>
                    <a:pt x="62" y="88"/>
                  </a:cubicBezTo>
                  <a:cubicBezTo>
                    <a:pt x="59" y="87"/>
                    <a:pt x="53" y="74"/>
                    <a:pt x="59" y="68"/>
                  </a:cubicBezTo>
                  <a:cubicBezTo>
                    <a:pt x="68" y="56"/>
                    <a:pt x="69" y="30"/>
                    <a:pt x="69" y="30"/>
                  </a:cubicBezTo>
                  <a:cubicBezTo>
                    <a:pt x="69" y="13"/>
                    <a:pt x="61" y="1"/>
                    <a:pt x="45" y="0"/>
                  </a:cubicBezTo>
                  <a:cubicBezTo>
                    <a:pt x="44" y="0"/>
                    <a:pt x="44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2" y="0"/>
                    <a:pt x="41" y="0"/>
                    <a:pt x="41" y="0"/>
                  </a:cubicBezTo>
                  <a:cubicBezTo>
                    <a:pt x="25" y="1"/>
                    <a:pt x="17" y="13"/>
                    <a:pt x="17" y="30"/>
                  </a:cubicBezTo>
                  <a:cubicBezTo>
                    <a:pt x="17" y="30"/>
                    <a:pt x="18" y="56"/>
                    <a:pt x="27" y="68"/>
                  </a:cubicBezTo>
                  <a:cubicBezTo>
                    <a:pt x="33" y="74"/>
                    <a:pt x="27" y="87"/>
                    <a:pt x="24" y="88"/>
                  </a:cubicBezTo>
                  <a:cubicBezTo>
                    <a:pt x="23" y="88"/>
                    <a:pt x="3" y="96"/>
                    <a:pt x="3" y="96"/>
                  </a:cubicBezTo>
                  <a:cubicBezTo>
                    <a:pt x="2" y="96"/>
                    <a:pt x="1" y="97"/>
                    <a:pt x="0" y="97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4" y="99"/>
                    <a:pt x="20" y="105"/>
                    <a:pt x="20" y="105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28" y="110"/>
                    <a:pt x="32" y="114"/>
                    <a:pt x="34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4" y="108"/>
                    <a:pt x="95" y="103"/>
                    <a:pt x="83" y="9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4" name="Freeform 215">
              <a:extLst>
                <a:ext uri="{FF2B5EF4-FFF2-40B4-BE49-F238E27FC236}">
                  <a16:creationId xmlns:a16="http://schemas.microsoft.com/office/drawing/2014/main" id="{810786D4-AC18-0017-300F-4A6FFF226AD6}"/>
                </a:ext>
              </a:extLst>
            </p:cNvPr>
            <p:cNvSpPr/>
            <p:nvPr/>
          </p:nvSpPr>
          <p:spPr bwMode="auto">
            <a:xfrm>
              <a:off x="10189481" y="4171952"/>
              <a:ext cx="145618" cy="178975"/>
            </a:xfrm>
            <a:custGeom>
              <a:avLst/>
              <a:gdLst>
                <a:gd name="T0" fmla="*/ 74 w 96"/>
                <a:gd name="T1" fmla="*/ 106 h 118"/>
                <a:gd name="T2" fmla="*/ 75 w 96"/>
                <a:gd name="T3" fmla="*/ 106 h 118"/>
                <a:gd name="T4" fmla="*/ 75 w 96"/>
                <a:gd name="T5" fmla="*/ 105 h 118"/>
                <a:gd name="T6" fmla="*/ 95 w 96"/>
                <a:gd name="T7" fmla="*/ 98 h 118"/>
                <a:gd name="T8" fmla="*/ 96 w 96"/>
                <a:gd name="T9" fmla="*/ 97 h 118"/>
                <a:gd name="T10" fmla="*/ 93 w 96"/>
                <a:gd name="T11" fmla="*/ 96 h 118"/>
                <a:gd name="T12" fmla="*/ 72 w 96"/>
                <a:gd name="T13" fmla="*/ 88 h 118"/>
                <a:gd name="T14" fmla="*/ 69 w 96"/>
                <a:gd name="T15" fmla="*/ 68 h 118"/>
                <a:gd name="T16" fmla="*/ 79 w 96"/>
                <a:gd name="T17" fmla="*/ 30 h 118"/>
                <a:gd name="T18" fmla="*/ 55 w 96"/>
                <a:gd name="T19" fmla="*/ 0 h 118"/>
                <a:gd name="T20" fmla="*/ 53 w 96"/>
                <a:gd name="T21" fmla="*/ 0 h 118"/>
                <a:gd name="T22" fmla="*/ 51 w 96"/>
                <a:gd name="T23" fmla="*/ 0 h 118"/>
                <a:gd name="T24" fmla="*/ 26 w 96"/>
                <a:gd name="T25" fmla="*/ 30 h 118"/>
                <a:gd name="T26" fmla="*/ 36 w 96"/>
                <a:gd name="T27" fmla="*/ 68 h 118"/>
                <a:gd name="T28" fmla="*/ 33 w 96"/>
                <a:gd name="T29" fmla="*/ 88 h 118"/>
                <a:gd name="T30" fmla="*/ 13 w 96"/>
                <a:gd name="T31" fmla="*/ 96 h 118"/>
                <a:gd name="T32" fmla="*/ 1 w 96"/>
                <a:gd name="T33" fmla="*/ 118 h 118"/>
                <a:gd name="T34" fmla="*/ 53 w 96"/>
                <a:gd name="T35" fmla="*/ 118 h 118"/>
                <a:gd name="T36" fmla="*/ 62 w 96"/>
                <a:gd name="T37" fmla="*/ 118 h 118"/>
                <a:gd name="T38" fmla="*/ 74 w 96"/>
                <a:gd name="T39" fmla="*/ 10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6" h="118">
                  <a:moveTo>
                    <a:pt x="74" y="106"/>
                  </a:move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5"/>
                    <a:pt x="92" y="99"/>
                    <a:pt x="95" y="98"/>
                  </a:cubicBezTo>
                  <a:cubicBezTo>
                    <a:pt x="95" y="98"/>
                    <a:pt x="95" y="98"/>
                    <a:pt x="96" y="97"/>
                  </a:cubicBezTo>
                  <a:cubicBezTo>
                    <a:pt x="95" y="97"/>
                    <a:pt x="94" y="96"/>
                    <a:pt x="93" y="96"/>
                  </a:cubicBezTo>
                  <a:cubicBezTo>
                    <a:pt x="93" y="96"/>
                    <a:pt x="72" y="88"/>
                    <a:pt x="72" y="88"/>
                  </a:cubicBezTo>
                  <a:cubicBezTo>
                    <a:pt x="68" y="87"/>
                    <a:pt x="63" y="74"/>
                    <a:pt x="69" y="68"/>
                  </a:cubicBezTo>
                  <a:cubicBezTo>
                    <a:pt x="78" y="56"/>
                    <a:pt x="79" y="30"/>
                    <a:pt x="79" y="30"/>
                  </a:cubicBezTo>
                  <a:cubicBezTo>
                    <a:pt x="79" y="13"/>
                    <a:pt x="71" y="1"/>
                    <a:pt x="55" y="0"/>
                  </a:cubicBezTo>
                  <a:cubicBezTo>
                    <a:pt x="54" y="0"/>
                    <a:pt x="53" y="0"/>
                    <a:pt x="53" y="0"/>
                  </a:cubicBezTo>
                  <a:cubicBezTo>
                    <a:pt x="52" y="0"/>
                    <a:pt x="51" y="0"/>
                    <a:pt x="51" y="0"/>
                  </a:cubicBezTo>
                  <a:cubicBezTo>
                    <a:pt x="35" y="1"/>
                    <a:pt x="26" y="13"/>
                    <a:pt x="26" y="30"/>
                  </a:cubicBezTo>
                  <a:cubicBezTo>
                    <a:pt x="26" y="30"/>
                    <a:pt x="27" y="56"/>
                    <a:pt x="36" y="68"/>
                  </a:cubicBezTo>
                  <a:cubicBezTo>
                    <a:pt x="42" y="74"/>
                    <a:pt x="37" y="87"/>
                    <a:pt x="33" y="88"/>
                  </a:cubicBezTo>
                  <a:cubicBezTo>
                    <a:pt x="33" y="88"/>
                    <a:pt x="13" y="96"/>
                    <a:pt x="13" y="96"/>
                  </a:cubicBezTo>
                  <a:cubicBezTo>
                    <a:pt x="0" y="103"/>
                    <a:pt x="2" y="108"/>
                    <a:pt x="1" y="118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62" y="118"/>
                    <a:pt x="62" y="118"/>
                    <a:pt x="62" y="118"/>
                  </a:cubicBezTo>
                  <a:cubicBezTo>
                    <a:pt x="64" y="114"/>
                    <a:pt x="67" y="110"/>
                    <a:pt x="74" y="10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5" name="Freeform 216">
              <a:extLst>
                <a:ext uri="{FF2B5EF4-FFF2-40B4-BE49-F238E27FC236}">
                  <a16:creationId xmlns:a16="http://schemas.microsoft.com/office/drawing/2014/main" id="{7063F1F5-6FEF-E46D-C1C1-A4D0EE6977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11418" y="2314201"/>
              <a:ext cx="327801" cy="292519"/>
            </a:xfrm>
            <a:custGeom>
              <a:avLst/>
              <a:gdLst>
                <a:gd name="T0" fmla="*/ 216 w 216"/>
                <a:gd name="T1" fmla="*/ 86 h 193"/>
                <a:gd name="T2" fmla="*/ 108 w 216"/>
                <a:gd name="T3" fmla="*/ 0 h 193"/>
                <a:gd name="T4" fmla="*/ 0 w 216"/>
                <a:gd name="T5" fmla="*/ 86 h 193"/>
                <a:gd name="T6" fmla="*/ 108 w 216"/>
                <a:gd name="T7" fmla="*/ 171 h 193"/>
                <a:gd name="T8" fmla="*/ 145 w 216"/>
                <a:gd name="T9" fmla="*/ 166 h 193"/>
                <a:gd name="T10" fmla="*/ 176 w 216"/>
                <a:gd name="T11" fmla="*/ 192 h 193"/>
                <a:gd name="T12" fmla="*/ 179 w 216"/>
                <a:gd name="T13" fmla="*/ 193 h 193"/>
                <a:gd name="T14" fmla="*/ 180 w 216"/>
                <a:gd name="T15" fmla="*/ 192 h 193"/>
                <a:gd name="T16" fmla="*/ 178 w 216"/>
                <a:gd name="T17" fmla="*/ 151 h 193"/>
                <a:gd name="T18" fmla="*/ 216 w 216"/>
                <a:gd name="T19" fmla="*/ 86 h 193"/>
                <a:gd name="T20" fmla="*/ 150 w 216"/>
                <a:gd name="T21" fmla="*/ 123 h 193"/>
                <a:gd name="T22" fmla="*/ 67 w 216"/>
                <a:gd name="T23" fmla="*/ 123 h 193"/>
                <a:gd name="T24" fmla="*/ 59 w 216"/>
                <a:gd name="T25" fmla="*/ 115 h 193"/>
                <a:gd name="T26" fmla="*/ 67 w 216"/>
                <a:gd name="T27" fmla="*/ 107 h 193"/>
                <a:gd name="T28" fmla="*/ 150 w 216"/>
                <a:gd name="T29" fmla="*/ 107 h 193"/>
                <a:gd name="T30" fmla="*/ 158 w 216"/>
                <a:gd name="T31" fmla="*/ 115 h 193"/>
                <a:gd name="T32" fmla="*/ 150 w 216"/>
                <a:gd name="T33" fmla="*/ 123 h 193"/>
                <a:gd name="T34" fmla="*/ 150 w 216"/>
                <a:gd name="T35" fmla="*/ 90 h 193"/>
                <a:gd name="T36" fmla="*/ 67 w 216"/>
                <a:gd name="T37" fmla="*/ 90 h 193"/>
                <a:gd name="T38" fmla="*/ 59 w 216"/>
                <a:gd name="T39" fmla="*/ 83 h 193"/>
                <a:gd name="T40" fmla="*/ 67 w 216"/>
                <a:gd name="T41" fmla="*/ 75 h 193"/>
                <a:gd name="T42" fmla="*/ 150 w 216"/>
                <a:gd name="T43" fmla="*/ 75 h 193"/>
                <a:gd name="T44" fmla="*/ 158 w 216"/>
                <a:gd name="T45" fmla="*/ 83 h 193"/>
                <a:gd name="T46" fmla="*/ 150 w 216"/>
                <a:gd name="T47" fmla="*/ 90 h 193"/>
                <a:gd name="T48" fmla="*/ 150 w 216"/>
                <a:gd name="T49" fmla="*/ 58 h 193"/>
                <a:gd name="T50" fmla="*/ 67 w 216"/>
                <a:gd name="T51" fmla="*/ 58 h 193"/>
                <a:gd name="T52" fmla="*/ 59 w 216"/>
                <a:gd name="T53" fmla="*/ 51 h 193"/>
                <a:gd name="T54" fmla="*/ 67 w 216"/>
                <a:gd name="T55" fmla="*/ 43 h 193"/>
                <a:gd name="T56" fmla="*/ 150 w 216"/>
                <a:gd name="T57" fmla="*/ 43 h 193"/>
                <a:gd name="T58" fmla="*/ 158 w 216"/>
                <a:gd name="T59" fmla="*/ 51 h 193"/>
                <a:gd name="T60" fmla="*/ 150 w 216"/>
                <a:gd name="T61" fmla="*/ 5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6" h="193">
                  <a:moveTo>
                    <a:pt x="216" y="86"/>
                  </a:moveTo>
                  <a:cubicBezTo>
                    <a:pt x="216" y="39"/>
                    <a:pt x="167" y="0"/>
                    <a:pt x="108" y="0"/>
                  </a:cubicBezTo>
                  <a:cubicBezTo>
                    <a:pt x="49" y="0"/>
                    <a:pt x="0" y="39"/>
                    <a:pt x="0" y="86"/>
                  </a:cubicBezTo>
                  <a:cubicBezTo>
                    <a:pt x="0" y="133"/>
                    <a:pt x="49" y="171"/>
                    <a:pt x="108" y="171"/>
                  </a:cubicBezTo>
                  <a:cubicBezTo>
                    <a:pt x="121" y="171"/>
                    <a:pt x="133" y="170"/>
                    <a:pt x="145" y="166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7" y="193"/>
                    <a:pt x="178" y="193"/>
                    <a:pt x="179" y="193"/>
                  </a:cubicBezTo>
                  <a:cubicBezTo>
                    <a:pt x="180" y="193"/>
                    <a:pt x="180" y="193"/>
                    <a:pt x="180" y="192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201" y="135"/>
                    <a:pt x="216" y="112"/>
                    <a:pt x="216" y="86"/>
                  </a:cubicBezTo>
                  <a:close/>
                  <a:moveTo>
                    <a:pt x="150" y="123"/>
                  </a:moveTo>
                  <a:cubicBezTo>
                    <a:pt x="67" y="123"/>
                    <a:pt x="67" y="123"/>
                    <a:pt x="67" y="123"/>
                  </a:cubicBezTo>
                  <a:cubicBezTo>
                    <a:pt x="63" y="123"/>
                    <a:pt x="59" y="119"/>
                    <a:pt x="59" y="115"/>
                  </a:cubicBezTo>
                  <a:cubicBezTo>
                    <a:pt x="59" y="111"/>
                    <a:pt x="63" y="107"/>
                    <a:pt x="67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5" y="107"/>
                    <a:pt x="158" y="111"/>
                    <a:pt x="158" y="115"/>
                  </a:cubicBezTo>
                  <a:cubicBezTo>
                    <a:pt x="158" y="119"/>
                    <a:pt x="155" y="123"/>
                    <a:pt x="150" y="123"/>
                  </a:cubicBezTo>
                  <a:close/>
                  <a:moveTo>
                    <a:pt x="150" y="90"/>
                  </a:moveTo>
                  <a:cubicBezTo>
                    <a:pt x="67" y="90"/>
                    <a:pt x="67" y="90"/>
                    <a:pt x="67" y="90"/>
                  </a:cubicBezTo>
                  <a:cubicBezTo>
                    <a:pt x="63" y="90"/>
                    <a:pt x="59" y="87"/>
                    <a:pt x="59" y="83"/>
                  </a:cubicBezTo>
                  <a:cubicBezTo>
                    <a:pt x="59" y="78"/>
                    <a:pt x="63" y="75"/>
                    <a:pt x="67" y="75"/>
                  </a:cubicBezTo>
                  <a:cubicBezTo>
                    <a:pt x="150" y="75"/>
                    <a:pt x="150" y="75"/>
                    <a:pt x="150" y="75"/>
                  </a:cubicBezTo>
                  <a:cubicBezTo>
                    <a:pt x="155" y="75"/>
                    <a:pt x="158" y="78"/>
                    <a:pt x="158" y="83"/>
                  </a:cubicBezTo>
                  <a:cubicBezTo>
                    <a:pt x="158" y="87"/>
                    <a:pt x="155" y="90"/>
                    <a:pt x="150" y="90"/>
                  </a:cubicBezTo>
                  <a:close/>
                  <a:moveTo>
                    <a:pt x="150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3" y="58"/>
                    <a:pt x="59" y="55"/>
                    <a:pt x="59" y="51"/>
                  </a:cubicBezTo>
                  <a:cubicBezTo>
                    <a:pt x="59" y="46"/>
                    <a:pt x="63" y="43"/>
                    <a:pt x="67" y="43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5" y="43"/>
                    <a:pt x="158" y="46"/>
                    <a:pt x="158" y="51"/>
                  </a:cubicBezTo>
                  <a:cubicBezTo>
                    <a:pt x="158" y="55"/>
                    <a:pt x="155" y="58"/>
                    <a:pt x="150" y="58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6" name="Freeform 217">
              <a:extLst>
                <a:ext uri="{FF2B5EF4-FFF2-40B4-BE49-F238E27FC236}">
                  <a16:creationId xmlns:a16="http://schemas.microsoft.com/office/drawing/2014/main" id="{1BFA9647-845B-3D38-C391-0ED183B16D63}"/>
                </a:ext>
              </a:extLst>
            </p:cNvPr>
            <p:cNvSpPr/>
            <p:nvPr/>
          </p:nvSpPr>
          <p:spPr bwMode="auto">
            <a:xfrm>
              <a:off x="9799456" y="5209240"/>
              <a:ext cx="271350" cy="303424"/>
            </a:xfrm>
            <a:custGeom>
              <a:avLst/>
              <a:gdLst>
                <a:gd name="T0" fmla="*/ 111 w 179"/>
                <a:gd name="T1" fmla="*/ 6 h 200"/>
                <a:gd name="T2" fmla="*/ 111 w 179"/>
                <a:gd name="T3" fmla="*/ 6 h 200"/>
                <a:gd name="T4" fmla="*/ 105 w 179"/>
                <a:gd name="T5" fmla="*/ 0 h 200"/>
                <a:gd name="T6" fmla="*/ 99 w 179"/>
                <a:gd name="T7" fmla="*/ 6 h 200"/>
                <a:gd name="T8" fmla="*/ 99 w 179"/>
                <a:gd name="T9" fmla="*/ 134 h 200"/>
                <a:gd name="T10" fmla="*/ 56 w 179"/>
                <a:gd name="T11" fmla="*/ 118 h 200"/>
                <a:gd name="T12" fmla="*/ 0 w 179"/>
                <a:gd name="T13" fmla="*/ 159 h 200"/>
                <a:gd name="T14" fmla="*/ 56 w 179"/>
                <a:gd name="T15" fmla="*/ 200 h 200"/>
                <a:gd name="T16" fmla="*/ 111 w 179"/>
                <a:gd name="T17" fmla="*/ 160 h 200"/>
                <a:gd name="T18" fmla="*/ 111 w 179"/>
                <a:gd name="T19" fmla="*/ 160 h 200"/>
                <a:gd name="T20" fmla="*/ 111 w 179"/>
                <a:gd name="T21" fmla="*/ 79 h 200"/>
                <a:gd name="T22" fmla="*/ 162 w 179"/>
                <a:gd name="T23" fmla="*/ 145 h 200"/>
                <a:gd name="T24" fmla="*/ 168 w 179"/>
                <a:gd name="T25" fmla="*/ 151 h 200"/>
                <a:gd name="T26" fmla="*/ 174 w 179"/>
                <a:gd name="T27" fmla="*/ 145 h 200"/>
                <a:gd name="T28" fmla="*/ 174 w 179"/>
                <a:gd name="T29" fmla="*/ 97 h 200"/>
                <a:gd name="T30" fmla="*/ 111 w 179"/>
                <a:gd name="T31" fmla="*/ 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9" h="200"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1" y="3"/>
                    <a:pt x="109" y="0"/>
                    <a:pt x="105" y="0"/>
                  </a:cubicBezTo>
                  <a:cubicBezTo>
                    <a:pt x="102" y="0"/>
                    <a:pt x="99" y="3"/>
                    <a:pt x="99" y="6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9" y="124"/>
                    <a:pt x="73" y="118"/>
                    <a:pt x="56" y="118"/>
                  </a:cubicBezTo>
                  <a:cubicBezTo>
                    <a:pt x="25" y="118"/>
                    <a:pt x="0" y="137"/>
                    <a:pt x="0" y="159"/>
                  </a:cubicBezTo>
                  <a:cubicBezTo>
                    <a:pt x="0" y="182"/>
                    <a:pt x="25" y="200"/>
                    <a:pt x="56" y="200"/>
                  </a:cubicBezTo>
                  <a:cubicBezTo>
                    <a:pt x="86" y="200"/>
                    <a:pt x="111" y="182"/>
                    <a:pt x="111" y="160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11" y="79"/>
                    <a:pt x="111" y="79"/>
                    <a:pt x="111" y="79"/>
                  </a:cubicBezTo>
                  <a:cubicBezTo>
                    <a:pt x="124" y="79"/>
                    <a:pt x="162" y="68"/>
                    <a:pt x="162" y="145"/>
                  </a:cubicBezTo>
                  <a:cubicBezTo>
                    <a:pt x="162" y="148"/>
                    <a:pt x="165" y="151"/>
                    <a:pt x="168" y="151"/>
                  </a:cubicBezTo>
                  <a:cubicBezTo>
                    <a:pt x="171" y="151"/>
                    <a:pt x="174" y="148"/>
                    <a:pt x="174" y="145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9" y="1"/>
                    <a:pt x="116" y="45"/>
                    <a:pt x="111" y="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7" name="Freeform 218">
              <a:extLst>
                <a:ext uri="{FF2B5EF4-FFF2-40B4-BE49-F238E27FC236}">
                  <a16:creationId xmlns:a16="http://schemas.microsoft.com/office/drawing/2014/main" id="{C794C60F-7373-9BFF-371B-EFD1A8FFDD6D}"/>
                </a:ext>
              </a:extLst>
            </p:cNvPr>
            <p:cNvSpPr/>
            <p:nvPr/>
          </p:nvSpPr>
          <p:spPr bwMode="auto">
            <a:xfrm>
              <a:off x="9711572" y="5308029"/>
              <a:ext cx="141128" cy="141128"/>
            </a:xfrm>
            <a:custGeom>
              <a:avLst/>
              <a:gdLst>
                <a:gd name="T0" fmla="*/ 0 w 93"/>
                <a:gd name="T1" fmla="*/ 86 h 93"/>
                <a:gd name="T2" fmla="*/ 8 w 93"/>
                <a:gd name="T3" fmla="*/ 93 h 93"/>
                <a:gd name="T4" fmla="*/ 15 w 93"/>
                <a:gd name="T5" fmla="*/ 86 h 93"/>
                <a:gd name="T6" fmla="*/ 85 w 93"/>
                <a:gd name="T7" fmla="*/ 15 h 93"/>
                <a:gd name="T8" fmla="*/ 93 w 93"/>
                <a:gd name="T9" fmla="*/ 8 h 93"/>
                <a:gd name="T10" fmla="*/ 85 w 93"/>
                <a:gd name="T11" fmla="*/ 0 h 93"/>
                <a:gd name="T12" fmla="*/ 0 w 93"/>
                <a:gd name="T13" fmla="*/ 86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93">
                  <a:moveTo>
                    <a:pt x="0" y="86"/>
                  </a:moveTo>
                  <a:cubicBezTo>
                    <a:pt x="0" y="90"/>
                    <a:pt x="3" y="93"/>
                    <a:pt x="8" y="93"/>
                  </a:cubicBezTo>
                  <a:cubicBezTo>
                    <a:pt x="12" y="93"/>
                    <a:pt x="15" y="90"/>
                    <a:pt x="15" y="86"/>
                  </a:cubicBezTo>
                  <a:cubicBezTo>
                    <a:pt x="15" y="47"/>
                    <a:pt x="47" y="15"/>
                    <a:pt x="85" y="15"/>
                  </a:cubicBezTo>
                  <a:cubicBezTo>
                    <a:pt x="89" y="15"/>
                    <a:pt x="93" y="12"/>
                    <a:pt x="93" y="8"/>
                  </a:cubicBezTo>
                  <a:cubicBezTo>
                    <a:pt x="93" y="3"/>
                    <a:pt x="89" y="0"/>
                    <a:pt x="85" y="0"/>
                  </a:cubicBezTo>
                  <a:cubicBezTo>
                    <a:pt x="38" y="0"/>
                    <a:pt x="0" y="38"/>
                    <a:pt x="0" y="8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8" name="Freeform 219">
              <a:extLst>
                <a:ext uri="{FF2B5EF4-FFF2-40B4-BE49-F238E27FC236}">
                  <a16:creationId xmlns:a16="http://schemas.microsoft.com/office/drawing/2014/main" id="{E120657B-E03B-43D5-D437-CEF225757FB8}"/>
                </a:ext>
              </a:extLst>
            </p:cNvPr>
            <p:cNvSpPr/>
            <p:nvPr/>
          </p:nvSpPr>
          <p:spPr bwMode="auto">
            <a:xfrm>
              <a:off x="9755193" y="5353575"/>
              <a:ext cx="97506" cy="95582"/>
            </a:xfrm>
            <a:custGeom>
              <a:avLst/>
              <a:gdLst>
                <a:gd name="T0" fmla="*/ 56 w 64"/>
                <a:gd name="T1" fmla="*/ 15 h 63"/>
                <a:gd name="T2" fmla="*/ 64 w 64"/>
                <a:gd name="T3" fmla="*/ 7 h 63"/>
                <a:gd name="T4" fmla="*/ 56 w 64"/>
                <a:gd name="T5" fmla="*/ 0 h 63"/>
                <a:gd name="T6" fmla="*/ 0 w 64"/>
                <a:gd name="T7" fmla="*/ 56 h 63"/>
                <a:gd name="T8" fmla="*/ 7 w 64"/>
                <a:gd name="T9" fmla="*/ 63 h 63"/>
                <a:gd name="T10" fmla="*/ 15 w 64"/>
                <a:gd name="T11" fmla="*/ 56 h 63"/>
                <a:gd name="T12" fmla="*/ 56 w 64"/>
                <a:gd name="T13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3">
                  <a:moveTo>
                    <a:pt x="56" y="15"/>
                  </a:moveTo>
                  <a:cubicBezTo>
                    <a:pt x="60" y="15"/>
                    <a:pt x="64" y="12"/>
                    <a:pt x="64" y="7"/>
                  </a:cubicBezTo>
                  <a:cubicBezTo>
                    <a:pt x="64" y="3"/>
                    <a:pt x="60" y="0"/>
                    <a:pt x="56" y="0"/>
                  </a:cubicBezTo>
                  <a:cubicBezTo>
                    <a:pt x="25" y="0"/>
                    <a:pt x="0" y="25"/>
                    <a:pt x="0" y="56"/>
                  </a:cubicBezTo>
                  <a:cubicBezTo>
                    <a:pt x="0" y="60"/>
                    <a:pt x="3" y="63"/>
                    <a:pt x="7" y="63"/>
                  </a:cubicBezTo>
                  <a:cubicBezTo>
                    <a:pt x="11" y="63"/>
                    <a:pt x="15" y="60"/>
                    <a:pt x="15" y="56"/>
                  </a:cubicBezTo>
                  <a:cubicBezTo>
                    <a:pt x="15" y="33"/>
                    <a:pt x="33" y="15"/>
                    <a:pt x="56" y="1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19" name="Freeform 220">
              <a:extLst>
                <a:ext uri="{FF2B5EF4-FFF2-40B4-BE49-F238E27FC236}">
                  <a16:creationId xmlns:a16="http://schemas.microsoft.com/office/drawing/2014/main" id="{4D694CAD-7791-09D6-5967-6952EECBBB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41866" y="2484195"/>
              <a:ext cx="346404" cy="303424"/>
            </a:xfrm>
            <a:custGeom>
              <a:avLst/>
              <a:gdLst>
                <a:gd name="T0" fmla="*/ 228 w 228"/>
                <a:gd name="T1" fmla="*/ 72 h 200"/>
                <a:gd name="T2" fmla="*/ 213 w 228"/>
                <a:gd name="T3" fmla="*/ 57 h 200"/>
                <a:gd name="T4" fmla="*/ 175 w 228"/>
                <a:gd name="T5" fmla="*/ 57 h 200"/>
                <a:gd name="T6" fmla="*/ 115 w 228"/>
                <a:gd name="T7" fmla="*/ 0 h 200"/>
                <a:gd name="T8" fmla="*/ 54 w 228"/>
                <a:gd name="T9" fmla="*/ 57 h 200"/>
                <a:gd name="T10" fmla="*/ 15 w 228"/>
                <a:gd name="T11" fmla="*/ 57 h 200"/>
                <a:gd name="T12" fmla="*/ 0 w 228"/>
                <a:gd name="T13" fmla="*/ 72 h 200"/>
                <a:gd name="T14" fmla="*/ 13 w 228"/>
                <a:gd name="T15" fmla="*/ 184 h 200"/>
                <a:gd name="T16" fmla="*/ 13 w 228"/>
                <a:gd name="T17" fmla="*/ 185 h 200"/>
                <a:gd name="T18" fmla="*/ 30 w 228"/>
                <a:gd name="T19" fmla="*/ 200 h 200"/>
                <a:gd name="T20" fmla="*/ 196 w 228"/>
                <a:gd name="T21" fmla="*/ 200 h 200"/>
                <a:gd name="T22" fmla="*/ 213 w 228"/>
                <a:gd name="T23" fmla="*/ 185 h 200"/>
                <a:gd name="T24" fmla="*/ 213 w 228"/>
                <a:gd name="T25" fmla="*/ 184 h 200"/>
                <a:gd name="T26" fmla="*/ 228 w 228"/>
                <a:gd name="T27" fmla="*/ 72 h 200"/>
                <a:gd name="T28" fmla="*/ 110 w 228"/>
                <a:gd name="T29" fmla="*/ 168 h 200"/>
                <a:gd name="T30" fmla="*/ 74 w 228"/>
                <a:gd name="T31" fmla="*/ 168 h 200"/>
                <a:gd name="T32" fmla="*/ 74 w 228"/>
                <a:gd name="T33" fmla="*/ 132 h 200"/>
                <a:gd name="T34" fmla="*/ 110 w 228"/>
                <a:gd name="T35" fmla="*/ 132 h 200"/>
                <a:gd name="T36" fmla="*/ 110 w 228"/>
                <a:gd name="T37" fmla="*/ 168 h 200"/>
                <a:gd name="T38" fmla="*/ 110 w 228"/>
                <a:gd name="T39" fmla="*/ 123 h 200"/>
                <a:gd name="T40" fmla="*/ 74 w 228"/>
                <a:gd name="T41" fmla="*/ 123 h 200"/>
                <a:gd name="T42" fmla="*/ 74 w 228"/>
                <a:gd name="T43" fmla="*/ 87 h 200"/>
                <a:gd name="T44" fmla="*/ 110 w 228"/>
                <a:gd name="T45" fmla="*/ 87 h 200"/>
                <a:gd name="T46" fmla="*/ 110 w 228"/>
                <a:gd name="T47" fmla="*/ 123 h 200"/>
                <a:gd name="T48" fmla="*/ 156 w 228"/>
                <a:gd name="T49" fmla="*/ 168 h 200"/>
                <a:gd name="T50" fmla="*/ 120 w 228"/>
                <a:gd name="T51" fmla="*/ 168 h 200"/>
                <a:gd name="T52" fmla="*/ 120 w 228"/>
                <a:gd name="T53" fmla="*/ 132 h 200"/>
                <a:gd name="T54" fmla="*/ 156 w 228"/>
                <a:gd name="T55" fmla="*/ 132 h 200"/>
                <a:gd name="T56" fmla="*/ 156 w 228"/>
                <a:gd name="T57" fmla="*/ 168 h 200"/>
                <a:gd name="T58" fmla="*/ 156 w 228"/>
                <a:gd name="T59" fmla="*/ 123 h 200"/>
                <a:gd name="T60" fmla="*/ 120 w 228"/>
                <a:gd name="T61" fmla="*/ 123 h 200"/>
                <a:gd name="T62" fmla="*/ 120 w 228"/>
                <a:gd name="T63" fmla="*/ 87 h 200"/>
                <a:gd name="T64" fmla="*/ 156 w 228"/>
                <a:gd name="T65" fmla="*/ 87 h 200"/>
                <a:gd name="T66" fmla="*/ 156 w 228"/>
                <a:gd name="T67" fmla="*/ 123 h 200"/>
                <a:gd name="T68" fmla="*/ 66 w 228"/>
                <a:gd name="T69" fmla="*/ 57 h 200"/>
                <a:gd name="T70" fmla="*/ 115 w 228"/>
                <a:gd name="T71" fmla="*/ 11 h 200"/>
                <a:gd name="T72" fmla="*/ 163 w 228"/>
                <a:gd name="T73" fmla="*/ 57 h 200"/>
                <a:gd name="T74" fmla="*/ 66 w 228"/>
                <a:gd name="T75" fmla="*/ 57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28" h="200">
                  <a:moveTo>
                    <a:pt x="228" y="72"/>
                  </a:moveTo>
                  <a:cubicBezTo>
                    <a:pt x="228" y="64"/>
                    <a:pt x="221" y="57"/>
                    <a:pt x="213" y="57"/>
                  </a:cubicBezTo>
                  <a:cubicBezTo>
                    <a:pt x="175" y="57"/>
                    <a:pt x="175" y="57"/>
                    <a:pt x="175" y="57"/>
                  </a:cubicBezTo>
                  <a:cubicBezTo>
                    <a:pt x="174" y="25"/>
                    <a:pt x="147" y="0"/>
                    <a:pt x="115" y="0"/>
                  </a:cubicBezTo>
                  <a:cubicBezTo>
                    <a:pt x="82" y="0"/>
                    <a:pt x="56" y="25"/>
                    <a:pt x="5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7" y="57"/>
                    <a:pt x="0" y="64"/>
                    <a:pt x="0" y="72"/>
                  </a:cubicBezTo>
                  <a:cubicBezTo>
                    <a:pt x="13" y="184"/>
                    <a:pt x="13" y="184"/>
                    <a:pt x="13" y="184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13" y="193"/>
                    <a:pt x="21" y="200"/>
                    <a:pt x="30" y="200"/>
                  </a:cubicBezTo>
                  <a:cubicBezTo>
                    <a:pt x="196" y="200"/>
                    <a:pt x="196" y="200"/>
                    <a:pt x="196" y="200"/>
                  </a:cubicBezTo>
                  <a:cubicBezTo>
                    <a:pt x="205" y="200"/>
                    <a:pt x="213" y="193"/>
                    <a:pt x="213" y="185"/>
                  </a:cubicBezTo>
                  <a:cubicBezTo>
                    <a:pt x="213" y="184"/>
                    <a:pt x="213" y="184"/>
                    <a:pt x="213" y="184"/>
                  </a:cubicBezTo>
                  <a:lnTo>
                    <a:pt x="228" y="72"/>
                  </a:lnTo>
                  <a:close/>
                  <a:moveTo>
                    <a:pt x="110" y="168"/>
                  </a:moveTo>
                  <a:cubicBezTo>
                    <a:pt x="74" y="168"/>
                    <a:pt x="74" y="168"/>
                    <a:pt x="74" y="168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110" y="132"/>
                    <a:pt x="110" y="132"/>
                    <a:pt x="110" y="132"/>
                  </a:cubicBezTo>
                  <a:lnTo>
                    <a:pt x="110" y="168"/>
                  </a:lnTo>
                  <a:close/>
                  <a:moveTo>
                    <a:pt x="110" y="123"/>
                  </a:moveTo>
                  <a:cubicBezTo>
                    <a:pt x="74" y="123"/>
                    <a:pt x="74" y="123"/>
                    <a:pt x="74" y="123"/>
                  </a:cubicBezTo>
                  <a:cubicBezTo>
                    <a:pt x="74" y="87"/>
                    <a:pt x="74" y="87"/>
                    <a:pt x="74" y="87"/>
                  </a:cubicBezTo>
                  <a:cubicBezTo>
                    <a:pt x="110" y="87"/>
                    <a:pt x="110" y="87"/>
                    <a:pt x="110" y="87"/>
                  </a:cubicBezTo>
                  <a:lnTo>
                    <a:pt x="110" y="123"/>
                  </a:lnTo>
                  <a:close/>
                  <a:moveTo>
                    <a:pt x="156" y="168"/>
                  </a:moveTo>
                  <a:cubicBezTo>
                    <a:pt x="120" y="168"/>
                    <a:pt x="120" y="168"/>
                    <a:pt x="120" y="168"/>
                  </a:cubicBezTo>
                  <a:cubicBezTo>
                    <a:pt x="120" y="132"/>
                    <a:pt x="120" y="132"/>
                    <a:pt x="120" y="132"/>
                  </a:cubicBezTo>
                  <a:cubicBezTo>
                    <a:pt x="156" y="132"/>
                    <a:pt x="156" y="132"/>
                    <a:pt x="156" y="132"/>
                  </a:cubicBezTo>
                  <a:lnTo>
                    <a:pt x="156" y="168"/>
                  </a:lnTo>
                  <a:close/>
                  <a:moveTo>
                    <a:pt x="156" y="123"/>
                  </a:moveTo>
                  <a:cubicBezTo>
                    <a:pt x="120" y="123"/>
                    <a:pt x="120" y="123"/>
                    <a:pt x="120" y="123"/>
                  </a:cubicBezTo>
                  <a:cubicBezTo>
                    <a:pt x="120" y="87"/>
                    <a:pt x="120" y="87"/>
                    <a:pt x="120" y="87"/>
                  </a:cubicBezTo>
                  <a:cubicBezTo>
                    <a:pt x="156" y="87"/>
                    <a:pt x="156" y="87"/>
                    <a:pt x="156" y="87"/>
                  </a:cubicBezTo>
                  <a:lnTo>
                    <a:pt x="156" y="123"/>
                  </a:lnTo>
                  <a:close/>
                  <a:moveTo>
                    <a:pt x="66" y="57"/>
                  </a:moveTo>
                  <a:cubicBezTo>
                    <a:pt x="68" y="32"/>
                    <a:pt x="89" y="11"/>
                    <a:pt x="115" y="11"/>
                  </a:cubicBezTo>
                  <a:cubicBezTo>
                    <a:pt x="141" y="11"/>
                    <a:pt x="162" y="32"/>
                    <a:pt x="163" y="57"/>
                  </a:cubicBezTo>
                  <a:lnTo>
                    <a:pt x="66" y="5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0" name="Freeform 221">
              <a:extLst>
                <a:ext uri="{FF2B5EF4-FFF2-40B4-BE49-F238E27FC236}">
                  <a16:creationId xmlns:a16="http://schemas.microsoft.com/office/drawing/2014/main" id="{6279E372-0ABD-DCE3-EEC5-C1C5934D69E9}"/>
                </a:ext>
              </a:extLst>
            </p:cNvPr>
            <p:cNvSpPr/>
            <p:nvPr/>
          </p:nvSpPr>
          <p:spPr bwMode="auto">
            <a:xfrm>
              <a:off x="8265014" y="2828033"/>
              <a:ext cx="202069" cy="136637"/>
            </a:xfrm>
            <a:custGeom>
              <a:avLst/>
              <a:gdLst>
                <a:gd name="T0" fmla="*/ 128 w 133"/>
                <a:gd name="T1" fmla="*/ 36 h 90"/>
                <a:gd name="T2" fmla="*/ 104 w 133"/>
                <a:gd name="T3" fmla="*/ 30 h 90"/>
                <a:gd name="T4" fmla="*/ 97 w 133"/>
                <a:gd name="T5" fmla="*/ 50 h 90"/>
                <a:gd name="T6" fmla="*/ 80 w 133"/>
                <a:gd name="T7" fmla="*/ 60 h 90"/>
                <a:gd name="T8" fmla="*/ 71 w 133"/>
                <a:gd name="T9" fmla="*/ 55 h 90"/>
                <a:gd name="T10" fmla="*/ 71 w 133"/>
                <a:gd name="T11" fmla="*/ 34 h 90"/>
                <a:gd name="T12" fmla="*/ 84 w 133"/>
                <a:gd name="T13" fmla="*/ 18 h 90"/>
                <a:gd name="T14" fmla="*/ 67 w 133"/>
                <a:gd name="T15" fmla="*/ 0 h 90"/>
                <a:gd name="T16" fmla="*/ 49 w 133"/>
                <a:gd name="T17" fmla="*/ 18 h 90"/>
                <a:gd name="T18" fmla="*/ 62 w 133"/>
                <a:gd name="T19" fmla="*/ 34 h 90"/>
                <a:gd name="T20" fmla="*/ 62 w 133"/>
                <a:gd name="T21" fmla="*/ 55 h 90"/>
                <a:gd name="T22" fmla="*/ 54 w 133"/>
                <a:gd name="T23" fmla="*/ 61 h 90"/>
                <a:gd name="T24" fmla="*/ 36 w 133"/>
                <a:gd name="T25" fmla="*/ 50 h 90"/>
                <a:gd name="T26" fmla="*/ 29 w 133"/>
                <a:gd name="T27" fmla="*/ 30 h 90"/>
                <a:gd name="T28" fmla="*/ 5 w 133"/>
                <a:gd name="T29" fmla="*/ 36 h 90"/>
                <a:gd name="T30" fmla="*/ 10 w 133"/>
                <a:gd name="T31" fmla="*/ 60 h 90"/>
                <a:gd name="T32" fmla="*/ 32 w 133"/>
                <a:gd name="T33" fmla="*/ 57 h 90"/>
                <a:gd name="T34" fmla="*/ 50 w 133"/>
                <a:gd name="T35" fmla="*/ 68 h 90"/>
                <a:gd name="T36" fmla="*/ 49 w 133"/>
                <a:gd name="T37" fmla="*/ 72 h 90"/>
                <a:gd name="T38" fmla="*/ 67 w 133"/>
                <a:gd name="T39" fmla="*/ 90 h 90"/>
                <a:gd name="T40" fmla="*/ 84 w 133"/>
                <a:gd name="T41" fmla="*/ 72 h 90"/>
                <a:gd name="T42" fmla="*/ 83 w 133"/>
                <a:gd name="T43" fmla="*/ 68 h 90"/>
                <a:gd name="T44" fmla="*/ 101 w 133"/>
                <a:gd name="T45" fmla="*/ 57 h 90"/>
                <a:gd name="T46" fmla="*/ 122 w 133"/>
                <a:gd name="T47" fmla="*/ 60 h 90"/>
                <a:gd name="T48" fmla="*/ 128 w 133"/>
                <a:gd name="T49" fmla="*/ 3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3" h="90">
                  <a:moveTo>
                    <a:pt x="128" y="36"/>
                  </a:moveTo>
                  <a:cubicBezTo>
                    <a:pt x="123" y="27"/>
                    <a:pt x="112" y="25"/>
                    <a:pt x="104" y="30"/>
                  </a:cubicBezTo>
                  <a:cubicBezTo>
                    <a:pt x="97" y="34"/>
                    <a:pt x="94" y="42"/>
                    <a:pt x="97" y="50"/>
                  </a:cubicBezTo>
                  <a:cubicBezTo>
                    <a:pt x="80" y="60"/>
                    <a:pt x="80" y="60"/>
                    <a:pt x="80" y="60"/>
                  </a:cubicBezTo>
                  <a:cubicBezTo>
                    <a:pt x="77" y="58"/>
                    <a:pt x="74" y="56"/>
                    <a:pt x="71" y="55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8" y="32"/>
                    <a:pt x="84" y="26"/>
                    <a:pt x="84" y="18"/>
                  </a:cubicBezTo>
                  <a:cubicBezTo>
                    <a:pt x="84" y="8"/>
                    <a:pt x="76" y="0"/>
                    <a:pt x="67" y="0"/>
                  </a:cubicBezTo>
                  <a:cubicBezTo>
                    <a:pt x="57" y="0"/>
                    <a:pt x="49" y="8"/>
                    <a:pt x="49" y="18"/>
                  </a:cubicBezTo>
                  <a:cubicBezTo>
                    <a:pt x="49" y="26"/>
                    <a:pt x="55" y="32"/>
                    <a:pt x="62" y="34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59" y="56"/>
                    <a:pt x="56" y="58"/>
                    <a:pt x="54" y="61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9" y="42"/>
                    <a:pt x="36" y="34"/>
                    <a:pt x="29" y="30"/>
                  </a:cubicBezTo>
                  <a:cubicBezTo>
                    <a:pt x="21" y="25"/>
                    <a:pt x="10" y="27"/>
                    <a:pt x="5" y="36"/>
                  </a:cubicBezTo>
                  <a:cubicBezTo>
                    <a:pt x="0" y="44"/>
                    <a:pt x="2" y="55"/>
                    <a:pt x="10" y="60"/>
                  </a:cubicBezTo>
                  <a:cubicBezTo>
                    <a:pt x="18" y="64"/>
                    <a:pt x="26" y="63"/>
                    <a:pt x="32" y="57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49" y="69"/>
                    <a:pt x="49" y="71"/>
                    <a:pt x="49" y="72"/>
                  </a:cubicBezTo>
                  <a:cubicBezTo>
                    <a:pt x="49" y="82"/>
                    <a:pt x="57" y="90"/>
                    <a:pt x="67" y="90"/>
                  </a:cubicBezTo>
                  <a:cubicBezTo>
                    <a:pt x="76" y="90"/>
                    <a:pt x="84" y="82"/>
                    <a:pt x="84" y="72"/>
                  </a:cubicBezTo>
                  <a:cubicBezTo>
                    <a:pt x="84" y="71"/>
                    <a:pt x="84" y="69"/>
                    <a:pt x="83" y="68"/>
                  </a:cubicBezTo>
                  <a:cubicBezTo>
                    <a:pt x="101" y="57"/>
                    <a:pt x="101" y="57"/>
                    <a:pt x="101" y="57"/>
                  </a:cubicBezTo>
                  <a:cubicBezTo>
                    <a:pt x="107" y="63"/>
                    <a:pt x="115" y="64"/>
                    <a:pt x="122" y="60"/>
                  </a:cubicBezTo>
                  <a:cubicBezTo>
                    <a:pt x="131" y="55"/>
                    <a:pt x="133" y="44"/>
                    <a:pt x="128" y="3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1" name="Freeform 222">
              <a:extLst>
                <a:ext uri="{FF2B5EF4-FFF2-40B4-BE49-F238E27FC236}">
                  <a16:creationId xmlns:a16="http://schemas.microsoft.com/office/drawing/2014/main" id="{6E2A642B-C31C-CB25-34B3-16FC03B88052}"/>
                </a:ext>
              </a:extLst>
            </p:cNvPr>
            <p:cNvSpPr/>
            <p:nvPr/>
          </p:nvSpPr>
          <p:spPr bwMode="auto">
            <a:xfrm>
              <a:off x="9567237" y="1856178"/>
              <a:ext cx="123166" cy="151391"/>
            </a:xfrm>
            <a:custGeom>
              <a:avLst/>
              <a:gdLst>
                <a:gd name="T0" fmla="*/ 4 w 81"/>
                <a:gd name="T1" fmla="*/ 40 h 100"/>
                <a:gd name="T2" fmla="*/ 16 w 81"/>
                <a:gd name="T3" fmla="*/ 40 h 100"/>
                <a:gd name="T4" fmla="*/ 16 w 81"/>
                <a:gd name="T5" fmla="*/ 97 h 100"/>
                <a:gd name="T6" fmla="*/ 19 w 81"/>
                <a:gd name="T7" fmla="*/ 100 h 100"/>
                <a:gd name="T8" fmla="*/ 62 w 81"/>
                <a:gd name="T9" fmla="*/ 100 h 100"/>
                <a:gd name="T10" fmla="*/ 66 w 81"/>
                <a:gd name="T11" fmla="*/ 97 h 100"/>
                <a:gd name="T12" fmla="*/ 66 w 81"/>
                <a:gd name="T13" fmla="*/ 40 h 100"/>
                <a:gd name="T14" fmla="*/ 78 w 81"/>
                <a:gd name="T15" fmla="*/ 40 h 100"/>
                <a:gd name="T16" fmla="*/ 78 w 81"/>
                <a:gd name="T17" fmla="*/ 40 h 100"/>
                <a:gd name="T18" fmla="*/ 81 w 81"/>
                <a:gd name="T19" fmla="*/ 36 h 100"/>
                <a:gd name="T20" fmla="*/ 80 w 81"/>
                <a:gd name="T21" fmla="*/ 34 h 100"/>
                <a:gd name="T22" fmla="*/ 43 w 81"/>
                <a:gd name="T23" fmla="*/ 1 h 100"/>
                <a:gd name="T24" fmla="*/ 38 w 81"/>
                <a:gd name="T25" fmla="*/ 1 h 100"/>
                <a:gd name="T26" fmla="*/ 2 w 81"/>
                <a:gd name="T27" fmla="*/ 34 h 100"/>
                <a:gd name="T28" fmla="*/ 1 w 81"/>
                <a:gd name="T29" fmla="*/ 37 h 100"/>
                <a:gd name="T30" fmla="*/ 4 w 81"/>
                <a:gd name="T31" fmla="*/ 4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" h="100">
                  <a:moveTo>
                    <a:pt x="4" y="40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6" y="99"/>
                    <a:pt x="17" y="100"/>
                    <a:pt x="19" y="100"/>
                  </a:cubicBezTo>
                  <a:cubicBezTo>
                    <a:pt x="62" y="100"/>
                    <a:pt x="62" y="100"/>
                    <a:pt x="62" y="100"/>
                  </a:cubicBezTo>
                  <a:cubicBezTo>
                    <a:pt x="64" y="100"/>
                    <a:pt x="66" y="99"/>
                    <a:pt x="66" y="97"/>
                  </a:cubicBezTo>
                  <a:cubicBezTo>
                    <a:pt x="66" y="40"/>
                    <a:pt x="66" y="40"/>
                    <a:pt x="66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8" y="40"/>
                    <a:pt x="78" y="40"/>
                    <a:pt x="78" y="40"/>
                  </a:cubicBezTo>
                  <a:cubicBezTo>
                    <a:pt x="79" y="40"/>
                    <a:pt x="81" y="38"/>
                    <a:pt x="81" y="36"/>
                  </a:cubicBezTo>
                  <a:cubicBezTo>
                    <a:pt x="81" y="35"/>
                    <a:pt x="80" y="34"/>
                    <a:pt x="80" y="34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0"/>
                    <a:pt x="40" y="0"/>
                    <a:pt x="38" y="1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1" y="35"/>
                    <a:pt x="0" y="36"/>
                    <a:pt x="1" y="37"/>
                  </a:cubicBezTo>
                  <a:cubicBezTo>
                    <a:pt x="1" y="39"/>
                    <a:pt x="2" y="40"/>
                    <a:pt x="4" y="4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2" name="Freeform 223">
              <a:extLst>
                <a:ext uri="{FF2B5EF4-FFF2-40B4-BE49-F238E27FC236}">
                  <a16:creationId xmlns:a16="http://schemas.microsoft.com/office/drawing/2014/main" id="{1FC74BB2-010A-2D4C-8446-60F30BB6AF8E}"/>
                </a:ext>
              </a:extLst>
            </p:cNvPr>
            <p:cNvSpPr/>
            <p:nvPr/>
          </p:nvSpPr>
          <p:spPr bwMode="auto">
            <a:xfrm>
              <a:off x="9526182" y="1951760"/>
              <a:ext cx="205276" cy="112261"/>
            </a:xfrm>
            <a:custGeom>
              <a:avLst/>
              <a:gdLst>
                <a:gd name="T0" fmla="*/ 129 w 135"/>
                <a:gd name="T1" fmla="*/ 0 h 74"/>
                <a:gd name="T2" fmla="*/ 123 w 135"/>
                <a:gd name="T3" fmla="*/ 6 h 74"/>
                <a:gd name="T4" fmla="*/ 68 w 135"/>
                <a:gd name="T5" fmla="*/ 61 h 74"/>
                <a:gd name="T6" fmla="*/ 13 w 135"/>
                <a:gd name="T7" fmla="*/ 6 h 74"/>
                <a:gd name="T8" fmla="*/ 6 w 135"/>
                <a:gd name="T9" fmla="*/ 0 h 74"/>
                <a:gd name="T10" fmla="*/ 0 w 135"/>
                <a:gd name="T11" fmla="*/ 6 h 74"/>
                <a:gd name="T12" fmla="*/ 68 w 135"/>
                <a:gd name="T13" fmla="*/ 74 h 74"/>
                <a:gd name="T14" fmla="*/ 135 w 135"/>
                <a:gd name="T15" fmla="*/ 6 h 74"/>
                <a:gd name="T16" fmla="*/ 129 w 135"/>
                <a:gd name="T17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74">
                  <a:moveTo>
                    <a:pt x="129" y="0"/>
                  </a:moveTo>
                  <a:cubicBezTo>
                    <a:pt x="125" y="0"/>
                    <a:pt x="123" y="3"/>
                    <a:pt x="123" y="6"/>
                  </a:cubicBezTo>
                  <a:cubicBezTo>
                    <a:pt x="123" y="36"/>
                    <a:pt x="98" y="61"/>
                    <a:pt x="68" y="61"/>
                  </a:cubicBezTo>
                  <a:cubicBezTo>
                    <a:pt x="37" y="61"/>
                    <a:pt x="13" y="36"/>
                    <a:pt x="13" y="6"/>
                  </a:cubicBezTo>
                  <a:cubicBezTo>
                    <a:pt x="13" y="3"/>
                    <a:pt x="10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43"/>
                    <a:pt x="30" y="74"/>
                    <a:pt x="68" y="74"/>
                  </a:cubicBezTo>
                  <a:cubicBezTo>
                    <a:pt x="105" y="74"/>
                    <a:pt x="135" y="43"/>
                    <a:pt x="135" y="6"/>
                  </a:cubicBezTo>
                  <a:cubicBezTo>
                    <a:pt x="135" y="3"/>
                    <a:pt x="132" y="0"/>
                    <a:pt x="129" y="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3" name="Freeform 224">
              <a:extLst>
                <a:ext uri="{FF2B5EF4-FFF2-40B4-BE49-F238E27FC236}">
                  <a16:creationId xmlns:a16="http://schemas.microsoft.com/office/drawing/2014/main" id="{D9ED5C28-66C1-A98F-E1FD-7E6EDF0275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63948" y="4960984"/>
              <a:ext cx="253388" cy="237992"/>
            </a:xfrm>
            <a:custGeom>
              <a:avLst/>
              <a:gdLst>
                <a:gd name="T0" fmla="*/ 166 w 167"/>
                <a:gd name="T1" fmla="*/ 60 h 157"/>
                <a:gd name="T2" fmla="*/ 163 w 167"/>
                <a:gd name="T3" fmla="*/ 57 h 157"/>
                <a:gd name="T4" fmla="*/ 111 w 167"/>
                <a:gd name="T5" fmla="*/ 49 h 157"/>
                <a:gd name="T6" fmla="*/ 88 w 167"/>
                <a:gd name="T7" fmla="*/ 3 h 157"/>
                <a:gd name="T8" fmla="*/ 83 w 167"/>
                <a:gd name="T9" fmla="*/ 0 h 157"/>
                <a:gd name="T10" fmla="*/ 79 w 167"/>
                <a:gd name="T11" fmla="*/ 3 h 157"/>
                <a:gd name="T12" fmla="*/ 56 w 167"/>
                <a:gd name="T13" fmla="*/ 49 h 157"/>
                <a:gd name="T14" fmla="*/ 4 w 167"/>
                <a:gd name="T15" fmla="*/ 57 h 157"/>
                <a:gd name="T16" fmla="*/ 1 w 167"/>
                <a:gd name="T17" fmla="*/ 60 h 157"/>
                <a:gd name="T18" fmla="*/ 2 w 167"/>
                <a:gd name="T19" fmla="*/ 65 h 157"/>
                <a:gd name="T20" fmla="*/ 39 w 167"/>
                <a:gd name="T21" fmla="*/ 101 h 157"/>
                <a:gd name="T22" fmla="*/ 30 w 167"/>
                <a:gd name="T23" fmla="*/ 151 h 157"/>
                <a:gd name="T24" fmla="*/ 32 w 167"/>
                <a:gd name="T25" fmla="*/ 156 h 157"/>
                <a:gd name="T26" fmla="*/ 37 w 167"/>
                <a:gd name="T27" fmla="*/ 156 h 157"/>
                <a:gd name="T28" fmla="*/ 83 w 167"/>
                <a:gd name="T29" fmla="*/ 132 h 157"/>
                <a:gd name="T30" fmla="*/ 130 w 167"/>
                <a:gd name="T31" fmla="*/ 156 h 157"/>
                <a:gd name="T32" fmla="*/ 132 w 167"/>
                <a:gd name="T33" fmla="*/ 157 h 157"/>
                <a:gd name="T34" fmla="*/ 135 w 167"/>
                <a:gd name="T35" fmla="*/ 156 h 157"/>
                <a:gd name="T36" fmla="*/ 137 w 167"/>
                <a:gd name="T37" fmla="*/ 151 h 157"/>
                <a:gd name="T38" fmla="*/ 128 w 167"/>
                <a:gd name="T39" fmla="*/ 101 h 157"/>
                <a:gd name="T40" fmla="*/ 165 w 167"/>
                <a:gd name="T41" fmla="*/ 65 h 157"/>
                <a:gd name="T42" fmla="*/ 166 w 167"/>
                <a:gd name="T43" fmla="*/ 60 h 157"/>
                <a:gd name="T44" fmla="*/ 83 w 167"/>
                <a:gd name="T45" fmla="*/ 117 h 157"/>
                <a:gd name="T46" fmla="*/ 53 w 167"/>
                <a:gd name="T47" fmla="*/ 86 h 157"/>
                <a:gd name="T48" fmla="*/ 83 w 167"/>
                <a:gd name="T49" fmla="*/ 56 h 157"/>
                <a:gd name="T50" fmla="*/ 114 w 167"/>
                <a:gd name="T51" fmla="*/ 86 h 157"/>
                <a:gd name="T52" fmla="*/ 83 w 167"/>
                <a:gd name="T53" fmla="*/ 11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7" h="157">
                  <a:moveTo>
                    <a:pt x="166" y="60"/>
                  </a:moveTo>
                  <a:cubicBezTo>
                    <a:pt x="166" y="58"/>
                    <a:pt x="164" y="57"/>
                    <a:pt x="163" y="57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2"/>
                    <a:pt x="85" y="0"/>
                    <a:pt x="83" y="0"/>
                  </a:cubicBezTo>
                  <a:cubicBezTo>
                    <a:pt x="82" y="0"/>
                    <a:pt x="80" y="2"/>
                    <a:pt x="79" y="3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3" y="57"/>
                    <a:pt x="1" y="58"/>
                    <a:pt x="1" y="60"/>
                  </a:cubicBezTo>
                  <a:cubicBezTo>
                    <a:pt x="0" y="62"/>
                    <a:pt x="0" y="64"/>
                    <a:pt x="2" y="65"/>
                  </a:cubicBezTo>
                  <a:cubicBezTo>
                    <a:pt x="39" y="101"/>
                    <a:pt x="39" y="101"/>
                    <a:pt x="39" y="101"/>
                  </a:cubicBezTo>
                  <a:cubicBezTo>
                    <a:pt x="30" y="151"/>
                    <a:pt x="30" y="151"/>
                    <a:pt x="30" y="151"/>
                  </a:cubicBezTo>
                  <a:cubicBezTo>
                    <a:pt x="30" y="153"/>
                    <a:pt x="31" y="155"/>
                    <a:pt x="32" y="156"/>
                  </a:cubicBezTo>
                  <a:cubicBezTo>
                    <a:pt x="34" y="157"/>
                    <a:pt x="36" y="157"/>
                    <a:pt x="37" y="156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130" y="156"/>
                    <a:pt x="130" y="156"/>
                    <a:pt x="130" y="156"/>
                  </a:cubicBezTo>
                  <a:cubicBezTo>
                    <a:pt x="130" y="157"/>
                    <a:pt x="131" y="157"/>
                    <a:pt x="132" y="157"/>
                  </a:cubicBezTo>
                  <a:cubicBezTo>
                    <a:pt x="133" y="157"/>
                    <a:pt x="134" y="157"/>
                    <a:pt x="135" y="156"/>
                  </a:cubicBezTo>
                  <a:cubicBezTo>
                    <a:pt x="136" y="155"/>
                    <a:pt x="137" y="153"/>
                    <a:pt x="137" y="151"/>
                  </a:cubicBezTo>
                  <a:cubicBezTo>
                    <a:pt x="128" y="101"/>
                    <a:pt x="128" y="101"/>
                    <a:pt x="128" y="101"/>
                  </a:cubicBezTo>
                  <a:cubicBezTo>
                    <a:pt x="165" y="65"/>
                    <a:pt x="165" y="65"/>
                    <a:pt x="165" y="65"/>
                  </a:cubicBezTo>
                  <a:cubicBezTo>
                    <a:pt x="167" y="64"/>
                    <a:pt x="167" y="62"/>
                    <a:pt x="166" y="60"/>
                  </a:cubicBezTo>
                  <a:close/>
                  <a:moveTo>
                    <a:pt x="83" y="117"/>
                  </a:moveTo>
                  <a:cubicBezTo>
                    <a:pt x="67" y="117"/>
                    <a:pt x="53" y="103"/>
                    <a:pt x="53" y="86"/>
                  </a:cubicBezTo>
                  <a:cubicBezTo>
                    <a:pt x="53" y="69"/>
                    <a:pt x="67" y="56"/>
                    <a:pt x="83" y="56"/>
                  </a:cubicBezTo>
                  <a:cubicBezTo>
                    <a:pt x="100" y="56"/>
                    <a:pt x="114" y="69"/>
                    <a:pt x="114" y="86"/>
                  </a:cubicBezTo>
                  <a:cubicBezTo>
                    <a:pt x="114" y="103"/>
                    <a:pt x="100" y="117"/>
                    <a:pt x="83" y="117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4" name="Freeform 225">
              <a:extLst>
                <a:ext uri="{FF2B5EF4-FFF2-40B4-BE49-F238E27FC236}">
                  <a16:creationId xmlns:a16="http://schemas.microsoft.com/office/drawing/2014/main" id="{59E69B4E-313C-3C99-FF9E-68BDD3DB0B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7479" y="4977662"/>
              <a:ext cx="165504" cy="200145"/>
            </a:xfrm>
            <a:custGeom>
              <a:avLst/>
              <a:gdLst>
                <a:gd name="T0" fmla="*/ 97 w 109"/>
                <a:gd name="T1" fmla="*/ 0 h 132"/>
                <a:gd name="T2" fmla="*/ 13 w 109"/>
                <a:gd name="T3" fmla="*/ 0 h 132"/>
                <a:gd name="T4" fmla="*/ 0 w 109"/>
                <a:gd name="T5" fmla="*/ 12 h 132"/>
                <a:gd name="T6" fmla="*/ 0 w 109"/>
                <a:gd name="T7" fmla="*/ 97 h 132"/>
                <a:gd name="T8" fmla="*/ 13 w 109"/>
                <a:gd name="T9" fmla="*/ 109 h 132"/>
                <a:gd name="T10" fmla="*/ 40 w 109"/>
                <a:gd name="T11" fmla="*/ 109 h 132"/>
                <a:gd name="T12" fmla="*/ 54 w 109"/>
                <a:gd name="T13" fmla="*/ 132 h 132"/>
                <a:gd name="T14" fmla="*/ 55 w 109"/>
                <a:gd name="T15" fmla="*/ 132 h 132"/>
                <a:gd name="T16" fmla="*/ 56 w 109"/>
                <a:gd name="T17" fmla="*/ 132 h 132"/>
                <a:gd name="T18" fmla="*/ 69 w 109"/>
                <a:gd name="T19" fmla="*/ 109 h 132"/>
                <a:gd name="T20" fmla="*/ 97 w 109"/>
                <a:gd name="T21" fmla="*/ 109 h 132"/>
                <a:gd name="T22" fmla="*/ 109 w 109"/>
                <a:gd name="T23" fmla="*/ 97 h 132"/>
                <a:gd name="T24" fmla="*/ 109 w 109"/>
                <a:gd name="T25" fmla="*/ 12 h 132"/>
                <a:gd name="T26" fmla="*/ 97 w 109"/>
                <a:gd name="T27" fmla="*/ 0 h 132"/>
                <a:gd name="T28" fmla="*/ 55 w 109"/>
                <a:gd name="T29" fmla="*/ 95 h 132"/>
                <a:gd name="T30" fmla="*/ 13 w 109"/>
                <a:gd name="T31" fmla="*/ 54 h 132"/>
                <a:gd name="T32" fmla="*/ 55 w 109"/>
                <a:gd name="T33" fmla="*/ 12 h 132"/>
                <a:gd name="T34" fmla="*/ 96 w 109"/>
                <a:gd name="T35" fmla="*/ 54 h 132"/>
                <a:gd name="T36" fmla="*/ 55 w 109"/>
                <a:gd name="T37" fmla="*/ 9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9" h="132">
                  <a:moveTo>
                    <a:pt x="97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3"/>
                    <a:pt x="6" y="109"/>
                    <a:pt x="13" y="109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54" y="132"/>
                    <a:pt x="54" y="132"/>
                    <a:pt x="54" y="132"/>
                  </a:cubicBezTo>
                  <a:cubicBezTo>
                    <a:pt x="54" y="132"/>
                    <a:pt x="54" y="132"/>
                    <a:pt x="55" y="132"/>
                  </a:cubicBezTo>
                  <a:cubicBezTo>
                    <a:pt x="55" y="132"/>
                    <a:pt x="55" y="132"/>
                    <a:pt x="56" y="132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104" y="109"/>
                    <a:pt x="109" y="103"/>
                    <a:pt x="109" y="97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09" y="5"/>
                    <a:pt x="104" y="0"/>
                    <a:pt x="97" y="0"/>
                  </a:cubicBezTo>
                  <a:close/>
                  <a:moveTo>
                    <a:pt x="55" y="95"/>
                  </a:moveTo>
                  <a:cubicBezTo>
                    <a:pt x="32" y="95"/>
                    <a:pt x="13" y="77"/>
                    <a:pt x="13" y="54"/>
                  </a:cubicBezTo>
                  <a:cubicBezTo>
                    <a:pt x="13" y="31"/>
                    <a:pt x="32" y="12"/>
                    <a:pt x="55" y="12"/>
                  </a:cubicBezTo>
                  <a:cubicBezTo>
                    <a:pt x="78" y="12"/>
                    <a:pt x="96" y="31"/>
                    <a:pt x="96" y="54"/>
                  </a:cubicBezTo>
                  <a:cubicBezTo>
                    <a:pt x="96" y="77"/>
                    <a:pt x="78" y="95"/>
                    <a:pt x="55" y="9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5" name="Freeform 226">
              <a:extLst>
                <a:ext uri="{FF2B5EF4-FFF2-40B4-BE49-F238E27FC236}">
                  <a16:creationId xmlns:a16="http://schemas.microsoft.com/office/drawing/2014/main" id="{C7D55CE1-FF67-E695-990C-795C8B54BA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90836" y="5012303"/>
              <a:ext cx="98789" cy="80186"/>
            </a:xfrm>
            <a:custGeom>
              <a:avLst/>
              <a:gdLst>
                <a:gd name="T0" fmla="*/ 33 w 65"/>
                <a:gd name="T1" fmla="*/ 0 h 53"/>
                <a:gd name="T2" fmla="*/ 30 w 65"/>
                <a:gd name="T3" fmla="*/ 1 h 53"/>
                <a:gd name="T4" fmla="*/ 0 w 65"/>
                <a:gd name="T5" fmla="*/ 28 h 53"/>
                <a:gd name="T6" fmla="*/ 0 w 65"/>
                <a:gd name="T7" fmla="*/ 29 h 53"/>
                <a:gd name="T8" fmla="*/ 2 w 65"/>
                <a:gd name="T9" fmla="*/ 30 h 53"/>
                <a:gd name="T10" fmla="*/ 9 w 65"/>
                <a:gd name="T11" fmla="*/ 30 h 53"/>
                <a:gd name="T12" fmla="*/ 9 w 65"/>
                <a:gd name="T13" fmla="*/ 53 h 53"/>
                <a:gd name="T14" fmla="*/ 25 w 65"/>
                <a:gd name="T15" fmla="*/ 53 h 53"/>
                <a:gd name="T16" fmla="*/ 25 w 65"/>
                <a:gd name="T17" fmla="*/ 39 h 53"/>
                <a:gd name="T18" fmla="*/ 41 w 65"/>
                <a:gd name="T19" fmla="*/ 39 h 53"/>
                <a:gd name="T20" fmla="*/ 41 w 65"/>
                <a:gd name="T21" fmla="*/ 53 h 53"/>
                <a:gd name="T22" fmla="*/ 56 w 65"/>
                <a:gd name="T23" fmla="*/ 53 h 53"/>
                <a:gd name="T24" fmla="*/ 56 w 65"/>
                <a:gd name="T25" fmla="*/ 30 h 53"/>
                <a:gd name="T26" fmla="*/ 63 w 65"/>
                <a:gd name="T27" fmla="*/ 30 h 53"/>
                <a:gd name="T28" fmla="*/ 65 w 65"/>
                <a:gd name="T29" fmla="*/ 29 h 53"/>
                <a:gd name="T30" fmla="*/ 65 w 65"/>
                <a:gd name="T31" fmla="*/ 28 h 53"/>
                <a:gd name="T32" fmla="*/ 65 w 65"/>
                <a:gd name="T33" fmla="*/ 28 h 53"/>
                <a:gd name="T34" fmla="*/ 35 w 65"/>
                <a:gd name="T35" fmla="*/ 1 h 53"/>
                <a:gd name="T36" fmla="*/ 33 w 65"/>
                <a:gd name="T37" fmla="*/ 0 h 53"/>
                <a:gd name="T38" fmla="*/ 39 w 65"/>
                <a:gd name="T39" fmla="*/ 19 h 53"/>
                <a:gd name="T40" fmla="*/ 33 w 65"/>
                <a:gd name="T41" fmla="*/ 25 h 53"/>
                <a:gd name="T42" fmla="*/ 26 w 65"/>
                <a:gd name="T43" fmla="*/ 19 h 53"/>
                <a:gd name="T44" fmla="*/ 33 w 65"/>
                <a:gd name="T45" fmla="*/ 12 h 53"/>
                <a:gd name="T46" fmla="*/ 39 w 65"/>
                <a:gd name="T47" fmla="*/ 1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53">
                  <a:moveTo>
                    <a:pt x="33" y="0"/>
                  </a:moveTo>
                  <a:cubicBezTo>
                    <a:pt x="32" y="0"/>
                    <a:pt x="31" y="1"/>
                    <a:pt x="3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9"/>
                    <a:pt x="0" y="29"/>
                  </a:cubicBezTo>
                  <a:cubicBezTo>
                    <a:pt x="1" y="29"/>
                    <a:pt x="2" y="30"/>
                    <a:pt x="2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29"/>
                    <a:pt x="65" y="29"/>
                  </a:cubicBezTo>
                  <a:cubicBezTo>
                    <a:pt x="65" y="29"/>
                    <a:pt x="65" y="29"/>
                    <a:pt x="65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39" y="19"/>
                  </a:moveTo>
                  <a:cubicBezTo>
                    <a:pt x="39" y="22"/>
                    <a:pt x="36" y="25"/>
                    <a:pt x="33" y="25"/>
                  </a:cubicBezTo>
                  <a:cubicBezTo>
                    <a:pt x="29" y="25"/>
                    <a:pt x="26" y="22"/>
                    <a:pt x="26" y="19"/>
                  </a:cubicBezTo>
                  <a:cubicBezTo>
                    <a:pt x="26" y="15"/>
                    <a:pt x="29" y="12"/>
                    <a:pt x="33" y="12"/>
                  </a:cubicBezTo>
                  <a:cubicBezTo>
                    <a:pt x="36" y="12"/>
                    <a:pt x="39" y="15"/>
                    <a:pt x="39" y="1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6" name="Freeform 227">
              <a:extLst>
                <a:ext uri="{FF2B5EF4-FFF2-40B4-BE49-F238E27FC236}">
                  <a16:creationId xmlns:a16="http://schemas.microsoft.com/office/drawing/2014/main" id="{B1020D5A-21F7-A208-0A12-9FD6063E35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03883" y="2404009"/>
              <a:ext cx="204635" cy="222597"/>
            </a:xfrm>
            <a:custGeom>
              <a:avLst/>
              <a:gdLst>
                <a:gd name="T0" fmla="*/ 134 w 135"/>
                <a:gd name="T1" fmla="*/ 34 h 147"/>
                <a:gd name="T2" fmla="*/ 135 w 135"/>
                <a:gd name="T3" fmla="*/ 32 h 147"/>
                <a:gd name="T4" fmla="*/ 133 w 135"/>
                <a:gd name="T5" fmla="*/ 30 h 147"/>
                <a:gd name="T6" fmla="*/ 117 w 135"/>
                <a:gd name="T7" fmla="*/ 33 h 147"/>
                <a:gd name="T8" fmla="*/ 114 w 135"/>
                <a:gd name="T9" fmla="*/ 24 h 147"/>
                <a:gd name="T10" fmla="*/ 76 w 135"/>
                <a:gd name="T11" fmla="*/ 0 h 147"/>
                <a:gd name="T12" fmla="*/ 34 w 135"/>
                <a:gd name="T13" fmla="*/ 42 h 147"/>
                <a:gd name="T14" fmla="*/ 34 w 135"/>
                <a:gd name="T15" fmla="*/ 53 h 147"/>
                <a:gd name="T16" fmla="*/ 30 w 135"/>
                <a:gd name="T17" fmla="*/ 91 h 147"/>
                <a:gd name="T18" fmla="*/ 21 w 135"/>
                <a:gd name="T19" fmla="*/ 94 h 147"/>
                <a:gd name="T20" fmla="*/ 2 w 135"/>
                <a:gd name="T21" fmla="*/ 94 h 147"/>
                <a:gd name="T22" fmla="*/ 0 w 135"/>
                <a:gd name="T23" fmla="*/ 96 h 147"/>
                <a:gd name="T24" fmla="*/ 13 w 135"/>
                <a:gd name="T25" fmla="*/ 131 h 147"/>
                <a:gd name="T26" fmla="*/ 52 w 135"/>
                <a:gd name="T27" fmla="*/ 147 h 147"/>
                <a:gd name="T28" fmla="*/ 98 w 135"/>
                <a:gd name="T29" fmla="*/ 130 h 147"/>
                <a:gd name="T30" fmla="*/ 117 w 135"/>
                <a:gd name="T31" fmla="*/ 69 h 147"/>
                <a:gd name="T32" fmla="*/ 131 w 135"/>
                <a:gd name="T33" fmla="*/ 73 h 147"/>
                <a:gd name="T34" fmla="*/ 134 w 135"/>
                <a:gd name="T35" fmla="*/ 71 h 147"/>
                <a:gd name="T36" fmla="*/ 133 w 135"/>
                <a:gd name="T37" fmla="*/ 69 h 147"/>
                <a:gd name="T38" fmla="*/ 120 w 135"/>
                <a:gd name="T39" fmla="*/ 52 h 147"/>
                <a:gd name="T40" fmla="*/ 134 w 135"/>
                <a:gd name="T41" fmla="*/ 34 h 147"/>
                <a:gd name="T42" fmla="*/ 86 w 135"/>
                <a:gd name="T43" fmla="*/ 109 h 147"/>
                <a:gd name="T44" fmla="*/ 60 w 135"/>
                <a:gd name="T45" fmla="*/ 120 h 147"/>
                <a:gd name="T46" fmla="*/ 36 w 135"/>
                <a:gd name="T47" fmla="*/ 110 h 147"/>
                <a:gd name="T48" fmla="*/ 35 w 135"/>
                <a:gd name="T49" fmla="*/ 106 h 147"/>
                <a:gd name="T50" fmla="*/ 53 w 135"/>
                <a:gd name="T51" fmla="*/ 79 h 147"/>
                <a:gd name="T52" fmla="*/ 61 w 135"/>
                <a:gd name="T53" fmla="*/ 79 h 147"/>
                <a:gd name="T54" fmla="*/ 43 w 135"/>
                <a:gd name="T55" fmla="*/ 107 h 147"/>
                <a:gd name="T56" fmla="*/ 81 w 135"/>
                <a:gd name="T57" fmla="*/ 104 h 147"/>
                <a:gd name="T58" fmla="*/ 88 w 135"/>
                <a:gd name="T59" fmla="*/ 79 h 147"/>
                <a:gd name="T60" fmla="*/ 95 w 135"/>
                <a:gd name="T61" fmla="*/ 79 h 147"/>
                <a:gd name="T62" fmla="*/ 86 w 135"/>
                <a:gd name="T63" fmla="*/ 109 h 147"/>
                <a:gd name="T64" fmla="*/ 94 w 135"/>
                <a:gd name="T65" fmla="*/ 48 h 147"/>
                <a:gd name="T66" fmla="*/ 82 w 135"/>
                <a:gd name="T67" fmla="*/ 37 h 147"/>
                <a:gd name="T68" fmla="*/ 94 w 135"/>
                <a:gd name="T69" fmla="*/ 26 h 147"/>
                <a:gd name="T70" fmla="*/ 105 w 135"/>
                <a:gd name="T71" fmla="*/ 37 h 147"/>
                <a:gd name="T72" fmla="*/ 94 w 135"/>
                <a:gd name="T73" fmla="*/ 4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5" h="147">
                  <a:moveTo>
                    <a:pt x="134" y="34"/>
                  </a:moveTo>
                  <a:cubicBezTo>
                    <a:pt x="135" y="34"/>
                    <a:pt x="135" y="33"/>
                    <a:pt x="135" y="32"/>
                  </a:cubicBezTo>
                  <a:cubicBezTo>
                    <a:pt x="135" y="31"/>
                    <a:pt x="134" y="30"/>
                    <a:pt x="133" y="30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6" y="30"/>
                    <a:pt x="115" y="27"/>
                    <a:pt x="114" y="24"/>
                  </a:cubicBezTo>
                  <a:cubicBezTo>
                    <a:pt x="107" y="10"/>
                    <a:pt x="92" y="0"/>
                    <a:pt x="76" y="0"/>
                  </a:cubicBezTo>
                  <a:cubicBezTo>
                    <a:pt x="53" y="0"/>
                    <a:pt x="34" y="19"/>
                    <a:pt x="34" y="42"/>
                  </a:cubicBezTo>
                  <a:cubicBezTo>
                    <a:pt x="34" y="46"/>
                    <a:pt x="34" y="50"/>
                    <a:pt x="34" y="53"/>
                  </a:cubicBezTo>
                  <a:cubicBezTo>
                    <a:pt x="34" y="74"/>
                    <a:pt x="34" y="86"/>
                    <a:pt x="30" y="91"/>
                  </a:cubicBezTo>
                  <a:cubicBezTo>
                    <a:pt x="28" y="93"/>
                    <a:pt x="25" y="94"/>
                    <a:pt x="21" y="94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1" y="94"/>
                    <a:pt x="0" y="95"/>
                    <a:pt x="0" y="96"/>
                  </a:cubicBezTo>
                  <a:cubicBezTo>
                    <a:pt x="0" y="109"/>
                    <a:pt x="4" y="122"/>
                    <a:pt x="13" y="131"/>
                  </a:cubicBezTo>
                  <a:cubicBezTo>
                    <a:pt x="22" y="141"/>
                    <a:pt x="36" y="147"/>
                    <a:pt x="52" y="147"/>
                  </a:cubicBezTo>
                  <a:cubicBezTo>
                    <a:pt x="72" y="147"/>
                    <a:pt x="87" y="141"/>
                    <a:pt x="98" y="130"/>
                  </a:cubicBezTo>
                  <a:cubicBezTo>
                    <a:pt x="117" y="112"/>
                    <a:pt x="117" y="83"/>
                    <a:pt x="117" y="69"/>
                  </a:cubicBezTo>
                  <a:cubicBezTo>
                    <a:pt x="131" y="73"/>
                    <a:pt x="131" y="73"/>
                    <a:pt x="131" y="73"/>
                  </a:cubicBezTo>
                  <a:cubicBezTo>
                    <a:pt x="132" y="73"/>
                    <a:pt x="133" y="72"/>
                    <a:pt x="134" y="71"/>
                  </a:cubicBezTo>
                  <a:cubicBezTo>
                    <a:pt x="134" y="71"/>
                    <a:pt x="134" y="70"/>
                    <a:pt x="133" y="69"/>
                  </a:cubicBezTo>
                  <a:cubicBezTo>
                    <a:pt x="133" y="69"/>
                    <a:pt x="120" y="61"/>
                    <a:pt x="120" y="52"/>
                  </a:cubicBezTo>
                  <a:cubicBezTo>
                    <a:pt x="120" y="42"/>
                    <a:pt x="134" y="34"/>
                    <a:pt x="134" y="34"/>
                  </a:cubicBezTo>
                  <a:close/>
                  <a:moveTo>
                    <a:pt x="86" y="109"/>
                  </a:moveTo>
                  <a:cubicBezTo>
                    <a:pt x="79" y="116"/>
                    <a:pt x="70" y="120"/>
                    <a:pt x="60" y="120"/>
                  </a:cubicBezTo>
                  <a:cubicBezTo>
                    <a:pt x="51" y="120"/>
                    <a:pt x="43" y="117"/>
                    <a:pt x="36" y="110"/>
                  </a:cubicBezTo>
                  <a:cubicBezTo>
                    <a:pt x="34" y="109"/>
                    <a:pt x="34" y="107"/>
                    <a:pt x="35" y="106"/>
                  </a:cubicBezTo>
                  <a:cubicBezTo>
                    <a:pt x="53" y="79"/>
                    <a:pt x="53" y="79"/>
                    <a:pt x="53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54" y="116"/>
                    <a:pt x="71" y="115"/>
                    <a:pt x="81" y="104"/>
                  </a:cubicBezTo>
                  <a:cubicBezTo>
                    <a:pt x="88" y="97"/>
                    <a:pt x="90" y="88"/>
                    <a:pt x="88" y="79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7" y="90"/>
                    <a:pt x="94" y="101"/>
                    <a:pt x="86" y="109"/>
                  </a:cubicBezTo>
                  <a:close/>
                  <a:moveTo>
                    <a:pt x="94" y="48"/>
                  </a:moveTo>
                  <a:cubicBezTo>
                    <a:pt x="88" y="48"/>
                    <a:pt x="82" y="43"/>
                    <a:pt x="82" y="37"/>
                  </a:cubicBezTo>
                  <a:cubicBezTo>
                    <a:pt x="82" y="31"/>
                    <a:pt x="88" y="26"/>
                    <a:pt x="94" y="26"/>
                  </a:cubicBezTo>
                  <a:cubicBezTo>
                    <a:pt x="100" y="26"/>
                    <a:pt x="105" y="31"/>
                    <a:pt x="105" y="37"/>
                  </a:cubicBezTo>
                  <a:cubicBezTo>
                    <a:pt x="105" y="43"/>
                    <a:pt x="100" y="48"/>
                    <a:pt x="94" y="48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7" name="Freeform 228">
              <a:extLst>
                <a:ext uri="{FF2B5EF4-FFF2-40B4-BE49-F238E27FC236}">
                  <a16:creationId xmlns:a16="http://schemas.microsoft.com/office/drawing/2014/main" id="{4E3A139A-7D53-3725-3A73-8DF94D7D3F79}"/>
                </a:ext>
              </a:extLst>
            </p:cNvPr>
            <p:cNvSpPr/>
            <p:nvPr/>
          </p:nvSpPr>
          <p:spPr bwMode="auto">
            <a:xfrm>
              <a:off x="8571646" y="3152627"/>
              <a:ext cx="168712" cy="168712"/>
            </a:xfrm>
            <a:custGeom>
              <a:avLst/>
              <a:gdLst>
                <a:gd name="T0" fmla="*/ 9 w 111"/>
                <a:gd name="T1" fmla="*/ 0 h 111"/>
                <a:gd name="T2" fmla="*/ 0 w 111"/>
                <a:gd name="T3" fmla="*/ 9 h 111"/>
                <a:gd name="T4" fmla="*/ 9 w 111"/>
                <a:gd name="T5" fmla="*/ 18 h 111"/>
                <a:gd name="T6" fmla="*/ 93 w 111"/>
                <a:gd name="T7" fmla="*/ 102 h 111"/>
                <a:gd name="T8" fmla="*/ 102 w 111"/>
                <a:gd name="T9" fmla="*/ 111 h 111"/>
                <a:gd name="T10" fmla="*/ 111 w 111"/>
                <a:gd name="T11" fmla="*/ 102 h 111"/>
                <a:gd name="T12" fmla="*/ 9 w 111"/>
                <a:gd name="T13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1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55" y="18"/>
                    <a:pt x="93" y="56"/>
                    <a:pt x="93" y="102"/>
                  </a:cubicBezTo>
                  <a:cubicBezTo>
                    <a:pt x="93" y="107"/>
                    <a:pt x="97" y="111"/>
                    <a:pt x="102" y="111"/>
                  </a:cubicBezTo>
                  <a:cubicBezTo>
                    <a:pt x="107" y="111"/>
                    <a:pt x="111" y="107"/>
                    <a:pt x="111" y="102"/>
                  </a:cubicBezTo>
                  <a:cubicBezTo>
                    <a:pt x="111" y="46"/>
                    <a:pt x="65" y="0"/>
                    <a:pt x="9" y="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8" name="Freeform 229">
              <a:extLst>
                <a:ext uri="{FF2B5EF4-FFF2-40B4-BE49-F238E27FC236}">
                  <a16:creationId xmlns:a16="http://schemas.microsoft.com/office/drawing/2014/main" id="{9596EA6F-FBFE-AD4C-6911-CFE93B0A91A9}"/>
                </a:ext>
              </a:extLst>
            </p:cNvPr>
            <p:cNvSpPr/>
            <p:nvPr/>
          </p:nvSpPr>
          <p:spPr bwMode="auto">
            <a:xfrm>
              <a:off x="8571646" y="3204587"/>
              <a:ext cx="113544" cy="116751"/>
            </a:xfrm>
            <a:custGeom>
              <a:avLst/>
              <a:gdLst>
                <a:gd name="T0" fmla="*/ 57 w 75"/>
                <a:gd name="T1" fmla="*/ 68 h 77"/>
                <a:gd name="T2" fmla="*/ 66 w 75"/>
                <a:gd name="T3" fmla="*/ 77 h 77"/>
                <a:gd name="T4" fmla="*/ 75 w 75"/>
                <a:gd name="T5" fmla="*/ 68 h 77"/>
                <a:gd name="T6" fmla="*/ 9 w 75"/>
                <a:gd name="T7" fmla="*/ 0 h 77"/>
                <a:gd name="T8" fmla="*/ 0 w 75"/>
                <a:gd name="T9" fmla="*/ 9 h 77"/>
                <a:gd name="T10" fmla="*/ 9 w 75"/>
                <a:gd name="T11" fmla="*/ 18 h 77"/>
                <a:gd name="T12" fmla="*/ 57 w 75"/>
                <a:gd name="T13" fmla="*/ 6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77">
                  <a:moveTo>
                    <a:pt x="57" y="68"/>
                  </a:moveTo>
                  <a:cubicBezTo>
                    <a:pt x="57" y="73"/>
                    <a:pt x="61" y="77"/>
                    <a:pt x="66" y="77"/>
                  </a:cubicBezTo>
                  <a:cubicBezTo>
                    <a:pt x="71" y="77"/>
                    <a:pt x="75" y="73"/>
                    <a:pt x="75" y="68"/>
                  </a:cubicBezTo>
                  <a:cubicBezTo>
                    <a:pt x="75" y="31"/>
                    <a:pt x="46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35" y="18"/>
                    <a:pt x="57" y="41"/>
                    <a:pt x="57" y="68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9" name="Freeform 230">
              <a:extLst>
                <a:ext uri="{FF2B5EF4-FFF2-40B4-BE49-F238E27FC236}">
                  <a16:creationId xmlns:a16="http://schemas.microsoft.com/office/drawing/2014/main" id="{2DA6E2CF-E2A4-D2CB-DAC7-ED9E64ED111C}"/>
                </a:ext>
              </a:extLst>
            </p:cNvPr>
            <p:cNvSpPr/>
            <p:nvPr/>
          </p:nvSpPr>
          <p:spPr bwMode="auto">
            <a:xfrm>
              <a:off x="8553684" y="3275793"/>
              <a:ext cx="62224" cy="62224"/>
            </a:xfrm>
            <a:custGeom>
              <a:avLst/>
              <a:gdLst>
                <a:gd name="T0" fmla="*/ 20 w 41"/>
                <a:gd name="T1" fmla="*/ 41 h 41"/>
                <a:gd name="T2" fmla="*/ 41 w 41"/>
                <a:gd name="T3" fmla="*/ 20 h 41"/>
                <a:gd name="T4" fmla="*/ 21 w 41"/>
                <a:gd name="T5" fmla="*/ 0 h 41"/>
                <a:gd name="T6" fmla="*/ 0 w 41"/>
                <a:gd name="T7" fmla="*/ 20 h 41"/>
                <a:gd name="T8" fmla="*/ 2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0" y="41"/>
                  </a:moveTo>
                  <a:cubicBezTo>
                    <a:pt x="32" y="41"/>
                    <a:pt x="41" y="32"/>
                    <a:pt x="41" y="20"/>
                  </a:cubicBezTo>
                  <a:cubicBezTo>
                    <a:pt x="41" y="9"/>
                    <a:pt x="32" y="0"/>
                    <a:pt x="21" y="0"/>
                  </a:cubicBezTo>
                  <a:cubicBezTo>
                    <a:pt x="10" y="0"/>
                    <a:pt x="0" y="9"/>
                    <a:pt x="0" y="20"/>
                  </a:cubicBezTo>
                  <a:cubicBezTo>
                    <a:pt x="0" y="31"/>
                    <a:pt x="9" y="41"/>
                    <a:pt x="20" y="4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0" name="Freeform 231">
              <a:extLst>
                <a:ext uri="{FF2B5EF4-FFF2-40B4-BE49-F238E27FC236}">
                  <a16:creationId xmlns:a16="http://schemas.microsoft.com/office/drawing/2014/main" id="{96143A0A-3D44-91C7-989A-0C8A2459ACE9}"/>
                </a:ext>
              </a:extLst>
            </p:cNvPr>
            <p:cNvSpPr/>
            <p:nvPr/>
          </p:nvSpPr>
          <p:spPr bwMode="auto">
            <a:xfrm>
              <a:off x="8438216" y="3172513"/>
              <a:ext cx="277765" cy="279048"/>
            </a:xfrm>
            <a:custGeom>
              <a:avLst/>
              <a:gdLst>
                <a:gd name="T0" fmla="*/ 155 w 183"/>
                <a:gd name="T1" fmla="*/ 118 h 184"/>
                <a:gd name="T2" fmla="*/ 139 w 183"/>
                <a:gd name="T3" fmla="*/ 116 h 184"/>
                <a:gd name="T4" fmla="*/ 126 w 183"/>
                <a:gd name="T5" fmla="*/ 130 h 184"/>
                <a:gd name="T6" fmla="*/ 112 w 183"/>
                <a:gd name="T7" fmla="*/ 116 h 184"/>
                <a:gd name="T8" fmla="*/ 97 w 183"/>
                <a:gd name="T9" fmla="*/ 121 h 184"/>
                <a:gd name="T10" fmla="*/ 64 w 183"/>
                <a:gd name="T11" fmla="*/ 88 h 184"/>
                <a:gd name="T12" fmla="*/ 69 w 183"/>
                <a:gd name="T13" fmla="*/ 72 h 184"/>
                <a:gd name="T14" fmla="*/ 54 w 183"/>
                <a:gd name="T15" fmla="*/ 58 h 184"/>
                <a:gd name="T16" fmla="*/ 69 w 183"/>
                <a:gd name="T17" fmla="*/ 44 h 184"/>
                <a:gd name="T18" fmla="*/ 67 w 183"/>
                <a:gd name="T19" fmla="*/ 28 h 184"/>
                <a:gd name="T20" fmla="*/ 45 w 183"/>
                <a:gd name="T21" fmla="*/ 5 h 184"/>
                <a:gd name="T22" fmla="*/ 29 w 183"/>
                <a:gd name="T23" fmla="*/ 4 h 184"/>
                <a:gd name="T24" fmla="*/ 12 w 183"/>
                <a:gd name="T25" fmla="*/ 21 h 184"/>
                <a:gd name="T26" fmla="*/ 10 w 183"/>
                <a:gd name="T27" fmla="*/ 63 h 184"/>
                <a:gd name="T28" fmla="*/ 121 w 183"/>
                <a:gd name="T29" fmla="*/ 174 h 184"/>
                <a:gd name="T30" fmla="*/ 163 w 183"/>
                <a:gd name="T31" fmla="*/ 172 h 184"/>
                <a:gd name="T32" fmla="*/ 179 w 183"/>
                <a:gd name="T33" fmla="*/ 156 h 184"/>
                <a:gd name="T34" fmla="*/ 178 w 183"/>
                <a:gd name="T35" fmla="*/ 141 h 184"/>
                <a:gd name="T36" fmla="*/ 155 w 183"/>
                <a:gd name="T37" fmla="*/ 11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3" h="184">
                  <a:moveTo>
                    <a:pt x="155" y="118"/>
                  </a:moveTo>
                  <a:cubicBezTo>
                    <a:pt x="150" y="113"/>
                    <a:pt x="143" y="112"/>
                    <a:pt x="139" y="116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12" y="116"/>
                    <a:pt x="112" y="116"/>
                    <a:pt x="112" y="116"/>
                  </a:cubicBezTo>
                  <a:cubicBezTo>
                    <a:pt x="108" y="119"/>
                    <a:pt x="103" y="121"/>
                    <a:pt x="97" y="121"/>
                  </a:cubicBezTo>
                  <a:cubicBezTo>
                    <a:pt x="79" y="121"/>
                    <a:pt x="64" y="106"/>
                    <a:pt x="64" y="88"/>
                  </a:cubicBezTo>
                  <a:cubicBezTo>
                    <a:pt x="64" y="82"/>
                    <a:pt x="66" y="77"/>
                    <a:pt x="69" y="72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73" y="40"/>
                    <a:pt x="72" y="33"/>
                    <a:pt x="67" y="28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0" y="0"/>
                    <a:pt x="33" y="0"/>
                    <a:pt x="29" y="4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" y="32"/>
                    <a:pt x="0" y="48"/>
                    <a:pt x="10" y="63"/>
                  </a:cubicBezTo>
                  <a:cubicBezTo>
                    <a:pt x="43" y="114"/>
                    <a:pt x="71" y="142"/>
                    <a:pt x="121" y="174"/>
                  </a:cubicBezTo>
                  <a:cubicBezTo>
                    <a:pt x="136" y="184"/>
                    <a:pt x="152" y="183"/>
                    <a:pt x="163" y="172"/>
                  </a:cubicBezTo>
                  <a:cubicBezTo>
                    <a:pt x="179" y="156"/>
                    <a:pt x="179" y="156"/>
                    <a:pt x="179" y="156"/>
                  </a:cubicBezTo>
                  <a:cubicBezTo>
                    <a:pt x="183" y="152"/>
                    <a:pt x="183" y="145"/>
                    <a:pt x="178" y="141"/>
                  </a:cubicBezTo>
                  <a:lnTo>
                    <a:pt x="155" y="118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1" name="Freeform 232">
              <a:extLst>
                <a:ext uri="{FF2B5EF4-FFF2-40B4-BE49-F238E27FC236}">
                  <a16:creationId xmlns:a16="http://schemas.microsoft.com/office/drawing/2014/main" id="{CE830852-E776-6DA8-6576-F9B831C127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16288" y="3699175"/>
              <a:ext cx="180900" cy="178975"/>
            </a:xfrm>
            <a:custGeom>
              <a:avLst/>
              <a:gdLst>
                <a:gd name="T0" fmla="*/ 100 w 119"/>
                <a:gd name="T1" fmla="*/ 33 h 118"/>
                <a:gd name="T2" fmla="*/ 70 w 119"/>
                <a:gd name="T3" fmla="*/ 12 h 118"/>
                <a:gd name="T4" fmla="*/ 33 w 119"/>
                <a:gd name="T5" fmla="*/ 18 h 118"/>
                <a:gd name="T6" fmla="*/ 12 w 119"/>
                <a:gd name="T7" fmla="*/ 49 h 118"/>
                <a:gd name="T8" fmla="*/ 19 w 119"/>
                <a:gd name="T9" fmla="*/ 85 h 118"/>
                <a:gd name="T10" fmla="*/ 49 w 119"/>
                <a:gd name="T11" fmla="*/ 106 h 118"/>
                <a:gd name="T12" fmla="*/ 85 w 119"/>
                <a:gd name="T13" fmla="*/ 100 h 118"/>
                <a:gd name="T14" fmla="*/ 107 w 119"/>
                <a:gd name="T15" fmla="*/ 69 h 118"/>
                <a:gd name="T16" fmla="*/ 94 w 119"/>
                <a:gd name="T17" fmla="*/ 62 h 118"/>
                <a:gd name="T18" fmla="*/ 93 w 119"/>
                <a:gd name="T19" fmla="*/ 66 h 118"/>
                <a:gd name="T20" fmla="*/ 90 w 119"/>
                <a:gd name="T21" fmla="*/ 75 h 118"/>
                <a:gd name="T22" fmla="*/ 89 w 119"/>
                <a:gd name="T23" fmla="*/ 77 h 118"/>
                <a:gd name="T24" fmla="*/ 86 w 119"/>
                <a:gd name="T25" fmla="*/ 82 h 118"/>
                <a:gd name="T26" fmla="*/ 81 w 119"/>
                <a:gd name="T27" fmla="*/ 86 h 118"/>
                <a:gd name="T28" fmla="*/ 77 w 119"/>
                <a:gd name="T29" fmla="*/ 89 h 118"/>
                <a:gd name="T30" fmla="*/ 68 w 119"/>
                <a:gd name="T31" fmla="*/ 93 h 118"/>
                <a:gd name="T32" fmla="*/ 65 w 119"/>
                <a:gd name="T33" fmla="*/ 93 h 118"/>
                <a:gd name="T34" fmla="*/ 61 w 119"/>
                <a:gd name="T35" fmla="*/ 94 h 118"/>
                <a:gd name="T36" fmla="*/ 57 w 119"/>
                <a:gd name="T37" fmla="*/ 94 h 118"/>
                <a:gd name="T38" fmla="*/ 54 w 119"/>
                <a:gd name="T39" fmla="*/ 93 h 118"/>
                <a:gd name="T40" fmla="*/ 51 w 119"/>
                <a:gd name="T41" fmla="*/ 93 h 118"/>
                <a:gd name="T42" fmla="*/ 42 w 119"/>
                <a:gd name="T43" fmla="*/ 89 h 118"/>
                <a:gd name="T44" fmla="*/ 38 w 119"/>
                <a:gd name="T45" fmla="*/ 86 h 118"/>
                <a:gd name="T46" fmla="*/ 33 w 119"/>
                <a:gd name="T47" fmla="*/ 82 h 118"/>
                <a:gd name="T48" fmla="*/ 30 w 119"/>
                <a:gd name="T49" fmla="*/ 77 h 118"/>
                <a:gd name="T50" fmla="*/ 26 w 119"/>
                <a:gd name="T51" fmla="*/ 68 h 118"/>
                <a:gd name="T52" fmla="*/ 25 w 119"/>
                <a:gd name="T53" fmla="*/ 64 h 118"/>
                <a:gd name="T54" fmla="*/ 25 w 119"/>
                <a:gd name="T55" fmla="*/ 61 h 118"/>
                <a:gd name="T56" fmla="*/ 25 w 119"/>
                <a:gd name="T57" fmla="*/ 57 h 118"/>
                <a:gd name="T58" fmla="*/ 25 w 119"/>
                <a:gd name="T59" fmla="*/ 53 h 118"/>
                <a:gd name="T60" fmla="*/ 26 w 119"/>
                <a:gd name="T61" fmla="*/ 50 h 118"/>
                <a:gd name="T62" fmla="*/ 29 w 119"/>
                <a:gd name="T63" fmla="*/ 41 h 118"/>
                <a:gd name="T64" fmla="*/ 32 w 119"/>
                <a:gd name="T65" fmla="*/ 37 h 118"/>
                <a:gd name="T66" fmla="*/ 37 w 119"/>
                <a:gd name="T67" fmla="*/ 33 h 118"/>
                <a:gd name="T68" fmla="*/ 41 w 119"/>
                <a:gd name="T69" fmla="*/ 29 h 118"/>
                <a:gd name="T70" fmla="*/ 49 w 119"/>
                <a:gd name="T71" fmla="*/ 26 h 118"/>
                <a:gd name="T72" fmla="*/ 53 w 119"/>
                <a:gd name="T73" fmla="*/ 25 h 118"/>
                <a:gd name="T74" fmla="*/ 56 w 119"/>
                <a:gd name="T75" fmla="*/ 24 h 118"/>
                <a:gd name="T76" fmla="*/ 61 w 119"/>
                <a:gd name="T77" fmla="*/ 24 h 118"/>
                <a:gd name="T78" fmla="*/ 65 w 119"/>
                <a:gd name="T79" fmla="*/ 25 h 118"/>
                <a:gd name="T80" fmla="*/ 68 w 119"/>
                <a:gd name="T81" fmla="*/ 25 h 118"/>
                <a:gd name="T82" fmla="*/ 76 w 119"/>
                <a:gd name="T83" fmla="*/ 28 h 118"/>
                <a:gd name="T84" fmla="*/ 78 w 119"/>
                <a:gd name="T85" fmla="*/ 30 h 118"/>
                <a:gd name="T86" fmla="*/ 82 w 119"/>
                <a:gd name="T87" fmla="*/ 33 h 118"/>
                <a:gd name="T88" fmla="*/ 87 w 119"/>
                <a:gd name="T89" fmla="*/ 37 h 118"/>
                <a:gd name="T90" fmla="*/ 90 w 119"/>
                <a:gd name="T91" fmla="*/ 42 h 118"/>
                <a:gd name="T92" fmla="*/ 93 w 119"/>
                <a:gd name="T93" fmla="*/ 51 h 118"/>
                <a:gd name="T94" fmla="*/ 94 w 119"/>
                <a:gd name="T95" fmla="*/ 54 h 118"/>
                <a:gd name="T96" fmla="*/ 94 w 119"/>
                <a:gd name="T97" fmla="*/ 57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9" h="118">
                  <a:moveTo>
                    <a:pt x="119" y="69"/>
                  </a:moveTo>
                  <a:cubicBezTo>
                    <a:pt x="119" y="49"/>
                    <a:pt x="119" y="49"/>
                    <a:pt x="119" y="49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5" y="43"/>
                    <a:pt x="103" y="38"/>
                    <a:pt x="100" y="33"/>
                  </a:cubicBezTo>
                  <a:cubicBezTo>
                    <a:pt x="109" y="24"/>
                    <a:pt x="109" y="24"/>
                    <a:pt x="109" y="24"/>
                  </a:cubicBezTo>
                  <a:cubicBezTo>
                    <a:pt x="94" y="10"/>
                    <a:pt x="94" y="10"/>
                    <a:pt x="94" y="10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1" y="15"/>
                    <a:pt x="75" y="13"/>
                    <a:pt x="70" y="12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3" y="13"/>
                    <a:pt x="38" y="15"/>
                    <a:pt x="33" y="18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6" y="38"/>
                    <a:pt x="13" y="43"/>
                    <a:pt x="12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3" y="75"/>
                    <a:pt x="16" y="80"/>
                    <a:pt x="19" y="85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25" y="108"/>
                    <a:pt x="25" y="108"/>
                    <a:pt x="25" y="108"/>
                  </a:cubicBezTo>
                  <a:cubicBezTo>
                    <a:pt x="33" y="100"/>
                    <a:pt x="33" y="100"/>
                    <a:pt x="33" y="100"/>
                  </a:cubicBezTo>
                  <a:cubicBezTo>
                    <a:pt x="38" y="103"/>
                    <a:pt x="43" y="105"/>
                    <a:pt x="49" y="106"/>
                  </a:cubicBezTo>
                  <a:cubicBezTo>
                    <a:pt x="49" y="118"/>
                    <a:pt x="49" y="118"/>
                    <a:pt x="49" y="11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5" y="105"/>
                    <a:pt x="81" y="103"/>
                    <a:pt x="85" y="100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109" y="94"/>
                    <a:pt x="109" y="94"/>
                    <a:pt x="109" y="94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3" y="80"/>
                    <a:pt x="105" y="75"/>
                    <a:pt x="107" y="69"/>
                  </a:cubicBezTo>
                  <a:lnTo>
                    <a:pt x="119" y="69"/>
                  </a:lnTo>
                  <a:close/>
                  <a:moveTo>
                    <a:pt x="94" y="61"/>
                  </a:moveTo>
                  <a:cubicBezTo>
                    <a:pt x="94" y="61"/>
                    <a:pt x="94" y="61"/>
                    <a:pt x="94" y="61"/>
                  </a:cubicBezTo>
                  <a:cubicBezTo>
                    <a:pt x="94" y="61"/>
                    <a:pt x="94" y="62"/>
                    <a:pt x="94" y="62"/>
                  </a:cubicBezTo>
                  <a:cubicBezTo>
                    <a:pt x="94" y="62"/>
                    <a:pt x="94" y="63"/>
                    <a:pt x="94" y="63"/>
                  </a:cubicBezTo>
                  <a:cubicBezTo>
                    <a:pt x="94" y="63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5"/>
                    <a:pt x="94" y="65"/>
                    <a:pt x="93" y="66"/>
                  </a:cubicBezTo>
                  <a:cubicBezTo>
                    <a:pt x="93" y="66"/>
                    <a:pt x="93" y="66"/>
                    <a:pt x="93" y="66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3" y="67"/>
                    <a:pt x="93" y="68"/>
                    <a:pt x="93" y="68"/>
                  </a:cubicBezTo>
                  <a:cubicBezTo>
                    <a:pt x="92" y="70"/>
                    <a:pt x="91" y="73"/>
                    <a:pt x="90" y="75"/>
                  </a:cubicBezTo>
                  <a:cubicBezTo>
                    <a:pt x="90" y="75"/>
                    <a:pt x="90" y="76"/>
                    <a:pt x="90" y="76"/>
                  </a:cubicBezTo>
                  <a:cubicBezTo>
                    <a:pt x="90" y="76"/>
                    <a:pt x="90" y="76"/>
                    <a:pt x="89" y="76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9" y="77"/>
                    <a:pt x="89" y="77"/>
                    <a:pt x="89" y="77"/>
                  </a:cubicBezTo>
                  <a:cubicBezTo>
                    <a:pt x="88" y="79"/>
                    <a:pt x="87" y="80"/>
                    <a:pt x="87" y="81"/>
                  </a:cubicBezTo>
                  <a:cubicBezTo>
                    <a:pt x="87" y="81"/>
                    <a:pt x="87" y="81"/>
                    <a:pt x="87" y="81"/>
                  </a:cubicBezTo>
                  <a:cubicBezTo>
                    <a:pt x="86" y="81"/>
                    <a:pt x="86" y="81"/>
                    <a:pt x="86" y="82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5" y="83"/>
                    <a:pt x="83" y="84"/>
                    <a:pt x="82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2" y="86"/>
                    <a:pt x="81" y="86"/>
                    <a:pt x="81" y="86"/>
                  </a:cubicBezTo>
                  <a:cubicBezTo>
                    <a:pt x="81" y="86"/>
                    <a:pt x="81" y="86"/>
                    <a:pt x="81" y="86"/>
                  </a:cubicBezTo>
                  <a:cubicBezTo>
                    <a:pt x="80" y="87"/>
                    <a:pt x="79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76" y="89"/>
                    <a:pt x="76" y="90"/>
                    <a:pt x="76" y="90"/>
                  </a:cubicBezTo>
                  <a:cubicBezTo>
                    <a:pt x="74" y="91"/>
                    <a:pt x="72" y="91"/>
                    <a:pt x="70" y="92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69" y="92"/>
                    <a:pt x="69" y="92"/>
                    <a:pt x="68" y="93"/>
                  </a:cubicBezTo>
                  <a:cubicBezTo>
                    <a:pt x="68" y="93"/>
                    <a:pt x="68" y="93"/>
                    <a:pt x="68" y="93"/>
                  </a:cubicBezTo>
                  <a:cubicBezTo>
                    <a:pt x="67" y="93"/>
                    <a:pt x="67" y="93"/>
                    <a:pt x="67" y="93"/>
                  </a:cubicBezTo>
                  <a:cubicBezTo>
                    <a:pt x="66" y="93"/>
                    <a:pt x="66" y="93"/>
                    <a:pt x="66" y="93"/>
                  </a:cubicBezTo>
                  <a:cubicBezTo>
                    <a:pt x="66" y="93"/>
                    <a:pt x="65" y="93"/>
                    <a:pt x="65" y="93"/>
                  </a:cubicBezTo>
                  <a:cubicBezTo>
                    <a:pt x="65" y="93"/>
                    <a:pt x="65" y="93"/>
                    <a:pt x="65" y="93"/>
                  </a:cubicBezTo>
                  <a:cubicBezTo>
                    <a:pt x="64" y="93"/>
                    <a:pt x="64" y="93"/>
                    <a:pt x="63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2" y="94"/>
                    <a:pt x="62" y="94"/>
                    <a:pt x="61" y="94"/>
                  </a:cubicBezTo>
                  <a:cubicBezTo>
                    <a:pt x="61" y="94"/>
                    <a:pt x="61" y="94"/>
                    <a:pt x="61" y="94"/>
                  </a:cubicBezTo>
                  <a:cubicBezTo>
                    <a:pt x="60" y="94"/>
                    <a:pt x="60" y="94"/>
                    <a:pt x="59" y="94"/>
                  </a:cubicBezTo>
                  <a:cubicBezTo>
                    <a:pt x="59" y="94"/>
                    <a:pt x="58" y="94"/>
                    <a:pt x="58" y="94"/>
                  </a:cubicBezTo>
                  <a:cubicBezTo>
                    <a:pt x="58" y="94"/>
                    <a:pt x="57" y="94"/>
                    <a:pt x="57" y="94"/>
                  </a:cubicBezTo>
                  <a:cubicBezTo>
                    <a:pt x="57" y="94"/>
                    <a:pt x="57" y="94"/>
                    <a:pt x="56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55" y="93"/>
                    <a:pt x="55" y="93"/>
                    <a:pt x="54" y="93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2" y="93"/>
                    <a:pt x="52" y="93"/>
                    <a:pt x="52" y="93"/>
                  </a:cubicBezTo>
                  <a:cubicBezTo>
                    <a:pt x="52" y="93"/>
                    <a:pt x="51" y="93"/>
                    <a:pt x="51" y="93"/>
                  </a:cubicBezTo>
                  <a:cubicBezTo>
                    <a:pt x="51" y="93"/>
                    <a:pt x="51" y="93"/>
                    <a:pt x="51" y="93"/>
                  </a:cubicBezTo>
                  <a:cubicBezTo>
                    <a:pt x="50" y="92"/>
                    <a:pt x="50" y="92"/>
                    <a:pt x="49" y="92"/>
                  </a:cubicBezTo>
                  <a:cubicBezTo>
                    <a:pt x="47" y="91"/>
                    <a:pt x="45" y="91"/>
                    <a:pt x="43" y="90"/>
                  </a:cubicBezTo>
                  <a:cubicBezTo>
                    <a:pt x="43" y="90"/>
                    <a:pt x="42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9"/>
                    <a:pt x="41" y="89"/>
                    <a:pt x="41" y="88"/>
                  </a:cubicBezTo>
                  <a:cubicBezTo>
                    <a:pt x="41" y="88"/>
                    <a:pt x="41" y="88"/>
                    <a:pt x="41" y="88"/>
                  </a:cubicBezTo>
                  <a:cubicBezTo>
                    <a:pt x="40" y="88"/>
                    <a:pt x="39" y="87"/>
                    <a:pt x="38" y="86"/>
                  </a:cubicBezTo>
                  <a:cubicBezTo>
                    <a:pt x="38" y="86"/>
                    <a:pt x="38" y="86"/>
                    <a:pt x="38" y="86"/>
                  </a:cubicBezTo>
                  <a:cubicBezTo>
                    <a:pt x="37" y="86"/>
                    <a:pt x="37" y="86"/>
                    <a:pt x="37" y="85"/>
                  </a:cubicBezTo>
                  <a:cubicBezTo>
                    <a:pt x="37" y="85"/>
                    <a:pt x="37" y="85"/>
                    <a:pt x="37" y="85"/>
                  </a:cubicBezTo>
                  <a:cubicBezTo>
                    <a:pt x="35" y="84"/>
                    <a:pt x="34" y="83"/>
                    <a:pt x="33" y="82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33" y="81"/>
                    <a:pt x="32" y="81"/>
                    <a:pt x="32" y="81"/>
                  </a:cubicBezTo>
                  <a:cubicBezTo>
                    <a:pt x="32" y="81"/>
                    <a:pt x="32" y="81"/>
                    <a:pt x="32" y="81"/>
                  </a:cubicBezTo>
                  <a:cubicBezTo>
                    <a:pt x="31" y="80"/>
                    <a:pt x="31" y="79"/>
                    <a:pt x="30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77"/>
                    <a:pt x="30" y="77"/>
                    <a:pt x="29" y="76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9" y="76"/>
                    <a:pt x="29" y="75"/>
                    <a:pt x="29" y="75"/>
                  </a:cubicBezTo>
                  <a:cubicBezTo>
                    <a:pt x="27" y="73"/>
                    <a:pt x="26" y="70"/>
                    <a:pt x="26" y="68"/>
                  </a:cubicBezTo>
                  <a:cubicBezTo>
                    <a:pt x="26" y="68"/>
                    <a:pt x="26" y="67"/>
                    <a:pt x="26" y="67"/>
                  </a:cubicBezTo>
                  <a:cubicBezTo>
                    <a:pt x="26" y="67"/>
                    <a:pt x="25" y="67"/>
                    <a:pt x="25" y="66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5" y="65"/>
                    <a:pt x="25" y="65"/>
                    <a:pt x="2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25" y="64"/>
                    <a:pt x="25" y="63"/>
                    <a:pt x="25" y="63"/>
                  </a:cubicBezTo>
                  <a:cubicBezTo>
                    <a:pt x="25" y="63"/>
                    <a:pt x="25" y="62"/>
                    <a:pt x="25" y="62"/>
                  </a:cubicBezTo>
                  <a:cubicBezTo>
                    <a:pt x="25" y="62"/>
                    <a:pt x="25" y="61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0"/>
                    <a:pt x="25" y="59"/>
                    <a:pt x="25" y="59"/>
                  </a:cubicBezTo>
                  <a:cubicBezTo>
                    <a:pt x="25" y="58"/>
                    <a:pt x="25" y="58"/>
                    <a:pt x="25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6"/>
                    <a:pt x="25" y="55"/>
                    <a:pt x="25" y="55"/>
                  </a:cubicBezTo>
                  <a:cubicBezTo>
                    <a:pt x="25" y="55"/>
                    <a:pt x="25" y="54"/>
                    <a:pt x="25" y="54"/>
                  </a:cubicBezTo>
                  <a:cubicBezTo>
                    <a:pt x="25" y="54"/>
                    <a:pt x="25" y="54"/>
                    <a:pt x="25" y="53"/>
                  </a:cubicBezTo>
                  <a:cubicBezTo>
                    <a:pt x="25" y="53"/>
                    <a:pt x="25" y="53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1"/>
                    <a:pt x="26" y="51"/>
                    <a:pt x="26" y="51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49"/>
                    <a:pt x="26" y="49"/>
                  </a:cubicBezTo>
                  <a:cubicBezTo>
                    <a:pt x="27" y="47"/>
                    <a:pt x="28" y="45"/>
                    <a:pt x="29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1" y="39"/>
                    <a:pt x="31" y="38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3" y="37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5" y="34"/>
                    <a:pt x="37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2"/>
                    <a:pt x="37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1"/>
                    <a:pt x="40" y="30"/>
                    <a:pt x="41" y="30"/>
                  </a:cubicBezTo>
                  <a:cubicBezTo>
                    <a:pt x="41" y="30"/>
                    <a:pt x="41" y="29"/>
                    <a:pt x="41" y="29"/>
                  </a:cubicBezTo>
                  <a:cubicBezTo>
                    <a:pt x="41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3" y="28"/>
                    <a:pt x="43" y="28"/>
                  </a:cubicBezTo>
                  <a:cubicBezTo>
                    <a:pt x="45" y="27"/>
                    <a:pt x="47" y="26"/>
                    <a:pt x="49" y="26"/>
                  </a:cubicBezTo>
                  <a:cubicBezTo>
                    <a:pt x="50" y="26"/>
                    <a:pt x="50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2" y="25"/>
                    <a:pt x="52" y="25"/>
                  </a:cubicBezTo>
                  <a:cubicBezTo>
                    <a:pt x="52" y="25"/>
                    <a:pt x="52" y="25"/>
                    <a:pt x="53" y="25"/>
                  </a:cubicBezTo>
                  <a:cubicBezTo>
                    <a:pt x="53" y="25"/>
                    <a:pt x="53" y="25"/>
                    <a:pt x="54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5" y="24"/>
                    <a:pt x="55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4"/>
                    <a:pt x="58" y="24"/>
                    <a:pt x="58" y="24"/>
                  </a:cubicBezTo>
                  <a:cubicBezTo>
                    <a:pt x="58" y="24"/>
                    <a:pt x="59" y="24"/>
                    <a:pt x="59" y="24"/>
                  </a:cubicBezTo>
                  <a:cubicBezTo>
                    <a:pt x="60" y="24"/>
                    <a:pt x="60" y="24"/>
                    <a:pt x="61" y="24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4"/>
                    <a:pt x="64" y="24"/>
                    <a:pt x="65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5" y="25"/>
                    <a:pt x="66" y="25"/>
                    <a:pt x="66" y="25"/>
                  </a:cubicBezTo>
                  <a:cubicBezTo>
                    <a:pt x="66" y="25"/>
                    <a:pt x="66" y="25"/>
                    <a:pt x="67" y="25"/>
                  </a:cubicBezTo>
                  <a:cubicBezTo>
                    <a:pt x="67" y="25"/>
                    <a:pt x="67" y="25"/>
                    <a:pt x="68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69" y="25"/>
                    <a:pt x="69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2" y="26"/>
                    <a:pt x="74" y="27"/>
                    <a:pt x="76" y="28"/>
                  </a:cubicBezTo>
                  <a:cubicBezTo>
                    <a:pt x="76" y="28"/>
                    <a:pt x="76" y="29"/>
                    <a:pt x="77" y="29"/>
                  </a:cubicBezTo>
                  <a:cubicBezTo>
                    <a:pt x="77" y="29"/>
                    <a:pt x="77" y="29"/>
                    <a:pt x="77" y="29"/>
                  </a:cubicBezTo>
                  <a:cubicBezTo>
                    <a:pt x="77" y="29"/>
                    <a:pt x="77" y="29"/>
                    <a:pt x="78" y="29"/>
                  </a:cubicBezTo>
                  <a:cubicBezTo>
                    <a:pt x="78" y="29"/>
                    <a:pt x="78" y="30"/>
                    <a:pt x="78" y="30"/>
                  </a:cubicBezTo>
                  <a:cubicBezTo>
                    <a:pt x="79" y="30"/>
                    <a:pt x="80" y="31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2" y="32"/>
                    <a:pt x="82" y="3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3" y="34"/>
                    <a:pt x="85" y="35"/>
                    <a:pt x="86" y="36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7"/>
                    <a:pt x="86" y="37"/>
                    <a:pt x="87" y="37"/>
                  </a:cubicBezTo>
                  <a:cubicBezTo>
                    <a:pt x="87" y="37"/>
                    <a:pt x="87" y="37"/>
                    <a:pt x="87" y="37"/>
                  </a:cubicBezTo>
                  <a:cubicBezTo>
                    <a:pt x="87" y="38"/>
                    <a:pt x="88" y="39"/>
                    <a:pt x="89" y="40"/>
                  </a:cubicBezTo>
                  <a:cubicBezTo>
                    <a:pt x="89" y="40"/>
                    <a:pt x="89" y="40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0" y="42"/>
                    <a:pt x="90" y="42"/>
                    <a:pt x="90" y="42"/>
                  </a:cubicBezTo>
                  <a:cubicBezTo>
                    <a:pt x="90" y="42"/>
                    <a:pt x="90" y="42"/>
                    <a:pt x="90" y="43"/>
                  </a:cubicBezTo>
                  <a:cubicBezTo>
                    <a:pt x="91" y="45"/>
                    <a:pt x="92" y="47"/>
                    <a:pt x="93" y="49"/>
                  </a:cubicBezTo>
                  <a:cubicBezTo>
                    <a:pt x="93" y="49"/>
                    <a:pt x="93" y="50"/>
                    <a:pt x="93" y="50"/>
                  </a:cubicBezTo>
                  <a:cubicBezTo>
                    <a:pt x="93" y="50"/>
                    <a:pt x="93" y="50"/>
                    <a:pt x="93" y="51"/>
                  </a:cubicBezTo>
                  <a:cubicBezTo>
                    <a:pt x="93" y="51"/>
                    <a:pt x="93" y="51"/>
                    <a:pt x="93" y="52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4" y="53"/>
                    <a:pt x="94" y="53"/>
                    <a:pt x="94" y="53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54"/>
                    <a:pt x="94" y="55"/>
                    <a:pt x="94" y="55"/>
                  </a:cubicBezTo>
                  <a:cubicBezTo>
                    <a:pt x="94" y="55"/>
                    <a:pt x="94" y="56"/>
                    <a:pt x="94" y="56"/>
                  </a:cubicBezTo>
                  <a:cubicBezTo>
                    <a:pt x="94" y="56"/>
                    <a:pt x="94" y="56"/>
                    <a:pt x="94" y="57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4" y="58"/>
                    <a:pt x="94" y="58"/>
                    <a:pt x="94" y="59"/>
                  </a:cubicBezTo>
                  <a:cubicBezTo>
                    <a:pt x="94" y="59"/>
                    <a:pt x="94" y="60"/>
                    <a:pt x="94" y="6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2" name="Freeform 233">
              <a:extLst>
                <a:ext uri="{FF2B5EF4-FFF2-40B4-BE49-F238E27FC236}">
                  <a16:creationId xmlns:a16="http://schemas.microsoft.com/office/drawing/2014/main" id="{6AAC1620-B665-432D-F67E-82127CD12BE8}"/>
                </a:ext>
              </a:extLst>
            </p:cNvPr>
            <p:cNvSpPr/>
            <p:nvPr/>
          </p:nvSpPr>
          <p:spPr bwMode="auto">
            <a:xfrm>
              <a:off x="10977230" y="3758192"/>
              <a:ext cx="59017" cy="60300"/>
            </a:xfrm>
            <a:custGeom>
              <a:avLst/>
              <a:gdLst>
                <a:gd name="T0" fmla="*/ 59 w 92"/>
                <a:gd name="T1" fmla="*/ 0 h 94"/>
                <a:gd name="T2" fmla="*/ 31 w 92"/>
                <a:gd name="T3" fmla="*/ 0 h 94"/>
                <a:gd name="T4" fmla="*/ 31 w 92"/>
                <a:gd name="T5" fmla="*/ 33 h 94"/>
                <a:gd name="T6" fmla="*/ 0 w 92"/>
                <a:gd name="T7" fmla="*/ 33 h 94"/>
                <a:gd name="T8" fmla="*/ 0 w 92"/>
                <a:gd name="T9" fmla="*/ 61 h 94"/>
                <a:gd name="T10" fmla="*/ 31 w 92"/>
                <a:gd name="T11" fmla="*/ 61 h 94"/>
                <a:gd name="T12" fmla="*/ 31 w 92"/>
                <a:gd name="T13" fmla="*/ 94 h 94"/>
                <a:gd name="T14" fmla="*/ 59 w 92"/>
                <a:gd name="T15" fmla="*/ 94 h 94"/>
                <a:gd name="T16" fmla="*/ 59 w 92"/>
                <a:gd name="T17" fmla="*/ 61 h 94"/>
                <a:gd name="T18" fmla="*/ 92 w 92"/>
                <a:gd name="T19" fmla="*/ 61 h 94"/>
                <a:gd name="T20" fmla="*/ 92 w 92"/>
                <a:gd name="T21" fmla="*/ 33 h 94"/>
                <a:gd name="T22" fmla="*/ 59 w 92"/>
                <a:gd name="T23" fmla="*/ 33 h 94"/>
                <a:gd name="T24" fmla="*/ 59 w 92"/>
                <a:gd name="T2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94">
                  <a:moveTo>
                    <a:pt x="59" y="0"/>
                  </a:moveTo>
                  <a:lnTo>
                    <a:pt x="31" y="0"/>
                  </a:lnTo>
                  <a:lnTo>
                    <a:pt x="31" y="33"/>
                  </a:lnTo>
                  <a:lnTo>
                    <a:pt x="0" y="33"/>
                  </a:lnTo>
                  <a:lnTo>
                    <a:pt x="0" y="61"/>
                  </a:lnTo>
                  <a:lnTo>
                    <a:pt x="31" y="61"/>
                  </a:lnTo>
                  <a:lnTo>
                    <a:pt x="31" y="94"/>
                  </a:lnTo>
                  <a:lnTo>
                    <a:pt x="59" y="94"/>
                  </a:lnTo>
                  <a:lnTo>
                    <a:pt x="59" y="61"/>
                  </a:lnTo>
                  <a:lnTo>
                    <a:pt x="92" y="61"/>
                  </a:lnTo>
                  <a:lnTo>
                    <a:pt x="92" y="33"/>
                  </a:lnTo>
                  <a:lnTo>
                    <a:pt x="59" y="33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3" name="Freeform 234">
              <a:extLst>
                <a:ext uri="{FF2B5EF4-FFF2-40B4-BE49-F238E27FC236}">
                  <a16:creationId xmlns:a16="http://schemas.microsoft.com/office/drawing/2014/main" id="{BFA6B8D8-1B89-05A3-2703-05D02BF10F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02943" y="3357903"/>
              <a:ext cx="382969" cy="298292"/>
            </a:xfrm>
            <a:custGeom>
              <a:avLst/>
              <a:gdLst>
                <a:gd name="T0" fmla="*/ 232 w 252"/>
                <a:gd name="T1" fmla="*/ 0 h 197"/>
                <a:gd name="T2" fmla="*/ 20 w 252"/>
                <a:gd name="T3" fmla="*/ 0 h 197"/>
                <a:gd name="T4" fmla="*/ 0 w 252"/>
                <a:gd name="T5" fmla="*/ 20 h 197"/>
                <a:gd name="T6" fmla="*/ 0 w 252"/>
                <a:gd name="T7" fmla="*/ 146 h 197"/>
                <a:gd name="T8" fmla="*/ 20 w 252"/>
                <a:gd name="T9" fmla="*/ 166 h 197"/>
                <a:gd name="T10" fmla="*/ 95 w 252"/>
                <a:gd name="T11" fmla="*/ 166 h 197"/>
                <a:gd name="T12" fmla="*/ 97 w 252"/>
                <a:gd name="T13" fmla="*/ 169 h 197"/>
                <a:gd name="T14" fmla="*/ 105 w 252"/>
                <a:gd name="T15" fmla="*/ 177 h 197"/>
                <a:gd name="T16" fmla="*/ 105 w 252"/>
                <a:gd name="T17" fmla="*/ 197 h 197"/>
                <a:gd name="T18" fmla="*/ 171 w 252"/>
                <a:gd name="T19" fmla="*/ 197 h 197"/>
                <a:gd name="T20" fmla="*/ 171 w 252"/>
                <a:gd name="T21" fmla="*/ 179 h 197"/>
                <a:gd name="T22" fmla="*/ 181 w 252"/>
                <a:gd name="T23" fmla="*/ 166 h 197"/>
                <a:gd name="T24" fmla="*/ 232 w 252"/>
                <a:gd name="T25" fmla="*/ 166 h 197"/>
                <a:gd name="T26" fmla="*/ 252 w 252"/>
                <a:gd name="T27" fmla="*/ 146 h 197"/>
                <a:gd name="T28" fmla="*/ 252 w 252"/>
                <a:gd name="T29" fmla="*/ 20 h 197"/>
                <a:gd name="T30" fmla="*/ 232 w 252"/>
                <a:gd name="T31" fmla="*/ 0 h 197"/>
                <a:gd name="T32" fmla="*/ 237 w 252"/>
                <a:gd name="T33" fmla="*/ 146 h 197"/>
                <a:gd name="T34" fmla="*/ 232 w 252"/>
                <a:gd name="T35" fmla="*/ 151 h 197"/>
                <a:gd name="T36" fmla="*/ 185 w 252"/>
                <a:gd name="T37" fmla="*/ 151 h 197"/>
                <a:gd name="T38" fmla="*/ 185 w 252"/>
                <a:gd name="T39" fmla="*/ 146 h 197"/>
                <a:gd name="T40" fmla="*/ 185 w 252"/>
                <a:gd name="T41" fmla="*/ 144 h 197"/>
                <a:gd name="T42" fmla="*/ 185 w 252"/>
                <a:gd name="T43" fmla="*/ 114 h 197"/>
                <a:gd name="T44" fmla="*/ 173 w 252"/>
                <a:gd name="T45" fmla="*/ 103 h 197"/>
                <a:gd name="T46" fmla="*/ 164 w 252"/>
                <a:gd name="T47" fmla="*/ 108 h 197"/>
                <a:gd name="T48" fmla="*/ 163 w 252"/>
                <a:gd name="T49" fmla="*/ 108 h 197"/>
                <a:gd name="T50" fmla="*/ 163 w 252"/>
                <a:gd name="T51" fmla="*/ 107 h 197"/>
                <a:gd name="T52" fmla="*/ 152 w 252"/>
                <a:gd name="T53" fmla="*/ 96 h 197"/>
                <a:gd name="T54" fmla="*/ 141 w 252"/>
                <a:gd name="T55" fmla="*/ 102 h 197"/>
                <a:gd name="T56" fmla="*/ 141 w 252"/>
                <a:gd name="T57" fmla="*/ 101 h 197"/>
                <a:gd name="T58" fmla="*/ 130 w 252"/>
                <a:gd name="T59" fmla="*/ 90 h 197"/>
                <a:gd name="T60" fmla="*/ 120 w 252"/>
                <a:gd name="T61" fmla="*/ 97 h 197"/>
                <a:gd name="T62" fmla="*/ 120 w 252"/>
                <a:gd name="T63" fmla="*/ 41 h 197"/>
                <a:gd name="T64" fmla="*/ 108 w 252"/>
                <a:gd name="T65" fmla="*/ 30 h 197"/>
                <a:gd name="T66" fmla="*/ 97 w 252"/>
                <a:gd name="T67" fmla="*/ 41 h 197"/>
                <a:gd name="T68" fmla="*/ 97 w 252"/>
                <a:gd name="T69" fmla="*/ 109 h 197"/>
                <a:gd name="T70" fmla="*/ 97 w 252"/>
                <a:gd name="T71" fmla="*/ 111 h 197"/>
                <a:gd name="T72" fmla="*/ 97 w 252"/>
                <a:gd name="T73" fmla="*/ 124 h 197"/>
                <a:gd name="T74" fmla="*/ 84 w 252"/>
                <a:gd name="T75" fmla="*/ 101 h 197"/>
                <a:gd name="T76" fmla="*/ 66 w 252"/>
                <a:gd name="T77" fmla="*/ 92 h 197"/>
                <a:gd name="T78" fmla="*/ 64 w 252"/>
                <a:gd name="T79" fmla="*/ 112 h 197"/>
                <a:gd name="T80" fmla="*/ 86 w 252"/>
                <a:gd name="T81" fmla="*/ 151 h 197"/>
                <a:gd name="T82" fmla="*/ 20 w 252"/>
                <a:gd name="T83" fmla="*/ 151 h 197"/>
                <a:gd name="T84" fmla="*/ 15 w 252"/>
                <a:gd name="T85" fmla="*/ 146 h 197"/>
                <a:gd name="T86" fmla="*/ 15 w 252"/>
                <a:gd name="T87" fmla="*/ 20 h 197"/>
                <a:gd name="T88" fmla="*/ 20 w 252"/>
                <a:gd name="T89" fmla="*/ 15 h 197"/>
                <a:gd name="T90" fmla="*/ 232 w 252"/>
                <a:gd name="T91" fmla="*/ 15 h 197"/>
                <a:gd name="T92" fmla="*/ 237 w 252"/>
                <a:gd name="T93" fmla="*/ 20 h 197"/>
                <a:gd name="T94" fmla="*/ 237 w 252"/>
                <a:gd name="T95" fmla="*/ 146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52" h="197">
                  <a:moveTo>
                    <a:pt x="23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7"/>
                    <a:pt x="9" y="166"/>
                    <a:pt x="20" y="166"/>
                  </a:cubicBezTo>
                  <a:cubicBezTo>
                    <a:pt x="95" y="166"/>
                    <a:pt x="95" y="166"/>
                    <a:pt x="95" y="166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9" y="173"/>
                    <a:pt x="102" y="175"/>
                    <a:pt x="105" y="177"/>
                  </a:cubicBezTo>
                  <a:cubicBezTo>
                    <a:pt x="105" y="197"/>
                    <a:pt x="105" y="197"/>
                    <a:pt x="105" y="197"/>
                  </a:cubicBezTo>
                  <a:cubicBezTo>
                    <a:pt x="171" y="197"/>
                    <a:pt x="171" y="197"/>
                    <a:pt x="171" y="197"/>
                  </a:cubicBezTo>
                  <a:cubicBezTo>
                    <a:pt x="171" y="179"/>
                    <a:pt x="171" y="179"/>
                    <a:pt x="171" y="179"/>
                  </a:cubicBezTo>
                  <a:cubicBezTo>
                    <a:pt x="176" y="177"/>
                    <a:pt x="179" y="172"/>
                    <a:pt x="181" y="166"/>
                  </a:cubicBezTo>
                  <a:cubicBezTo>
                    <a:pt x="232" y="166"/>
                    <a:pt x="232" y="166"/>
                    <a:pt x="232" y="166"/>
                  </a:cubicBezTo>
                  <a:cubicBezTo>
                    <a:pt x="243" y="166"/>
                    <a:pt x="252" y="157"/>
                    <a:pt x="252" y="146"/>
                  </a:cubicBezTo>
                  <a:cubicBezTo>
                    <a:pt x="252" y="20"/>
                    <a:pt x="252" y="20"/>
                    <a:pt x="252" y="20"/>
                  </a:cubicBezTo>
                  <a:cubicBezTo>
                    <a:pt x="252" y="9"/>
                    <a:pt x="243" y="0"/>
                    <a:pt x="232" y="0"/>
                  </a:cubicBezTo>
                  <a:close/>
                  <a:moveTo>
                    <a:pt x="237" y="146"/>
                  </a:moveTo>
                  <a:cubicBezTo>
                    <a:pt x="237" y="149"/>
                    <a:pt x="234" y="151"/>
                    <a:pt x="232" y="151"/>
                  </a:cubicBezTo>
                  <a:cubicBezTo>
                    <a:pt x="185" y="151"/>
                    <a:pt x="185" y="151"/>
                    <a:pt x="185" y="151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85" y="146"/>
                    <a:pt x="185" y="145"/>
                    <a:pt x="185" y="144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08"/>
                    <a:pt x="180" y="103"/>
                    <a:pt x="173" y="103"/>
                  </a:cubicBezTo>
                  <a:cubicBezTo>
                    <a:pt x="169" y="103"/>
                    <a:pt x="166" y="105"/>
                    <a:pt x="164" y="108"/>
                  </a:cubicBezTo>
                  <a:cubicBezTo>
                    <a:pt x="164" y="108"/>
                    <a:pt x="163" y="108"/>
                    <a:pt x="163" y="108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1"/>
                    <a:pt x="158" y="96"/>
                    <a:pt x="152" y="96"/>
                  </a:cubicBezTo>
                  <a:cubicBezTo>
                    <a:pt x="147" y="96"/>
                    <a:pt x="143" y="98"/>
                    <a:pt x="141" y="102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1" y="95"/>
                    <a:pt x="136" y="90"/>
                    <a:pt x="130" y="90"/>
                  </a:cubicBezTo>
                  <a:cubicBezTo>
                    <a:pt x="125" y="90"/>
                    <a:pt x="121" y="93"/>
                    <a:pt x="120" y="97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35"/>
                    <a:pt x="115" y="30"/>
                    <a:pt x="108" y="30"/>
                  </a:cubicBezTo>
                  <a:cubicBezTo>
                    <a:pt x="102" y="30"/>
                    <a:pt x="97" y="35"/>
                    <a:pt x="97" y="41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7" y="110"/>
                    <a:pt x="97" y="110"/>
                    <a:pt x="97" y="111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79" y="93"/>
                    <a:pt x="71" y="89"/>
                    <a:pt x="66" y="92"/>
                  </a:cubicBezTo>
                  <a:cubicBezTo>
                    <a:pt x="60" y="96"/>
                    <a:pt x="59" y="104"/>
                    <a:pt x="64" y="11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20" y="151"/>
                    <a:pt x="20" y="151"/>
                    <a:pt x="20" y="151"/>
                  </a:cubicBezTo>
                  <a:cubicBezTo>
                    <a:pt x="17" y="151"/>
                    <a:pt x="15" y="149"/>
                    <a:pt x="15" y="14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8"/>
                    <a:pt x="17" y="15"/>
                    <a:pt x="20" y="15"/>
                  </a:cubicBezTo>
                  <a:cubicBezTo>
                    <a:pt x="232" y="15"/>
                    <a:pt x="232" y="15"/>
                    <a:pt x="232" y="15"/>
                  </a:cubicBezTo>
                  <a:cubicBezTo>
                    <a:pt x="234" y="15"/>
                    <a:pt x="237" y="18"/>
                    <a:pt x="237" y="20"/>
                  </a:cubicBezTo>
                  <a:lnTo>
                    <a:pt x="237" y="14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4" name="Rectangle 235">
              <a:extLst>
                <a:ext uri="{FF2B5EF4-FFF2-40B4-BE49-F238E27FC236}">
                  <a16:creationId xmlns:a16="http://schemas.microsoft.com/office/drawing/2014/main" id="{F9AF449C-AB4D-2771-B76F-74D0E8BE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62674" y="3676082"/>
              <a:ext cx="100072" cy="53244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5" name="Freeform 236">
              <a:extLst>
                <a:ext uri="{FF2B5EF4-FFF2-40B4-BE49-F238E27FC236}">
                  <a16:creationId xmlns:a16="http://schemas.microsoft.com/office/drawing/2014/main" id="{D0753417-AE2F-0322-989C-8665769037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033039" y="3177003"/>
              <a:ext cx="65432" cy="68639"/>
            </a:xfrm>
            <a:custGeom>
              <a:avLst/>
              <a:gdLst>
                <a:gd name="T0" fmla="*/ 22 w 43"/>
                <a:gd name="T1" fmla="*/ 0 h 45"/>
                <a:gd name="T2" fmla="*/ 0 w 43"/>
                <a:gd name="T3" fmla="*/ 23 h 45"/>
                <a:gd name="T4" fmla="*/ 22 w 43"/>
                <a:gd name="T5" fmla="*/ 45 h 45"/>
                <a:gd name="T6" fmla="*/ 43 w 43"/>
                <a:gd name="T7" fmla="*/ 23 h 45"/>
                <a:gd name="T8" fmla="*/ 22 w 43"/>
                <a:gd name="T9" fmla="*/ 0 h 45"/>
                <a:gd name="T10" fmla="*/ 11 w 43"/>
                <a:gd name="T11" fmla="*/ 20 h 45"/>
                <a:gd name="T12" fmla="*/ 7 w 43"/>
                <a:gd name="T13" fmla="*/ 16 h 45"/>
                <a:gd name="T14" fmla="*/ 11 w 43"/>
                <a:gd name="T15" fmla="*/ 13 h 45"/>
                <a:gd name="T16" fmla="*/ 14 w 43"/>
                <a:gd name="T17" fmla="*/ 16 h 45"/>
                <a:gd name="T18" fmla="*/ 11 w 43"/>
                <a:gd name="T19" fmla="*/ 2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22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5"/>
                    <a:pt x="10" y="45"/>
                    <a:pt x="22" y="45"/>
                  </a:cubicBezTo>
                  <a:cubicBezTo>
                    <a:pt x="33" y="45"/>
                    <a:pt x="43" y="35"/>
                    <a:pt x="43" y="23"/>
                  </a:cubicBezTo>
                  <a:cubicBezTo>
                    <a:pt x="43" y="10"/>
                    <a:pt x="33" y="0"/>
                    <a:pt x="22" y="0"/>
                  </a:cubicBezTo>
                  <a:close/>
                  <a:moveTo>
                    <a:pt x="11" y="20"/>
                  </a:moveTo>
                  <a:cubicBezTo>
                    <a:pt x="9" y="20"/>
                    <a:pt x="7" y="19"/>
                    <a:pt x="7" y="16"/>
                  </a:cubicBezTo>
                  <a:cubicBezTo>
                    <a:pt x="7" y="14"/>
                    <a:pt x="9" y="13"/>
                    <a:pt x="11" y="13"/>
                  </a:cubicBezTo>
                  <a:cubicBezTo>
                    <a:pt x="12" y="13"/>
                    <a:pt x="14" y="14"/>
                    <a:pt x="14" y="16"/>
                  </a:cubicBezTo>
                  <a:cubicBezTo>
                    <a:pt x="14" y="19"/>
                    <a:pt x="12" y="20"/>
                    <a:pt x="11" y="20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6" name="Freeform 237">
              <a:extLst>
                <a:ext uri="{FF2B5EF4-FFF2-40B4-BE49-F238E27FC236}">
                  <a16:creationId xmlns:a16="http://schemas.microsoft.com/office/drawing/2014/main" id="{BB22035E-0642-ED2F-0B53-15A1068CF5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86210" y="3145570"/>
              <a:ext cx="148825" cy="118034"/>
            </a:xfrm>
            <a:custGeom>
              <a:avLst/>
              <a:gdLst>
                <a:gd name="T0" fmla="*/ 94 w 98"/>
                <a:gd name="T1" fmla="*/ 9 h 78"/>
                <a:gd name="T2" fmla="*/ 84 w 98"/>
                <a:gd name="T3" fmla="*/ 9 h 78"/>
                <a:gd name="T4" fmla="*/ 83 w 98"/>
                <a:gd name="T5" fmla="*/ 3 h 78"/>
                <a:gd name="T6" fmla="*/ 80 w 98"/>
                <a:gd name="T7" fmla="*/ 0 h 78"/>
                <a:gd name="T8" fmla="*/ 63 w 98"/>
                <a:gd name="T9" fmla="*/ 0 h 78"/>
                <a:gd name="T10" fmla="*/ 60 w 98"/>
                <a:gd name="T11" fmla="*/ 3 h 78"/>
                <a:gd name="T12" fmla="*/ 58 w 98"/>
                <a:gd name="T13" fmla="*/ 9 h 78"/>
                <a:gd name="T14" fmla="*/ 4 w 98"/>
                <a:gd name="T15" fmla="*/ 9 h 78"/>
                <a:gd name="T16" fmla="*/ 0 w 98"/>
                <a:gd name="T17" fmla="*/ 14 h 78"/>
                <a:gd name="T18" fmla="*/ 0 w 98"/>
                <a:gd name="T19" fmla="*/ 74 h 78"/>
                <a:gd name="T20" fmla="*/ 4 w 98"/>
                <a:gd name="T21" fmla="*/ 78 h 78"/>
                <a:gd name="T22" fmla="*/ 94 w 98"/>
                <a:gd name="T23" fmla="*/ 78 h 78"/>
                <a:gd name="T24" fmla="*/ 98 w 98"/>
                <a:gd name="T25" fmla="*/ 74 h 78"/>
                <a:gd name="T26" fmla="*/ 98 w 98"/>
                <a:gd name="T27" fmla="*/ 14 h 78"/>
                <a:gd name="T28" fmla="*/ 94 w 98"/>
                <a:gd name="T29" fmla="*/ 9 h 78"/>
                <a:gd name="T30" fmla="*/ 53 w 98"/>
                <a:gd name="T31" fmla="*/ 71 h 78"/>
                <a:gd name="T32" fmla="*/ 26 w 98"/>
                <a:gd name="T33" fmla="*/ 44 h 78"/>
                <a:gd name="T34" fmla="*/ 53 w 98"/>
                <a:gd name="T35" fmla="*/ 16 h 78"/>
                <a:gd name="T36" fmla="*/ 79 w 98"/>
                <a:gd name="T37" fmla="*/ 44 h 78"/>
                <a:gd name="T38" fmla="*/ 53 w 98"/>
                <a:gd name="T39" fmla="*/ 71 h 78"/>
                <a:gd name="T40" fmla="*/ 79 w 98"/>
                <a:gd name="T41" fmla="*/ 13 h 78"/>
                <a:gd name="T42" fmla="*/ 63 w 98"/>
                <a:gd name="T43" fmla="*/ 13 h 78"/>
                <a:gd name="T44" fmla="*/ 63 w 98"/>
                <a:gd name="T45" fmla="*/ 3 h 78"/>
                <a:gd name="T46" fmla="*/ 79 w 98"/>
                <a:gd name="T47" fmla="*/ 3 h 78"/>
                <a:gd name="T48" fmla="*/ 79 w 98"/>
                <a:gd name="T49" fmla="*/ 13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8" h="78">
                  <a:moveTo>
                    <a:pt x="94" y="9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3" y="1"/>
                    <a:pt x="81" y="0"/>
                    <a:pt x="80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60" y="1"/>
                    <a:pt x="60" y="3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9"/>
                    <a:pt x="0" y="11"/>
                    <a:pt x="0" y="1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7"/>
                    <a:pt x="2" y="78"/>
                    <a:pt x="4" y="78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6" y="78"/>
                    <a:pt x="98" y="77"/>
                    <a:pt x="98" y="7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1"/>
                    <a:pt x="96" y="9"/>
                    <a:pt x="94" y="9"/>
                  </a:cubicBezTo>
                  <a:close/>
                  <a:moveTo>
                    <a:pt x="53" y="71"/>
                  </a:moveTo>
                  <a:cubicBezTo>
                    <a:pt x="38" y="71"/>
                    <a:pt x="26" y="59"/>
                    <a:pt x="26" y="44"/>
                  </a:cubicBezTo>
                  <a:cubicBezTo>
                    <a:pt x="26" y="28"/>
                    <a:pt x="38" y="16"/>
                    <a:pt x="53" y="16"/>
                  </a:cubicBezTo>
                  <a:cubicBezTo>
                    <a:pt x="67" y="16"/>
                    <a:pt x="79" y="28"/>
                    <a:pt x="79" y="44"/>
                  </a:cubicBezTo>
                  <a:cubicBezTo>
                    <a:pt x="79" y="59"/>
                    <a:pt x="67" y="71"/>
                    <a:pt x="53" y="71"/>
                  </a:cubicBezTo>
                  <a:close/>
                  <a:moveTo>
                    <a:pt x="79" y="13"/>
                  </a:moveTo>
                  <a:cubicBezTo>
                    <a:pt x="63" y="13"/>
                    <a:pt x="63" y="13"/>
                    <a:pt x="63" y="1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79" y="3"/>
                    <a:pt x="79" y="3"/>
                    <a:pt x="79" y="3"/>
                  </a:cubicBezTo>
                  <a:lnTo>
                    <a:pt x="79" y="13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7" name="Rectangle 238">
              <a:extLst>
                <a:ext uri="{FF2B5EF4-FFF2-40B4-BE49-F238E27FC236}">
                  <a16:creationId xmlns:a16="http://schemas.microsoft.com/office/drawing/2014/main" id="{16651BB2-51C3-FEE8-5470-ADB82A0B2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07380" y="3146853"/>
              <a:ext cx="27584" cy="7698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8" name="Freeform 239">
              <a:extLst>
                <a:ext uri="{FF2B5EF4-FFF2-40B4-BE49-F238E27FC236}">
                  <a16:creationId xmlns:a16="http://schemas.microsoft.com/office/drawing/2014/main" id="{9F7E8511-BC68-A2BD-8A11-146E04B3F2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59241" y="2386689"/>
              <a:ext cx="100072" cy="78903"/>
            </a:xfrm>
            <a:custGeom>
              <a:avLst/>
              <a:gdLst>
                <a:gd name="T0" fmla="*/ 59 w 66"/>
                <a:gd name="T1" fmla="*/ 0 h 52"/>
                <a:gd name="T2" fmla="*/ 7 w 66"/>
                <a:gd name="T3" fmla="*/ 0 h 52"/>
                <a:gd name="T4" fmla="*/ 0 w 66"/>
                <a:gd name="T5" fmla="*/ 6 h 52"/>
                <a:gd name="T6" fmla="*/ 0 w 66"/>
                <a:gd name="T7" fmla="*/ 45 h 52"/>
                <a:gd name="T8" fmla="*/ 7 w 66"/>
                <a:gd name="T9" fmla="*/ 52 h 52"/>
                <a:gd name="T10" fmla="*/ 59 w 66"/>
                <a:gd name="T11" fmla="*/ 52 h 52"/>
                <a:gd name="T12" fmla="*/ 66 w 66"/>
                <a:gd name="T13" fmla="*/ 45 h 52"/>
                <a:gd name="T14" fmla="*/ 66 w 66"/>
                <a:gd name="T15" fmla="*/ 6 h 52"/>
                <a:gd name="T16" fmla="*/ 59 w 66"/>
                <a:gd name="T17" fmla="*/ 0 h 52"/>
                <a:gd name="T18" fmla="*/ 61 w 66"/>
                <a:gd name="T19" fmla="*/ 45 h 52"/>
                <a:gd name="T20" fmla="*/ 59 w 66"/>
                <a:gd name="T21" fmla="*/ 47 h 52"/>
                <a:gd name="T22" fmla="*/ 7 w 66"/>
                <a:gd name="T23" fmla="*/ 47 h 52"/>
                <a:gd name="T24" fmla="*/ 5 w 66"/>
                <a:gd name="T25" fmla="*/ 45 h 52"/>
                <a:gd name="T26" fmla="*/ 5 w 66"/>
                <a:gd name="T27" fmla="*/ 6 h 52"/>
                <a:gd name="T28" fmla="*/ 7 w 66"/>
                <a:gd name="T29" fmla="*/ 4 h 52"/>
                <a:gd name="T30" fmla="*/ 59 w 66"/>
                <a:gd name="T31" fmla="*/ 4 h 52"/>
                <a:gd name="T32" fmla="*/ 61 w 66"/>
                <a:gd name="T33" fmla="*/ 6 h 52"/>
                <a:gd name="T34" fmla="*/ 61 w 66"/>
                <a:gd name="T35" fmla="*/ 45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6" h="52">
                  <a:moveTo>
                    <a:pt x="5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9"/>
                    <a:pt x="3" y="52"/>
                    <a:pt x="7" y="52"/>
                  </a:cubicBezTo>
                  <a:cubicBezTo>
                    <a:pt x="59" y="52"/>
                    <a:pt x="59" y="52"/>
                    <a:pt x="59" y="52"/>
                  </a:cubicBezTo>
                  <a:cubicBezTo>
                    <a:pt x="63" y="52"/>
                    <a:pt x="66" y="49"/>
                    <a:pt x="66" y="45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3" y="0"/>
                    <a:pt x="59" y="0"/>
                  </a:cubicBezTo>
                  <a:close/>
                  <a:moveTo>
                    <a:pt x="61" y="45"/>
                  </a:moveTo>
                  <a:cubicBezTo>
                    <a:pt x="61" y="46"/>
                    <a:pt x="60" y="47"/>
                    <a:pt x="59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7"/>
                    <a:pt x="5" y="46"/>
                    <a:pt x="5" y="4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6" y="4"/>
                    <a:pt x="7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60" y="4"/>
                    <a:pt x="61" y="5"/>
                    <a:pt x="61" y="6"/>
                  </a:cubicBezTo>
                  <a:lnTo>
                    <a:pt x="61" y="45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9" name="Freeform 240">
              <a:extLst>
                <a:ext uri="{FF2B5EF4-FFF2-40B4-BE49-F238E27FC236}">
                  <a16:creationId xmlns:a16="http://schemas.microsoft.com/office/drawing/2014/main" id="{0B406199-8B8C-0B33-9D2B-9C57814F17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97016" y="2393104"/>
              <a:ext cx="42338" cy="42338"/>
            </a:xfrm>
            <a:custGeom>
              <a:avLst/>
              <a:gdLst>
                <a:gd name="T0" fmla="*/ 14 w 28"/>
                <a:gd name="T1" fmla="*/ 0 h 28"/>
                <a:gd name="T2" fmla="*/ 0 w 28"/>
                <a:gd name="T3" fmla="*/ 14 h 28"/>
                <a:gd name="T4" fmla="*/ 14 w 28"/>
                <a:gd name="T5" fmla="*/ 28 h 28"/>
                <a:gd name="T6" fmla="*/ 28 w 28"/>
                <a:gd name="T7" fmla="*/ 14 h 28"/>
                <a:gd name="T8" fmla="*/ 14 w 28"/>
                <a:gd name="T9" fmla="*/ 0 h 28"/>
                <a:gd name="T10" fmla="*/ 9 w 28"/>
                <a:gd name="T11" fmla="*/ 15 h 28"/>
                <a:gd name="T12" fmla="*/ 5 w 28"/>
                <a:gd name="T13" fmla="*/ 11 h 28"/>
                <a:gd name="T14" fmla="*/ 9 w 28"/>
                <a:gd name="T15" fmla="*/ 7 h 28"/>
                <a:gd name="T16" fmla="*/ 13 w 28"/>
                <a:gd name="T17" fmla="*/ 11 h 28"/>
                <a:gd name="T18" fmla="*/ 9 w 28"/>
                <a:gd name="T19" fmla="*/ 1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8">
                  <a:moveTo>
                    <a:pt x="14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1"/>
                    <a:pt x="7" y="28"/>
                    <a:pt x="14" y="28"/>
                  </a:cubicBezTo>
                  <a:cubicBezTo>
                    <a:pt x="22" y="28"/>
                    <a:pt x="28" y="21"/>
                    <a:pt x="28" y="14"/>
                  </a:cubicBezTo>
                  <a:cubicBezTo>
                    <a:pt x="28" y="6"/>
                    <a:pt x="22" y="0"/>
                    <a:pt x="14" y="0"/>
                  </a:cubicBezTo>
                  <a:close/>
                  <a:moveTo>
                    <a:pt x="9" y="15"/>
                  </a:moveTo>
                  <a:cubicBezTo>
                    <a:pt x="7" y="15"/>
                    <a:pt x="5" y="13"/>
                    <a:pt x="5" y="11"/>
                  </a:cubicBezTo>
                  <a:cubicBezTo>
                    <a:pt x="5" y="8"/>
                    <a:pt x="7" y="7"/>
                    <a:pt x="9" y="7"/>
                  </a:cubicBezTo>
                  <a:cubicBezTo>
                    <a:pt x="11" y="7"/>
                    <a:pt x="13" y="8"/>
                    <a:pt x="13" y="11"/>
                  </a:cubicBezTo>
                  <a:cubicBezTo>
                    <a:pt x="13" y="13"/>
                    <a:pt x="11" y="15"/>
                    <a:pt x="9" y="1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0" name="Freeform 241">
              <a:extLst>
                <a:ext uri="{FF2B5EF4-FFF2-40B4-BE49-F238E27FC236}">
                  <a16:creationId xmlns:a16="http://schemas.microsoft.com/office/drawing/2014/main" id="{74DA5922-8B56-953B-C2C4-8A400DA5485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82904" y="2375142"/>
              <a:ext cx="71847" cy="152674"/>
            </a:xfrm>
            <a:custGeom>
              <a:avLst/>
              <a:gdLst>
                <a:gd name="T0" fmla="*/ 42 w 47"/>
                <a:gd name="T1" fmla="*/ 0 h 101"/>
                <a:gd name="T2" fmla="*/ 4 w 47"/>
                <a:gd name="T3" fmla="*/ 0 h 101"/>
                <a:gd name="T4" fmla="*/ 0 w 47"/>
                <a:gd name="T5" fmla="*/ 4 h 101"/>
                <a:gd name="T6" fmla="*/ 0 w 47"/>
                <a:gd name="T7" fmla="*/ 97 h 101"/>
                <a:gd name="T8" fmla="*/ 4 w 47"/>
                <a:gd name="T9" fmla="*/ 101 h 101"/>
                <a:gd name="T10" fmla="*/ 42 w 47"/>
                <a:gd name="T11" fmla="*/ 101 h 101"/>
                <a:gd name="T12" fmla="*/ 47 w 47"/>
                <a:gd name="T13" fmla="*/ 97 h 101"/>
                <a:gd name="T14" fmla="*/ 47 w 47"/>
                <a:gd name="T15" fmla="*/ 4 h 101"/>
                <a:gd name="T16" fmla="*/ 42 w 47"/>
                <a:gd name="T17" fmla="*/ 0 h 101"/>
                <a:gd name="T18" fmla="*/ 23 w 47"/>
                <a:gd name="T19" fmla="*/ 44 h 101"/>
                <a:gd name="T20" fmla="*/ 5 w 47"/>
                <a:gd name="T21" fmla="*/ 26 h 101"/>
                <a:gd name="T22" fmla="*/ 23 w 47"/>
                <a:gd name="T23" fmla="*/ 8 h 101"/>
                <a:gd name="T24" fmla="*/ 41 w 47"/>
                <a:gd name="T25" fmla="*/ 26 h 101"/>
                <a:gd name="T26" fmla="*/ 23 w 47"/>
                <a:gd name="T27" fmla="*/ 4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7" h="101">
                  <a:moveTo>
                    <a:pt x="4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00"/>
                    <a:pt x="1" y="101"/>
                    <a:pt x="4" y="101"/>
                  </a:cubicBezTo>
                  <a:cubicBezTo>
                    <a:pt x="42" y="101"/>
                    <a:pt x="42" y="101"/>
                    <a:pt x="42" y="101"/>
                  </a:cubicBezTo>
                  <a:cubicBezTo>
                    <a:pt x="45" y="101"/>
                    <a:pt x="47" y="100"/>
                    <a:pt x="47" y="97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7" y="2"/>
                    <a:pt x="45" y="0"/>
                    <a:pt x="42" y="0"/>
                  </a:cubicBezTo>
                  <a:close/>
                  <a:moveTo>
                    <a:pt x="23" y="44"/>
                  </a:moveTo>
                  <a:cubicBezTo>
                    <a:pt x="13" y="44"/>
                    <a:pt x="5" y="36"/>
                    <a:pt x="5" y="26"/>
                  </a:cubicBezTo>
                  <a:cubicBezTo>
                    <a:pt x="5" y="16"/>
                    <a:pt x="13" y="8"/>
                    <a:pt x="23" y="8"/>
                  </a:cubicBezTo>
                  <a:cubicBezTo>
                    <a:pt x="33" y="8"/>
                    <a:pt x="41" y="16"/>
                    <a:pt x="41" y="26"/>
                  </a:cubicBezTo>
                  <a:cubicBezTo>
                    <a:pt x="41" y="36"/>
                    <a:pt x="33" y="44"/>
                    <a:pt x="23" y="44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1" name="Freeform 242">
              <a:extLst>
                <a:ext uri="{FF2B5EF4-FFF2-40B4-BE49-F238E27FC236}">
                  <a16:creationId xmlns:a16="http://schemas.microsoft.com/office/drawing/2014/main" id="{F187B3CA-D17D-59C5-D65E-62ECA2423FD7}"/>
                </a:ext>
              </a:extLst>
            </p:cNvPr>
            <p:cNvSpPr/>
            <p:nvPr/>
          </p:nvSpPr>
          <p:spPr bwMode="auto">
            <a:xfrm>
              <a:off x="9279208" y="2613135"/>
              <a:ext cx="83394" cy="128939"/>
            </a:xfrm>
            <a:custGeom>
              <a:avLst/>
              <a:gdLst>
                <a:gd name="T0" fmla="*/ 54 w 55"/>
                <a:gd name="T1" fmla="*/ 62 h 85"/>
                <a:gd name="T2" fmla="*/ 29 w 55"/>
                <a:gd name="T3" fmla="*/ 84 h 85"/>
                <a:gd name="T4" fmla="*/ 26 w 55"/>
                <a:gd name="T5" fmla="*/ 84 h 85"/>
                <a:gd name="T6" fmla="*/ 1 w 55"/>
                <a:gd name="T7" fmla="*/ 62 h 85"/>
                <a:gd name="T8" fmla="*/ 1 w 55"/>
                <a:gd name="T9" fmla="*/ 59 h 85"/>
                <a:gd name="T10" fmla="*/ 3 w 55"/>
                <a:gd name="T11" fmla="*/ 58 h 85"/>
                <a:gd name="T12" fmla="*/ 11 w 55"/>
                <a:gd name="T13" fmla="*/ 58 h 85"/>
                <a:gd name="T14" fmla="*/ 11 w 55"/>
                <a:gd name="T15" fmla="*/ 2 h 85"/>
                <a:gd name="T16" fmla="*/ 13 w 55"/>
                <a:gd name="T17" fmla="*/ 0 h 85"/>
                <a:gd name="T18" fmla="*/ 42 w 55"/>
                <a:gd name="T19" fmla="*/ 0 h 85"/>
                <a:gd name="T20" fmla="*/ 45 w 55"/>
                <a:gd name="T21" fmla="*/ 2 h 85"/>
                <a:gd name="T22" fmla="*/ 45 w 55"/>
                <a:gd name="T23" fmla="*/ 58 h 85"/>
                <a:gd name="T24" fmla="*/ 53 w 55"/>
                <a:gd name="T25" fmla="*/ 58 h 85"/>
                <a:gd name="T26" fmla="*/ 53 w 55"/>
                <a:gd name="T27" fmla="*/ 58 h 85"/>
                <a:gd name="T28" fmla="*/ 55 w 55"/>
                <a:gd name="T29" fmla="*/ 60 h 85"/>
                <a:gd name="T30" fmla="*/ 54 w 55"/>
                <a:gd name="T31" fmla="*/ 6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85">
                  <a:moveTo>
                    <a:pt x="54" y="62"/>
                  </a:moveTo>
                  <a:cubicBezTo>
                    <a:pt x="29" y="84"/>
                    <a:pt x="29" y="84"/>
                    <a:pt x="29" y="84"/>
                  </a:cubicBezTo>
                  <a:cubicBezTo>
                    <a:pt x="28" y="85"/>
                    <a:pt x="27" y="85"/>
                    <a:pt x="26" y="84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0" y="61"/>
                    <a:pt x="0" y="60"/>
                    <a:pt x="1" y="59"/>
                  </a:cubicBezTo>
                  <a:cubicBezTo>
                    <a:pt x="1" y="59"/>
                    <a:pt x="2" y="58"/>
                    <a:pt x="3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2" y="0"/>
                    <a:pt x="1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5" y="2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4" y="58"/>
                    <a:pt x="55" y="59"/>
                    <a:pt x="55" y="60"/>
                  </a:cubicBezTo>
                  <a:cubicBezTo>
                    <a:pt x="55" y="61"/>
                    <a:pt x="55" y="62"/>
                    <a:pt x="54" y="62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2" name="Freeform 243">
              <a:extLst>
                <a:ext uri="{FF2B5EF4-FFF2-40B4-BE49-F238E27FC236}">
                  <a16:creationId xmlns:a16="http://schemas.microsoft.com/office/drawing/2014/main" id="{B9C04C2C-3AC0-1776-98CE-56255154EEE8}"/>
                </a:ext>
              </a:extLst>
            </p:cNvPr>
            <p:cNvSpPr/>
            <p:nvPr/>
          </p:nvSpPr>
          <p:spPr bwMode="auto">
            <a:xfrm>
              <a:off x="9201588" y="2515628"/>
              <a:ext cx="233502" cy="157806"/>
            </a:xfrm>
            <a:custGeom>
              <a:avLst/>
              <a:gdLst>
                <a:gd name="T0" fmla="*/ 114 w 154"/>
                <a:gd name="T1" fmla="*/ 25 h 104"/>
                <a:gd name="T2" fmla="*/ 114 w 154"/>
                <a:gd name="T3" fmla="*/ 25 h 104"/>
                <a:gd name="T4" fmla="*/ 76 w 154"/>
                <a:gd name="T5" fmla="*/ 0 h 104"/>
                <a:gd name="T6" fmla="*/ 35 w 154"/>
                <a:gd name="T7" fmla="*/ 36 h 104"/>
                <a:gd name="T8" fmla="*/ 34 w 154"/>
                <a:gd name="T9" fmla="*/ 36 h 104"/>
                <a:gd name="T10" fmla="*/ 0 w 154"/>
                <a:gd name="T11" fmla="*/ 70 h 104"/>
                <a:gd name="T12" fmla="*/ 34 w 154"/>
                <a:gd name="T13" fmla="*/ 104 h 104"/>
                <a:gd name="T14" fmla="*/ 54 w 154"/>
                <a:gd name="T15" fmla="*/ 104 h 104"/>
                <a:gd name="T16" fmla="*/ 54 w 154"/>
                <a:gd name="T17" fmla="*/ 96 h 104"/>
                <a:gd name="T18" fmla="*/ 34 w 154"/>
                <a:gd name="T19" fmla="*/ 96 h 104"/>
                <a:gd name="T20" fmla="*/ 8 w 154"/>
                <a:gd name="T21" fmla="*/ 70 h 104"/>
                <a:gd name="T22" fmla="*/ 34 w 154"/>
                <a:gd name="T23" fmla="*/ 44 h 104"/>
                <a:gd name="T24" fmla="*/ 38 w 154"/>
                <a:gd name="T25" fmla="*/ 44 h 104"/>
                <a:gd name="T26" fmla="*/ 41 w 154"/>
                <a:gd name="T27" fmla="*/ 43 h 104"/>
                <a:gd name="T28" fmla="*/ 43 w 154"/>
                <a:gd name="T29" fmla="*/ 40 h 104"/>
                <a:gd name="T30" fmla="*/ 76 w 154"/>
                <a:gd name="T31" fmla="*/ 8 h 104"/>
                <a:gd name="T32" fmla="*/ 108 w 154"/>
                <a:gd name="T33" fmla="*/ 30 h 104"/>
                <a:gd name="T34" fmla="*/ 112 w 154"/>
                <a:gd name="T35" fmla="*/ 33 h 104"/>
                <a:gd name="T36" fmla="*/ 114 w 154"/>
                <a:gd name="T37" fmla="*/ 32 h 104"/>
                <a:gd name="T38" fmla="*/ 146 w 154"/>
                <a:gd name="T39" fmla="*/ 64 h 104"/>
                <a:gd name="T40" fmla="*/ 114 w 154"/>
                <a:gd name="T41" fmla="*/ 96 h 104"/>
                <a:gd name="T42" fmla="*/ 103 w 154"/>
                <a:gd name="T43" fmla="*/ 96 h 104"/>
                <a:gd name="T44" fmla="*/ 103 w 154"/>
                <a:gd name="T45" fmla="*/ 104 h 104"/>
                <a:gd name="T46" fmla="*/ 114 w 154"/>
                <a:gd name="T47" fmla="*/ 104 h 104"/>
                <a:gd name="T48" fmla="*/ 154 w 154"/>
                <a:gd name="T49" fmla="*/ 64 h 104"/>
                <a:gd name="T50" fmla="*/ 114 w 154"/>
                <a:gd name="T51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4" h="104">
                  <a:moveTo>
                    <a:pt x="114" y="25"/>
                  </a:moveTo>
                  <a:cubicBezTo>
                    <a:pt x="114" y="25"/>
                    <a:pt x="114" y="25"/>
                    <a:pt x="114" y="25"/>
                  </a:cubicBezTo>
                  <a:cubicBezTo>
                    <a:pt x="107" y="10"/>
                    <a:pt x="92" y="0"/>
                    <a:pt x="76" y="0"/>
                  </a:cubicBezTo>
                  <a:cubicBezTo>
                    <a:pt x="55" y="0"/>
                    <a:pt x="38" y="16"/>
                    <a:pt x="35" y="36"/>
                  </a:cubicBezTo>
                  <a:cubicBezTo>
                    <a:pt x="35" y="36"/>
                    <a:pt x="35" y="36"/>
                    <a:pt x="34" y="36"/>
                  </a:cubicBezTo>
                  <a:cubicBezTo>
                    <a:pt x="16" y="36"/>
                    <a:pt x="0" y="51"/>
                    <a:pt x="0" y="70"/>
                  </a:cubicBezTo>
                  <a:cubicBezTo>
                    <a:pt x="0" y="89"/>
                    <a:pt x="16" y="104"/>
                    <a:pt x="34" y="104"/>
                  </a:cubicBezTo>
                  <a:cubicBezTo>
                    <a:pt x="54" y="104"/>
                    <a:pt x="54" y="104"/>
                    <a:pt x="54" y="104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20" y="96"/>
                    <a:pt x="8" y="84"/>
                    <a:pt x="8" y="70"/>
                  </a:cubicBezTo>
                  <a:cubicBezTo>
                    <a:pt x="8" y="55"/>
                    <a:pt x="20" y="44"/>
                    <a:pt x="34" y="44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9" y="44"/>
                    <a:pt x="40" y="44"/>
                    <a:pt x="41" y="43"/>
                  </a:cubicBezTo>
                  <a:cubicBezTo>
                    <a:pt x="42" y="42"/>
                    <a:pt x="43" y="41"/>
                    <a:pt x="43" y="40"/>
                  </a:cubicBezTo>
                  <a:cubicBezTo>
                    <a:pt x="43" y="22"/>
                    <a:pt x="58" y="8"/>
                    <a:pt x="76" y="8"/>
                  </a:cubicBezTo>
                  <a:cubicBezTo>
                    <a:pt x="90" y="8"/>
                    <a:pt x="103" y="17"/>
                    <a:pt x="108" y="30"/>
                  </a:cubicBezTo>
                  <a:cubicBezTo>
                    <a:pt x="108" y="32"/>
                    <a:pt x="110" y="33"/>
                    <a:pt x="112" y="33"/>
                  </a:cubicBezTo>
                  <a:cubicBezTo>
                    <a:pt x="112" y="32"/>
                    <a:pt x="113" y="32"/>
                    <a:pt x="114" y="32"/>
                  </a:cubicBezTo>
                  <a:cubicBezTo>
                    <a:pt x="132" y="32"/>
                    <a:pt x="146" y="47"/>
                    <a:pt x="146" y="64"/>
                  </a:cubicBezTo>
                  <a:cubicBezTo>
                    <a:pt x="146" y="82"/>
                    <a:pt x="132" y="96"/>
                    <a:pt x="114" y="96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14" y="104"/>
                    <a:pt x="114" y="104"/>
                    <a:pt x="114" y="104"/>
                  </a:cubicBezTo>
                  <a:cubicBezTo>
                    <a:pt x="136" y="104"/>
                    <a:pt x="154" y="86"/>
                    <a:pt x="154" y="64"/>
                  </a:cubicBezTo>
                  <a:cubicBezTo>
                    <a:pt x="154" y="42"/>
                    <a:pt x="136" y="25"/>
                    <a:pt x="114" y="2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3" name="Freeform 244">
              <a:extLst>
                <a:ext uri="{FF2B5EF4-FFF2-40B4-BE49-F238E27FC236}">
                  <a16:creationId xmlns:a16="http://schemas.microsoft.com/office/drawing/2014/main" id="{6549C924-94A0-0468-D6C6-E7FE89A0BD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0499" y="3052554"/>
              <a:ext cx="176409" cy="115468"/>
            </a:xfrm>
            <a:custGeom>
              <a:avLst/>
              <a:gdLst>
                <a:gd name="T0" fmla="*/ 106 w 116"/>
                <a:gd name="T1" fmla="*/ 0 h 76"/>
                <a:gd name="T2" fmla="*/ 9 w 116"/>
                <a:gd name="T3" fmla="*/ 0 h 76"/>
                <a:gd name="T4" fmla="*/ 0 w 116"/>
                <a:gd name="T5" fmla="*/ 9 h 76"/>
                <a:gd name="T6" fmla="*/ 0 w 116"/>
                <a:gd name="T7" fmla="*/ 67 h 76"/>
                <a:gd name="T8" fmla="*/ 9 w 116"/>
                <a:gd name="T9" fmla="*/ 76 h 76"/>
                <a:gd name="T10" fmla="*/ 106 w 116"/>
                <a:gd name="T11" fmla="*/ 76 h 76"/>
                <a:gd name="T12" fmla="*/ 116 w 116"/>
                <a:gd name="T13" fmla="*/ 67 h 76"/>
                <a:gd name="T14" fmla="*/ 116 w 116"/>
                <a:gd name="T15" fmla="*/ 9 h 76"/>
                <a:gd name="T16" fmla="*/ 106 w 116"/>
                <a:gd name="T17" fmla="*/ 0 h 76"/>
                <a:gd name="T18" fmla="*/ 109 w 116"/>
                <a:gd name="T19" fmla="*/ 67 h 76"/>
                <a:gd name="T20" fmla="*/ 106 w 116"/>
                <a:gd name="T21" fmla="*/ 69 h 76"/>
                <a:gd name="T22" fmla="*/ 9 w 116"/>
                <a:gd name="T23" fmla="*/ 69 h 76"/>
                <a:gd name="T24" fmla="*/ 7 w 116"/>
                <a:gd name="T25" fmla="*/ 67 h 76"/>
                <a:gd name="T26" fmla="*/ 7 w 116"/>
                <a:gd name="T27" fmla="*/ 9 h 76"/>
                <a:gd name="T28" fmla="*/ 9 w 116"/>
                <a:gd name="T29" fmla="*/ 7 h 76"/>
                <a:gd name="T30" fmla="*/ 106 w 116"/>
                <a:gd name="T31" fmla="*/ 7 h 76"/>
                <a:gd name="T32" fmla="*/ 109 w 116"/>
                <a:gd name="T33" fmla="*/ 9 h 76"/>
                <a:gd name="T34" fmla="*/ 109 w 116"/>
                <a:gd name="T35" fmla="*/ 6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6" h="76">
                  <a:moveTo>
                    <a:pt x="10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2"/>
                    <a:pt x="4" y="76"/>
                    <a:pt x="9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11" y="76"/>
                    <a:pt x="116" y="72"/>
                    <a:pt x="116" y="67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6" y="4"/>
                    <a:pt x="111" y="0"/>
                    <a:pt x="106" y="0"/>
                  </a:cubicBezTo>
                  <a:close/>
                  <a:moveTo>
                    <a:pt x="109" y="67"/>
                  </a:moveTo>
                  <a:cubicBezTo>
                    <a:pt x="109" y="68"/>
                    <a:pt x="108" y="69"/>
                    <a:pt x="106" y="69"/>
                  </a:cubicBezTo>
                  <a:cubicBezTo>
                    <a:pt x="9" y="69"/>
                    <a:pt x="9" y="69"/>
                    <a:pt x="9" y="69"/>
                  </a:cubicBezTo>
                  <a:cubicBezTo>
                    <a:pt x="8" y="69"/>
                    <a:pt x="7" y="68"/>
                    <a:pt x="7" y="67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8" y="7"/>
                    <a:pt x="109" y="8"/>
                    <a:pt x="109" y="9"/>
                  </a:cubicBezTo>
                  <a:lnTo>
                    <a:pt x="109" y="67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4" name="Freeform 245">
              <a:extLst>
                <a:ext uri="{FF2B5EF4-FFF2-40B4-BE49-F238E27FC236}">
                  <a16:creationId xmlns:a16="http://schemas.microsoft.com/office/drawing/2014/main" id="{D3237319-7040-ED09-792A-26DC5BA451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20535" y="3073724"/>
              <a:ext cx="74413" cy="74413"/>
            </a:xfrm>
            <a:custGeom>
              <a:avLst/>
              <a:gdLst>
                <a:gd name="T0" fmla="*/ 25 w 49"/>
                <a:gd name="T1" fmla="*/ 0 h 49"/>
                <a:gd name="T2" fmla="*/ 0 w 49"/>
                <a:gd name="T3" fmla="*/ 24 h 49"/>
                <a:gd name="T4" fmla="*/ 25 w 49"/>
                <a:gd name="T5" fmla="*/ 49 h 49"/>
                <a:gd name="T6" fmla="*/ 49 w 49"/>
                <a:gd name="T7" fmla="*/ 24 h 49"/>
                <a:gd name="T8" fmla="*/ 25 w 49"/>
                <a:gd name="T9" fmla="*/ 0 h 49"/>
                <a:gd name="T10" fmla="*/ 41 w 49"/>
                <a:gd name="T11" fmla="*/ 25 h 49"/>
                <a:gd name="T12" fmla="*/ 16 w 49"/>
                <a:gd name="T13" fmla="*/ 40 h 49"/>
                <a:gd name="T14" fmla="*/ 16 w 49"/>
                <a:gd name="T15" fmla="*/ 40 h 49"/>
                <a:gd name="T16" fmla="*/ 15 w 49"/>
                <a:gd name="T17" fmla="*/ 40 h 49"/>
                <a:gd name="T18" fmla="*/ 14 w 49"/>
                <a:gd name="T19" fmla="*/ 39 h 49"/>
                <a:gd name="T20" fmla="*/ 14 w 49"/>
                <a:gd name="T21" fmla="*/ 10 h 49"/>
                <a:gd name="T22" fmla="*/ 15 w 49"/>
                <a:gd name="T23" fmla="*/ 9 h 49"/>
                <a:gd name="T24" fmla="*/ 16 w 49"/>
                <a:gd name="T25" fmla="*/ 9 h 49"/>
                <a:gd name="T26" fmla="*/ 41 w 49"/>
                <a:gd name="T27" fmla="*/ 23 h 49"/>
                <a:gd name="T28" fmla="*/ 41 w 49"/>
                <a:gd name="T29" fmla="*/ 24 h 49"/>
                <a:gd name="T30" fmla="*/ 41 w 49"/>
                <a:gd name="T31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9"/>
                    <a:pt x="25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lose/>
                  <a:moveTo>
                    <a:pt x="41" y="25"/>
                  </a:move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4" y="39"/>
                    <a:pt x="14" y="3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9"/>
                    <a:pt x="15" y="9"/>
                  </a:cubicBezTo>
                  <a:cubicBezTo>
                    <a:pt x="15" y="9"/>
                    <a:pt x="16" y="9"/>
                    <a:pt x="16" y="9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4"/>
                    <a:pt x="41" y="24"/>
                  </a:cubicBezTo>
                  <a:cubicBezTo>
                    <a:pt x="41" y="25"/>
                    <a:pt x="41" y="25"/>
                    <a:pt x="41" y="2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5" name="Freeform 246">
              <a:extLst>
                <a:ext uri="{FF2B5EF4-FFF2-40B4-BE49-F238E27FC236}">
                  <a16:creationId xmlns:a16="http://schemas.microsoft.com/office/drawing/2014/main" id="{FE328B17-C965-E600-F3BC-032F2FCE072A}"/>
                </a:ext>
              </a:extLst>
            </p:cNvPr>
            <p:cNvSpPr/>
            <p:nvPr/>
          </p:nvSpPr>
          <p:spPr bwMode="auto">
            <a:xfrm>
              <a:off x="10272875" y="3445787"/>
              <a:ext cx="69922" cy="137920"/>
            </a:xfrm>
            <a:custGeom>
              <a:avLst/>
              <a:gdLst>
                <a:gd name="T0" fmla="*/ 26 w 46"/>
                <a:gd name="T1" fmla="*/ 1 h 91"/>
                <a:gd name="T2" fmla="*/ 21 w 46"/>
                <a:gd name="T3" fmla="*/ 0 h 91"/>
                <a:gd name="T4" fmla="*/ 4 w 46"/>
                <a:gd name="T5" fmla="*/ 41 h 91"/>
                <a:gd name="T6" fmla="*/ 8 w 46"/>
                <a:gd name="T7" fmla="*/ 60 h 91"/>
                <a:gd name="T8" fmla="*/ 40 w 46"/>
                <a:gd name="T9" fmla="*/ 90 h 91"/>
                <a:gd name="T10" fmla="*/ 41 w 46"/>
                <a:gd name="T11" fmla="*/ 90 h 91"/>
                <a:gd name="T12" fmla="*/ 45 w 46"/>
                <a:gd name="T13" fmla="*/ 87 h 91"/>
                <a:gd name="T14" fmla="*/ 46 w 46"/>
                <a:gd name="T15" fmla="*/ 82 h 91"/>
                <a:gd name="T16" fmla="*/ 30 w 46"/>
                <a:gd name="T17" fmla="*/ 5 h 91"/>
                <a:gd name="T18" fmla="*/ 26 w 46"/>
                <a:gd name="T1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1">
                  <a:moveTo>
                    <a:pt x="26" y="1"/>
                  </a:moveTo>
                  <a:cubicBezTo>
                    <a:pt x="25" y="0"/>
                    <a:pt x="23" y="0"/>
                    <a:pt x="21" y="0"/>
                  </a:cubicBezTo>
                  <a:cubicBezTo>
                    <a:pt x="7" y="6"/>
                    <a:pt x="0" y="23"/>
                    <a:pt x="4" y="41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12" y="78"/>
                    <a:pt x="26" y="91"/>
                    <a:pt x="40" y="90"/>
                  </a:cubicBezTo>
                  <a:cubicBezTo>
                    <a:pt x="40" y="90"/>
                    <a:pt x="41" y="90"/>
                    <a:pt x="41" y="90"/>
                  </a:cubicBezTo>
                  <a:cubicBezTo>
                    <a:pt x="43" y="89"/>
                    <a:pt x="44" y="88"/>
                    <a:pt x="45" y="87"/>
                  </a:cubicBezTo>
                  <a:cubicBezTo>
                    <a:pt x="46" y="86"/>
                    <a:pt x="46" y="84"/>
                    <a:pt x="46" y="82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3"/>
                    <a:pt x="28" y="1"/>
                    <a:pt x="26" y="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6" name="Freeform 247">
              <a:extLst>
                <a:ext uri="{FF2B5EF4-FFF2-40B4-BE49-F238E27FC236}">
                  <a16:creationId xmlns:a16="http://schemas.microsoft.com/office/drawing/2014/main" id="{A351D4AC-08DB-D4F2-670C-34E4E9A698CE}"/>
                </a:ext>
              </a:extLst>
            </p:cNvPr>
            <p:cNvSpPr/>
            <p:nvPr/>
          </p:nvSpPr>
          <p:spPr bwMode="auto">
            <a:xfrm>
              <a:off x="10444152" y="3445787"/>
              <a:ext cx="69922" cy="137920"/>
            </a:xfrm>
            <a:custGeom>
              <a:avLst/>
              <a:gdLst>
                <a:gd name="T0" fmla="*/ 20 w 46"/>
                <a:gd name="T1" fmla="*/ 1 h 91"/>
                <a:gd name="T2" fmla="*/ 25 w 46"/>
                <a:gd name="T3" fmla="*/ 0 h 91"/>
                <a:gd name="T4" fmla="*/ 42 w 46"/>
                <a:gd name="T5" fmla="*/ 41 h 91"/>
                <a:gd name="T6" fmla="*/ 38 w 46"/>
                <a:gd name="T7" fmla="*/ 60 h 91"/>
                <a:gd name="T8" fmla="*/ 6 w 46"/>
                <a:gd name="T9" fmla="*/ 90 h 91"/>
                <a:gd name="T10" fmla="*/ 5 w 46"/>
                <a:gd name="T11" fmla="*/ 90 h 91"/>
                <a:gd name="T12" fmla="*/ 1 w 46"/>
                <a:gd name="T13" fmla="*/ 87 h 91"/>
                <a:gd name="T14" fmla="*/ 0 w 46"/>
                <a:gd name="T15" fmla="*/ 82 h 91"/>
                <a:gd name="T16" fmla="*/ 16 w 46"/>
                <a:gd name="T17" fmla="*/ 5 h 91"/>
                <a:gd name="T18" fmla="*/ 20 w 46"/>
                <a:gd name="T19" fmla="*/ 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91">
                  <a:moveTo>
                    <a:pt x="20" y="1"/>
                  </a:moveTo>
                  <a:cubicBezTo>
                    <a:pt x="21" y="0"/>
                    <a:pt x="23" y="0"/>
                    <a:pt x="25" y="0"/>
                  </a:cubicBezTo>
                  <a:cubicBezTo>
                    <a:pt x="39" y="6"/>
                    <a:pt x="46" y="23"/>
                    <a:pt x="42" y="41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4" y="78"/>
                    <a:pt x="20" y="91"/>
                    <a:pt x="6" y="90"/>
                  </a:cubicBezTo>
                  <a:cubicBezTo>
                    <a:pt x="6" y="90"/>
                    <a:pt x="5" y="90"/>
                    <a:pt x="5" y="90"/>
                  </a:cubicBezTo>
                  <a:cubicBezTo>
                    <a:pt x="3" y="89"/>
                    <a:pt x="2" y="88"/>
                    <a:pt x="1" y="87"/>
                  </a:cubicBezTo>
                  <a:cubicBezTo>
                    <a:pt x="0" y="86"/>
                    <a:pt x="0" y="84"/>
                    <a:pt x="0" y="82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3"/>
                    <a:pt x="18" y="1"/>
                    <a:pt x="20" y="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7" name="Freeform 248">
              <a:extLst>
                <a:ext uri="{FF2B5EF4-FFF2-40B4-BE49-F238E27FC236}">
                  <a16:creationId xmlns:a16="http://schemas.microsoft.com/office/drawing/2014/main" id="{F8456F8B-AAC3-B4E0-9B14-A7DD8A572E0B}"/>
                </a:ext>
              </a:extLst>
            </p:cNvPr>
            <p:cNvSpPr/>
            <p:nvPr/>
          </p:nvSpPr>
          <p:spPr bwMode="auto">
            <a:xfrm>
              <a:off x="10252989" y="3329036"/>
              <a:ext cx="280972" cy="198220"/>
            </a:xfrm>
            <a:custGeom>
              <a:avLst/>
              <a:gdLst>
                <a:gd name="T0" fmla="*/ 174 w 185"/>
                <a:gd name="T1" fmla="*/ 131 h 131"/>
                <a:gd name="T2" fmla="*/ 172 w 185"/>
                <a:gd name="T3" fmla="*/ 130 h 131"/>
                <a:gd name="T4" fmla="*/ 170 w 185"/>
                <a:gd name="T5" fmla="*/ 125 h 131"/>
                <a:gd name="T6" fmla="*/ 177 w 185"/>
                <a:gd name="T7" fmla="*/ 92 h 131"/>
                <a:gd name="T8" fmla="*/ 93 w 185"/>
                <a:gd name="T9" fmla="*/ 8 h 131"/>
                <a:gd name="T10" fmla="*/ 8 w 185"/>
                <a:gd name="T11" fmla="*/ 92 h 131"/>
                <a:gd name="T12" fmla="*/ 15 w 185"/>
                <a:gd name="T13" fmla="*/ 125 h 131"/>
                <a:gd name="T14" fmla="*/ 13 w 185"/>
                <a:gd name="T15" fmla="*/ 130 h 131"/>
                <a:gd name="T16" fmla="*/ 7 w 185"/>
                <a:gd name="T17" fmla="*/ 128 h 131"/>
                <a:gd name="T18" fmla="*/ 0 w 185"/>
                <a:gd name="T19" fmla="*/ 92 h 131"/>
                <a:gd name="T20" fmla="*/ 93 w 185"/>
                <a:gd name="T21" fmla="*/ 0 h 131"/>
                <a:gd name="T22" fmla="*/ 185 w 185"/>
                <a:gd name="T23" fmla="*/ 92 h 131"/>
                <a:gd name="T24" fmla="*/ 178 w 185"/>
                <a:gd name="T25" fmla="*/ 128 h 131"/>
                <a:gd name="T26" fmla="*/ 174 w 185"/>
                <a:gd name="T2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131">
                  <a:moveTo>
                    <a:pt x="174" y="131"/>
                  </a:moveTo>
                  <a:cubicBezTo>
                    <a:pt x="173" y="131"/>
                    <a:pt x="173" y="130"/>
                    <a:pt x="172" y="130"/>
                  </a:cubicBezTo>
                  <a:cubicBezTo>
                    <a:pt x="170" y="129"/>
                    <a:pt x="169" y="127"/>
                    <a:pt x="170" y="125"/>
                  </a:cubicBezTo>
                  <a:cubicBezTo>
                    <a:pt x="174" y="114"/>
                    <a:pt x="177" y="103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ubicBezTo>
                    <a:pt x="46" y="8"/>
                    <a:pt x="8" y="46"/>
                    <a:pt x="8" y="92"/>
                  </a:cubicBezTo>
                  <a:cubicBezTo>
                    <a:pt x="8" y="103"/>
                    <a:pt x="11" y="114"/>
                    <a:pt x="15" y="125"/>
                  </a:cubicBezTo>
                  <a:cubicBezTo>
                    <a:pt x="16" y="127"/>
                    <a:pt x="15" y="129"/>
                    <a:pt x="13" y="130"/>
                  </a:cubicBezTo>
                  <a:cubicBezTo>
                    <a:pt x="10" y="131"/>
                    <a:pt x="8" y="130"/>
                    <a:pt x="7" y="128"/>
                  </a:cubicBezTo>
                  <a:cubicBezTo>
                    <a:pt x="2" y="117"/>
                    <a:pt x="0" y="105"/>
                    <a:pt x="0" y="92"/>
                  </a:cubicBezTo>
                  <a:cubicBezTo>
                    <a:pt x="0" y="41"/>
                    <a:pt x="41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05"/>
                    <a:pt x="183" y="117"/>
                    <a:pt x="178" y="128"/>
                  </a:cubicBezTo>
                  <a:cubicBezTo>
                    <a:pt x="177" y="130"/>
                    <a:pt x="176" y="131"/>
                    <a:pt x="174" y="13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8" name="Freeform 249">
              <a:extLst>
                <a:ext uri="{FF2B5EF4-FFF2-40B4-BE49-F238E27FC236}">
                  <a16:creationId xmlns:a16="http://schemas.microsoft.com/office/drawing/2014/main" id="{CB3CD0D5-6E5E-F6AE-1246-324759BF72F6}"/>
                </a:ext>
              </a:extLst>
            </p:cNvPr>
            <p:cNvSpPr/>
            <p:nvPr/>
          </p:nvSpPr>
          <p:spPr bwMode="auto">
            <a:xfrm>
              <a:off x="10252989" y="3329036"/>
              <a:ext cx="280972" cy="198220"/>
            </a:xfrm>
            <a:custGeom>
              <a:avLst/>
              <a:gdLst>
                <a:gd name="T0" fmla="*/ 174 w 185"/>
                <a:gd name="T1" fmla="*/ 131 h 131"/>
                <a:gd name="T2" fmla="*/ 172 w 185"/>
                <a:gd name="T3" fmla="*/ 130 h 131"/>
                <a:gd name="T4" fmla="*/ 170 w 185"/>
                <a:gd name="T5" fmla="*/ 125 h 131"/>
                <a:gd name="T6" fmla="*/ 177 w 185"/>
                <a:gd name="T7" fmla="*/ 92 h 131"/>
                <a:gd name="T8" fmla="*/ 93 w 185"/>
                <a:gd name="T9" fmla="*/ 8 h 131"/>
                <a:gd name="T10" fmla="*/ 8 w 185"/>
                <a:gd name="T11" fmla="*/ 92 h 131"/>
                <a:gd name="T12" fmla="*/ 15 w 185"/>
                <a:gd name="T13" fmla="*/ 125 h 131"/>
                <a:gd name="T14" fmla="*/ 13 w 185"/>
                <a:gd name="T15" fmla="*/ 130 h 131"/>
                <a:gd name="T16" fmla="*/ 7 w 185"/>
                <a:gd name="T17" fmla="*/ 128 h 131"/>
                <a:gd name="T18" fmla="*/ 0 w 185"/>
                <a:gd name="T19" fmla="*/ 92 h 131"/>
                <a:gd name="T20" fmla="*/ 93 w 185"/>
                <a:gd name="T21" fmla="*/ 0 h 131"/>
                <a:gd name="T22" fmla="*/ 185 w 185"/>
                <a:gd name="T23" fmla="*/ 92 h 131"/>
                <a:gd name="T24" fmla="*/ 178 w 185"/>
                <a:gd name="T25" fmla="*/ 128 h 131"/>
                <a:gd name="T26" fmla="*/ 174 w 185"/>
                <a:gd name="T2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131">
                  <a:moveTo>
                    <a:pt x="174" y="131"/>
                  </a:moveTo>
                  <a:cubicBezTo>
                    <a:pt x="173" y="131"/>
                    <a:pt x="173" y="130"/>
                    <a:pt x="172" y="130"/>
                  </a:cubicBezTo>
                  <a:cubicBezTo>
                    <a:pt x="170" y="129"/>
                    <a:pt x="169" y="127"/>
                    <a:pt x="170" y="125"/>
                  </a:cubicBezTo>
                  <a:cubicBezTo>
                    <a:pt x="174" y="114"/>
                    <a:pt x="177" y="103"/>
                    <a:pt x="177" y="92"/>
                  </a:cubicBezTo>
                  <a:cubicBezTo>
                    <a:pt x="177" y="46"/>
                    <a:pt x="139" y="8"/>
                    <a:pt x="93" y="8"/>
                  </a:cubicBezTo>
                  <a:cubicBezTo>
                    <a:pt x="46" y="8"/>
                    <a:pt x="8" y="46"/>
                    <a:pt x="8" y="92"/>
                  </a:cubicBezTo>
                  <a:cubicBezTo>
                    <a:pt x="8" y="103"/>
                    <a:pt x="11" y="114"/>
                    <a:pt x="15" y="125"/>
                  </a:cubicBezTo>
                  <a:cubicBezTo>
                    <a:pt x="16" y="127"/>
                    <a:pt x="15" y="129"/>
                    <a:pt x="13" y="130"/>
                  </a:cubicBezTo>
                  <a:cubicBezTo>
                    <a:pt x="10" y="131"/>
                    <a:pt x="8" y="130"/>
                    <a:pt x="7" y="128"/>
                  </a:cubicBezTo>
                  <a:cubicBezTo>
                    <a:pt x="2" y="117"/>
                    <a:pt x="0" y="105"/>
                    <a:pt x="0" y="92"/>
                  </a:cubicBezTo>
                  <a:cubicBezTo>
                    <a:pt x="0" y="41"/>
                    <a:pt x="41" y="0"/>
                    <a:pt x="93" y="0"/>
                  </a:cubicBezTo>
                  <a:cubicBezTo>
                    <a:pt x="144" y="0"/>
                    <a:pt x="185" y="41"/>
                    <a:pt x="185" y="92"/>
                  </a:cubicBezTo>
                  <a:cubicBezTo>
                    <a:pt x="185" y="105"/>
                    <a:pt x="183" y="117"/>
                    <a:pt x="178" y="128"/>
                  </a:cubicBezTo>
                  <a:cubicBezTo>
                    <a:pt x="177" y="130"/>
                    <a:pt x="176" y="131"/>
                    <a:pt x="174" y="13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9" name="Freeform 250">
              <a:extLst>
                <a:ext uri="{FF2B5EF4-FFF2-40B4-BE49-F238E27FC236}">
                  <a16:creationId xmlns:a16="http://schemas.microsoft.com/office/drawing/2014/main" id="{C731E540-35A3-1951-1557-26C6394C5008}"/>
                </a:ext>
              </a:extLst>
            </p:cNvPr>
            <p:cNvSpPr/>
            <p:nvPr/>
          </p:nvSpPr>
          <p:spPr bwMode="auto">
            <a:xfrm>
              <a:off x="10257479" y="3329036"/>
              <a:ext cx="271991" cy="102638"/>
            </a:xfrm>
            <a:custGeom>
              <a:avLst/>
              <a:gdLst>
                <a:gd name="T0" fmla="*/ 169 w 179"/>
                <a:gd name="T1" fmla="*/ 67 h 68"/>
                <a:gd name="T2" fmla="*/ 161 w 179"/>
                <a:gd name="T3" fmla="*/ 62 h 68"/>
                <a:gd name="T4" fmla="*/ 90 w 179"/>
                <a:gd name="T5" fmla="*/ 17 h 68"/>
                <a:gd name="T6" fmla="*/ 18 w 179"/>
                <a:gd name="T7" fmla="*/ 62 h 68"/>
                <a:gd name="T8" fmla="*/ 6 w 179"/>
                <a:gd name="T9" fmla="*/ 66 h 68"/>
                <a:gd name="T10" fmla="*/ 2 w 179"/>
                <a:gd name="T11" fmla="*/ 54 h 68"/>
                <a:gd name="T12" fmla="*/ 90 w 179"/>
                <a:gd name="T13" fmla="*/ 0 h 68"/>
                <a:gd name="T14" fmla="*/ 177 w 179"/>
                <a:gd name="T15" fmla="*/ 54 h 68"/>
                <a:gd name="T16" fmla="*/ 173 w 179"/>
                <a:gd name="T17" fmla="*/ 66 h 68"/>
                <a:gd name="T18" fmla="*/ 169 w 179"/>
                <a:gd name="T1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68">
                  <a:moveTo>
                    <a:pt x="169" y="67"/>
                  </a:moveTo>
                  <a:cubicBezTo>
                    <a:pt x="166" y="67"/>
                    <a:pt x="163" y="65"/>
                    <a:pt x="161" y="62"/>
                  </a:cubicBezTo>
                  <a:cubicBezTo>
                    <a:pt x="148" y="34"/>
                    <a:pt x="120" y="17"/>
                    <a:pt x="90" y="17"/>
                  </a:cubicBezTo>
                  <a:cubicBezTo>
                    <a:pt x="59" y="17"/>
                    <a:pt x="31" y="34"/>
                    <a:pt x="18" y="62"/>
                  </a:cubicBezTo>
                  <a:cubicBezTo>
                    <a:pt x="16" y="66"/>
                    <a:pt x="10" y="68"/>
                    <a:pt x="6" y="66"/>
                  </a:cubicBezTo>
                  <a:cubicBezTo>
                    <a:pt x="2" y="64"/>
                    <a:pt x="0" y="59"/>
                    <a:pt x="2" y="54"/>
                  </a:cubicBezTo>
                  <a:cubicBezTo>
                    <a:pt x="18" y="21"/>
                    <a:pt x="52" y="0"/>
                    <a:pt x="90" y="0"/>
                  </a:cubicBezTo>
                  <a:cubicBezTo>
                    <a:pt x="127" y="0"/>
                    <a:pt x="161" y="21"/>
                    <a:pt x="177" y="54"/>
                  </a:cubicBezTo>
                  <a:cubicBezTo>
                    <a:pt x="179" y="59"/>
                    <a:pt x="177" y="64"/>
                    <a:pt x="173" y="66"/>
                  </a:cubicBezTo>
                  <a:cubicBezTo>
                    <a:pt x="172" y="67"/>
                    <a:pt x="170" y="67"/>
                    <a:pt x="169" y="67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50" name="Freeform 251">
              <a:extLst>
                <a:ext uri="{FF2B5EF4-FFF2-40B4-BE49-F238E27FC236}">
                  <a16:creationId xmlns:a16="http://schemas.microsoft.com/office/drawing/2014/main" id="{D6C109B9-3B74-D6BB-FD4E-3E83297D3C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01669" y="2055039"/>
              <a:ext cx="166787" cy="89167"/>
            </a:xfrm>
            <a:custGeom>
              <a:avLst/>
              <a:gdLst>
                <a:gd name="T0" fmla="*/ 55 w 110"/>
                <a:gd name="T1" fmla="*/ 0 h 59"/>
                <a:gd name="T2" fmla="*/ 0 w 110"/>
                <a:gd name="T3" fmla="*/ 29 h 59"/>
                <a:gd name="T4" fmla="*/ 0 w 110"/>
                <a:gd name="T5" fmla="*/ 29 h 59"/>
                <a:gd name="T6" fmla="*/ 55 w 110"/>
                <a:gd name="T7" fmla="*/ 59 h 59"/>
                <a:gd name="T8" fmla="*/ 110 w 110"/>
                <a:gd name="T9" fmla="*/ 29 h 59"/>
                <a:gd name="T10" fmla="*/ 110 w 110"/>
                <a:gd name="T11" fmla="*/ 29 h 59"/>
                <a:gd name="T12" fmla="*/ 55 w 110"/>
                <a:gd name="T13" fmla="*/ 0 h 59"/>
                <a:gd name="T14" fmla="*/ 57 w 110"/>
                <a:gd name="T15" fmla="*/ 24 h 59"/>
                <a:gd name="T16" fmla="*/ 64 w 110"/>
                <a:gd name="T17" fmla="*/ 17 h 59"/>
                <a:gd name="T18" fmla="*/ 71 w 110"/>
                <a:gd name="T19" fmla="*/ 24 h 59"/>
                <a:gd name="T20" fmla="*/ 64 w 110"/>
                <a:gd name="T21" fmla="*/ 31 h 59"/>
                <a:gd name="T22" fmla="*/ 57 w 110"/>
                <a:gd name="T23" fmla="*/ 24 h 59"/>
                <a:gd name="T24" fmla="*/ 7 w 110"/>
                <a:gd name="T25" fmla="*/ 29 h 59"/>
                <a:gd name="T26" fmla="*/ 43 w 110"/>
                <a:gd name="T27" fmla="*/ 8 h 59"/>
                <a:gd name="T28" fmla="*/ 30 w 110"/>
                <a:gd name="T29" fmla="*/ 30 h 59"/>
                <a:gd name="T30" fmla="*/ 42 w 110"/>
                <a:gd name="T31" fmla="*/ 51 h 59"/>
                <a:gd name="T32" fmla="*/ 23 w 110"/>
                <a:gd name="T33" fmla="*/ 44 h 59"/>
                <a:gd name="T34" fmla="*/ 7 w 110"/>
                <a:gd name="T35" fmla="*/ 29 h 59"/>
                <a:gd name="T36" fmla="*/ 67 w 110"/>
                <a:gd name="T37" fmla="*/ 51 h 59"/>
                <a:gd name="T38" fmla="*/ 79 w 110"/>
                <a:gd name="T39" fmla="*/ 30 h 59"/>
                <a:gd name="T40" fmla="*/ 66 w 110"/>
                <a:gd name="T41" fmla="*/ 8 h 59"/>
                <a:gd name="T42" fmla="*/ 102 w 110"/>
                <a:gd name="T43" fmla="*/ 29 h 59"/>
                <a:gd name="T44" fmla="*/ 67 w 110"/>
                <a:gd name="T45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0" h="59">
                  <a:moveTo>
                    <a:pt x="55" y="0"/>
                  </a:moveTo>
                  <a:cubicBezTo>
                    <a:pt x="28" y="0"/>
                    <a:pt x="6" y="13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6" y="46"/>
                    <a:pt x="28" y="59"/>
                    <a:pt x="55" y="59"/>
                  </a:cubicBezTo>
                  <a:cubicBezTo>
                    <a:pt x="81" y="59"/>
                    <a:pt x="103" y="46"/>
                    <a:pt x="110" y="29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03" y="13"/>
                    <a:pt x="81" y="0"/>
                    <a:pt x="55" y="0"/>
                  </a:cubicBezTo>
                  <a:close/>
                  <a:moveTo>
                    <a:pt x="57" y="24"/>
                  </a:moveTo>
                  <a:cubicBezTo>
                    <a:pt x="57" y="20"/>
                    <a:pt x="60" y="17"/>
                    <a:pt x="64" y="17"/>
                  </a:cubicBezTo>
                  <a:cubicBezTo>
                    <a:pt x="68" y="17"/>
                    <a:pt x="71" y="20"/>
                    <a:pt x="71" y="24"/>
                  </a:cubicBezTo>
                  <a:cubicBezTo>
                    <a:pt x="71" y="28"/>
                    <a:pt x="68" y="31"/>
                    <a:pt x="64" y="31"/>
                  </a:cubicBezTo>
                  <a:cubicBezTo>
                    <a:pt x="60" y="31"/>
                    <a:pt x="57" y="28"/>
                    <a:pt x="57" y="24"/>
                  </a:cubicBezTo>
                  <a:close/>
                  <a:moveTo>
                    <a:pt x="7" y="29"/>
                  </a:moveTo>
                  <a:cubicBezTo>
                    <a:pt x="13" y="19"/>
                    <a:pt x="27" y="11"/>
                    <a:pt x="43" y="8"/>
                  </a:cubicBezTo>
                  <a:cubicBezTo>
                    <a:pt x="35" y="12"/>
                    <a:pt x="30" y="20"/>
                    <a:pt x="30" y="30"/>
                  </a:cubicBezTo>
                  <a:cubicBezTo>
                    <a:pt x="30" y="39"/>
                    <a:pt x="35" y="46"/>
                    <a:pt x="42" y="51"/>
                  </a:cubicBezTo>
                  <a:cubicBezTo>
                    <a:pt x="35" y="49"/>
                    <a:pt x="29" y="47"/>
                    <a:pt x="23" y="44"/>
                  </a:cubicBezTo>
                  <a:cubicBezTo>
                    <a:pt x="16" y="40"/>
                    <a:pt x="10" y="35"/>
                    <a:pt x="7" y="29"/>
                  </a:cubicBezTo>
                  <a:close/>
                  <a:moveTo>
                    <a:pt x="67" y="51"/>
                  </a:moveTo>
                  <a:cubicBezTo>
                    <a:pt x="74" y="46"/>
                    <a:pt x="79" y="39"/>
                    <a:pt x="79" y="30"/>
                  </a:cubicBezTo>
                  <a:cubicBezTo>
                    <a:pt x="79" y="20"/>
                    <a:pt x="74" y="12"/>
                    <a:pt x="66" y="8"/>
                  </a:cubicBezTo>
                  <a:cubicBezTo>
                    <a:pt x="83" y="11"/>
                    <a:pt x="96" y="19"/>
                    <a:pt x="102" y="29"/>
                  </a:cubicBezTo>
                  <a:cubicBezTo>
                    <a:pt x="96" y="40"/>
                    <a:pt x="83" y="48"/>
                    <a:pt x="67" y="5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54" name="组合 253">
            <a:extLst>
              <a:ext uri="{FF2B5EF4-FFF2-40B4-BE49-F238E27FC236}">
                <a16:creationId xmlns:a16="http://schemas.microsoft.com/office/drawing/2014/main" id="{00916228-00C2-1531-923A-D6AAEFF58D17}"/>
              </a:ext>
            </a:extLst>
          </p:cNvPr>
          <p:cNvGrpSpPr/>
          <p:nvPr/>
        </p:nvGrpSpPr>
        <p:grpSpPr>
          <a:xfrm>
            <a:off x="947738" y="1378631"/>
            <a:ext cx="4364895" cy="1904119"/>
            <a:chOff x="947738" y="1378631"/>
            <a:chExt cx="4364895" cy="1904119"/>
          </a:xfrm>
        </p:grpSpPr>
        <p:sp>
          <p:nvSpPr>
            <p:cNvPr id="251" name="矩形: 圆角 250">
              <a:extLst>
                <a:ext uri="{FF2B5EF4-FFF2-40B4-BE49-F238E27FC236}">
                  <a16:creationId xmlns:a16="http://schemas.microsoft.com/office/drawing/2014/main" id="{950FD597-9375-340C-12C9-4CFF5A3BE413}"/>
                </a:ext>
              </a:extLst>
            </p:cNvPr>
            <p:cNvSpPr/>
            <p:nvPr/>
          </p:nvSpPr>
          <p:spPr>
            <a:xfrm>
              <a:off x="947738" y="1378631"/>
              <a:ext cx="4364895" cy="1403217"/>
            </a:xfrm>
            <a:prstGeom prst="roundRect">
              <a:avLst>
                <a:gd name="adj" fmla="val 0"/>
              </a:avLst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2" name="等腰三角形 251">
              <a:extLst>
                <a:ext uri="{FF2B5EF4-FFF2-40B4-BE49-F238E27FC236}">
                  <a16:creationId xmlns:a16="http://schemas.microsoft.com/office/drawing/2014/main" id="{DC27304A-310C-EBCA-1BFD-3C9B4244F03E}"/>
                </a:ext>
              </a:extLst>
            </p:cNvPr>
            <p:cNvSpPr/>
            <p:nvPr/>
          </p:nvSpPr>
          <p:spPr>
            <a:xfrm rot="8380871">
              <a:off x="4731288" y="2176109"/>
              <a:ext cx="350273" cy="1106641"/>
            </a:xfrm>
            <a:prstGeom prst="triangl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5" name="组合 254">
            <a:extLst>
              <a:ext uri="{FF2B5EF4-FFF2-40B4-BE49-F238E27FC236}">
                <a16:creationId xmlns:a16="http://schemas.microsoft.com/office/drawing/2014/main" id="{7829E350-16B4-870C-E19E-772BA49C4D3B}"/>
              </a:ext>
            </a:extLst>
          </p:cNvPr>
          <p:cNvGrpSpPr/>
          <p:nvPr/>
        </p:nvGrpSpPr>
        <p:grpSpPr>
          <a:xfrm flipH="1">
            <a:off x="6879368" y="1378631"/>
            <a:ext cx="4376990" cy="1904119"/>
            <a:chOff x="947738" y="1378631"/>
            <a:chExt cx="4364895" cy="1904119"/>
          </a:xfrm>
        </p:grpSpPr>
        <p:sp>
          <p:nvSpPr>
            <p:cNvPr id="256" name="矩形: 圆角 255">
              <a:extLst>
                <a:ext uri="{FF2B5EF4-FFF2-40B4-BE49-F238E27FC236}">
                  <a16:creationId xmlns:a16="http://schemas.microsoft.com/office/drawing/2014/main" id="{2655D074-C85F-85A4-0B42-F9EF2A2829AC}"/>
                </a:ext>
              </a:extLst>
            </p:cNvPr>
            <p:cNvSpPr/>
            <p:nvPr/>
          </p:nvSpPr>
          <p:spPr>
            <a:xfrm>
              <a:off x="947738" y="1378631"/>
              <a:ext cx="4364895" cy="1403217"/>
            </a:xfrm>
            <a:prstGeom prst="roundRect">
              <a:avLst>
                <a:gd name="adj" fmla="val 0"/>
              </a:avLst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57" name="等腰三角形 256">
              <a:extLst>
                <a:ext uri="{FF2B5EF4-FFF2-40B4-BE49-F238E27FC236}">
                  <a16:creationId xmlns:a16="http://schemas.microsoft.com/office/drawing/2014/main" id="{26D15716-06CF-8F73-A18F-3C2594D64399}"/>
                </a:ext>
              </a:extLst>
            </p:cNvPr>
            <p:cNvSpPr/>
            <p:nvPr/>
          </p:nvSpPr>
          <p:spPr>
            <a:xfrm rot="8380871">
              <a:off x="4731288" y="2176109"/>
              <a:ext cx="350273" cy="1106641"/>
            </a:xfrm>
            <a:prstGeom prst="triangl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0B211EAE-9220-53A6-B8A8-7C63B86CC085}"/>
              </a:ext>
            </a:extLst>
          </p:cNvPr>
          <p:cNvGrpSpPr/>
          <p:nvPr/>
        </p:nvGrpSpPr>
        <p:grpSpPr>
          <a:xfrm>
            <a:off x="947739" y="4107175"/>
            <a:ext cx="4253119" cy="1403217"/>
            <a:chOff x="947739" y="2205960"/>
            <a:chExt cx="4253119" cy="1403217"/>
          </a:xfrm>
        </p:grpSpPr>
        <p:sp>
          <p:nvSpPr>
            <p:cNvPr id="259" name="矩形: 圆角 258">
              <a:extLst>
                <a:ext uri="{FF2B5EF4-FFF2-40B4-BE49-F238E27FC236}">
                  <a16:creationId xmlns:a16="http://schemas.microsoft.com/office/drawing/2014/main" id="{D31551C4-8923-4EFC-5350-440F2FC68888}"/>
                </a:ext>
              </a:extLst>
            </p:cNvPr>
            <p:cNvSpPr/>
            <p:nvPr/>
          </p:nvSpPr>
          <p:spPr>
            <a:xfrm>
              <a:off x="947739" y="2205960"/>
              <a:ext cx="3815368" cy="140321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0" name="等腰三角形 259">
              <a:extLst>
                <a:ext uri="{FF2B5EF4-FFF2-40B4-BE49-F238E27FC236}">
                  <a16:creationId xmlns:a16="http://schemas.microsoft.com/office/drawing/2014/main" id="{E580EFA8-965A-BB66-B1DC-FF2BB38C9677}"/>
                </a:ext>
              </a:extLst>
            </p:cNvPr>
            <p:cNvSpPr/>
            <p:nvPr/>
          </p:nvSpPr>
          <p:spPr>
            <a:xfrm rot="3314886">
              <a:off x="4527237" y="2657816"/>
              <a:ext cx="540367" cy="80687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64" name="组合 263">
            <a:extLst>
              <a:ext uri="{FF2B5EF4-FFF2-40B4-BE49-F238E27FC236}">
                <a16:creationId xmlns:a16="http://schemas.microsoft.com/office/drawing/2014/main" id="{D0870746-6CEC-63E5-283E-9650949CB46A}"/>
              </a:ext>
            </a:extLst>
          </p:cNvPr>
          <p:cNvGrpSpPr/>
          <p:nvPr/>
        </p:nvGrpSpPr>
        <p:grpSpPr>
          <a:xfrm flipH="1">
            <a:off x="7008564" y="4107175"/>
            <a:ext cx="4235698" cy="1403217"/>
            <a:chOff x="947739" y="2205960"/>
            <a:chExt cx="4253119" cy="1403217"/>
          </a:xfrm>
        </p:grpSpPr>
        <p:sp>
          <p:nvSpPr>
            <p:cNvPr id="265" name="矩形: 圆角 264">
              <a:extLst>
                <a:ext uri="{FF2B5EF4-FFF2-40B4-BE49-F238E27FC236}">
                  <a16:creationId xmlns:a16="http://schemas.microsoft.com/office/drawing/2014/main" id="{6F35EF6C-0BFE-0271-E024-4B4CDD867F78}"/>
                </a:ext>
              </a:extLst>
            </p:cNvPr>
            <p:cNvSpPr/>
            <p:nvPr/>
          </p:nvSpPr>
          <p:spPr>
            <a:xfrm>
              <a:off x="947739" y="2205960"/>
              <a:ext cx="3815368" cy="140321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6" name="等腰三角形 265">
              <a:extLst>
                <a:ext uri="{FF2B5EF4-FFF2-40B4-BE49-F238E27FC236}">
                  <a16:creationId xmlns:a16="http://schemas.microsoft.com/office/drawing/2014/main" id="{D7A1C9C3-7571-C3F1-402D-66686EA20D4D}"/>
                </a:ext>
              </a:extLst>
            </p:cNvPr>
            <p:cNvSpPr/>
            <p:nvPr/>
          </p:nvSpPr>
          <p:spPr>
            <a:xfrm rot="3314886">
              <a:off x="4527237" y="2657816"/>
              <a:ext cx="540367" cy="806874"/>
            </a:xfrm>
            <a:prstGeom prst="triangl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67" name="矩形 266">
            <a:extLst>
              <a:ext uri="{FF2B5EF4-FFF2-40B4-BE49-F238E27FC236}">
                <a16:creationId xmlns:a16="http://schemas.microsoft.com/office/drawing/2014/main" id="{65DD1BD1-361F-7925-8F6B-956D41176536}"/>
              </a:ext>
            </a:extLst>
          </p:cNvPr>
          <p:cNvSpPr/>
          <p:nvPr/>
        </p:nvSpPr>
        <p:spPr>
          <a:xfrm>
            <a:off x="1581509" y="1546844"/>
            <a:ext cx="3009661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8" name="矩形 267">
            <a:extLst>
              <a:ext uri="{FF2B5EF4-FFF2-40B4-BE49-F238E27FC236}">
                <a16:creationId xmlns:a16="http://schemas.microsoft.com/office/drawing/2014/main" id="{D896D62A-C1D2-F4CD-0BD9-230E1B67C9CE}"/>
              </a:ext>
            </a:extLst>
          </p:cNvPr>
          <p:cNvSpPr/>
          <p:nvPr/>
        </p:nvSpPr>
        <p:spPr>
          <a:xfrm>
            <a:off x="7563032" y="1546844"/>
            <a:ext cx="3009661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69" name="矩形 268">
            <a:extLst>
              <a:ext uri="{FF2B5EF4-FFF2-40B4-BE49-F238E27FC236}">
                <a16:creationId xmlns:a16="http://schemas.microsoft.com/office/drawing/2014/main" id="{88E28FEC-4598-8755-C444-97C2A9BE1560}"/>
              </a:ext>
            </a:extLst>
          </p:cNvPr>
          <p:cNvSpPr/>
          <p:nvPr/>
        </p:nvSpPr>
        <p:spPr>
          <a:xfrm>
            <a:off x="1349711" y="4246057"/>
            <a:ext cx="3009661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270" name="矩形 269">
            <a:extLst>
              <a:ext uri="{FF2B5EF4-FFF2-40B4-BE49-F238E27FC236}">
                <a16:creationId xmlns:a16="http://schemas.microsoft.com/office/drawing/2014/main" id="{E85BF7B3-08D1-CEBB-3CAD-A6EBE075285C}"/>
              </a:ext>
            </a:extLst>
          </p:cNvPr>
          <p:cNvSpPr/>
          <p:nvPr/>
        </p:nvSpPr>
        <p:spPr>
          <a:xfrm>
            <a:off x="7894477" y="4246057"/>
            <a:ext cx="3009661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48247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A8FFB99-F3A0-BE35-CAD0-0CC857194092}"/>
              </a:ext>
            </a:extLst>
          </p:cNvPr>
          <p:cNvGrpSpPr/>
          <p:nvPr/>
        </p:nvGrpSpPr>
        <p:grpSpPr>
          <a:xfrm>
            <a:off x="4128121" y="1534166"/>
            <a:ext cx="4018103" cy="3992869"/>
            <a:chOff x="4087478" y="1778852"/>
            <a:chExt cx="4018103" cy="399286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70B9C8C-BCBA-EC0C-EA97-73755A6101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4087478" y="2843203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27EB409D-36DA-2223-5129-B8465EAB29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75" r="21875"/>
            <a:stretch/>
          </p:blipFill>
          <p:spPr>
            <a:xfrm>
              <a:off x="5158416" y="3896557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8574CE70-9A45-486E-9E11-60BA61E671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40" r="16640"/>
            <a:stretch/>
          </p:blipFill>
          <p:spPr>
            <a:xfrm>
              <a:off x="5157068" y="1778852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7ED918CC-E8E4-5442-BA3A-E23CB755146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6230416" y="2843203"/>
              <a:ext cx="1875165" cy="1875164"/>
            </a:xfrm>
            <a:custGeom>
              <a:avLst/>
              <a:gdLst>
                <a:gd name="connsiteX0" fmla="*/ 937583 w 1875165"/>
                <a:gd name="connsiteY0" fmla="*/ 0 h 1875164"/>
                <a:gd name="connsiteX1" fmla="*/ 1059924 w 1875165"/>
                <a:gd name="connsiteY1" fmla="*/ 50675 h 1875164"/>
                <a:gd name="connsiteX2" fmla="*/ 1824490 w 1875165"/>
                <a:gd name="connsiteY2" fmla="*/ 815241 h 1875164"/>
                <a:gd name="connsiteX3" fmla="*/ 1824490 w 1875165"/>
                <a:gd name="connsiteY3" fmla="*/ 1059923 h 1875164"/>
                <a:gd name="connsiteX4" fmla="*/ 1059924 w 1875165"/>
                <a:gd name="connsiteY4" fmla="*/ 1824489 h 1875164"/>
                <a:gd name="connsiteX5" fmla="*/ 815242 w 1875165"/>
                <a:gd name="connsiteY5" fmla="*/ 1824489 h 1875164"/>
                <a:gd name="connsiteX6" fmla="*/ 50676 w 1875165"/>
                <a:gd name="connsiteY6" fmla="*/ 1059923 h 1875164"/>
                <a:gd name="connsiteX7" fmla="*/ 50676 w 1875165"/>
                <a:gd name="connsiteY7" fmla="*/ 815241 h 1875164"/>
                <a:gd name="connsiteX8" fmla="*/ 815242 w 1875165"/>
                <a:gd name="connsiteY8" fmla="*/ 50675 h 1875164"/>
                <a:gd name="connsiteX9" fmla="*/ 937583 w 1875165"/>
                <a:gd name="connsiteY9" fmla="*/ 0 h 1875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165" h="1875164">
                  <a:moveTo>
                    <a:pt x="937583" y="0"/>
                  </a:moveTo>
                  <a:cubicBezTo>
                    <a:pt x="981862" y="0"/>
                    <a:pt x="1026141" y="16892"/>
                    <a:pt x="1059924" y="50675"/>
                  </a:cubicBezTo>
                  <a:lnTo>
                    <a:pt x="1824490" y="815241"/>
                  </a:lnTo>
                  <a:cubicBezTo>
                    <a:pt x="1892057" y="882808"/>
                    <a:pt x="1892057" y="992356"/>
                    <a:pt x="1824490" y="1059923"/>
                  </a:cubicBezTo>
                  <a:lnTo>
                    <a:pt x="1059924" y="1824489"/>
                  </a:lnTo>
                  <a:cubicBezTo>
                    <a:pt x="992357" y="1892056"/>
                    <a:pt x="882809" y="1892056"/>
                    <a:pt x="815242" y="1824489"/>
                  </a:cubicBezTo>
                  <a:lnTo>
                    <a:pt x="50676" y="1059923"/>
                  </a:lnTo>
                  <a:cubicBezTo>
                    <a:pt x="-16891" y="992356"/>
                    <a:pt x="-16891" y="882808"/>
                    <a:pt x="50676" y="815241"/>
                  </a:cubicBezTo>
                  <a:lnTo>
                    <a:pt x="815242" y="50675"/>
                  </a:lnTo>
                  <a:cubicBezTo>
                    <a:pt x="849026" y="16892"/>
                    <a:pt x="893305" y="0"/>
                    <a:pt x="937583" y="0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pic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124460B7-F775-345D-BA35-11AD3A6DCA85}"/>
                </a:ext>
              </a:extLst>
            </p:cNvPr>
            <p:cNvSpPr/>
            <p:nvPr/>
          </p:nvSpPr>
          <p:spPr>
            <a:xfrm>
              <a:off x="5633013" y="3309806"/>
              <a:ext cx="941958" cy="941958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6B6F94AF-65C3-93C3-7F05-AB937B6F8992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83036" y="3513554"/>
              <a:ext cx="423228" cy="523466"/>
              <a:chOff x="3688" y="1972"/>
              <a:chExt cx="304" cy="376"/>
            </a:xfrm>
          </p:grpSpPr>
          <p:sp>
            <p:nvSpPr>
              <p:cNvPr id="9" name="AutoShape 3">
                <a:extLst>
                  <a:ext uri="{FF2B5EF4-FFF2-40B4-BE49-F238E27FC236}">
                    <a16:creationId xmlns:a16="http://schemas.microsoft.com/office/drawing/2014/main" id="{9FA8D942-CE87-C420-0067-5643655AF7DC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88" y="1972"/>
                <a:ext cx="30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D609880E-4A70-858F-9512-1ED8E0CB81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1" y="1970"/>
                <a:ext cx="309" cy="380"/>
              </a:xfrm>
              <a:custGeom>
                <a:avLst/>
                <a:gdLst>
                  <a:gd name="T0" fmla="*/ 61 w 128"/>
                  <a:gd name="T1" fmla="*/ 17 h 158"/>
                  <a:gd name="T2" fmla="*/ 64 w 128"/>
                  <a:gd name="T3" fmla="*/ 67 h 158"/>
                  <a:gd name="T4" fmla="*/ 68 w 128"/>
                  <a:gd name="T5" fmla="*/ 53 h 158"/>
                  <a:gd name="T6" fmla="*/ 77 w 128"/>
                  <a:gd name="T7" fmla="*/ 47 h 158"/>
                  <a:gd name="T8" fmla="*/ 84 w 128"/>
                  <a:gd name="T9" fmla="*/ 60 h 158"/>
                  <a:gd name="T10" fmla="*/ 89 w 128"/>
                  <a:gd name="T11" fmla="*/ 61 h 158"/>
                  <a:gd name="T12" fmla="*/ 94 w 128"/>
                  <a:gd name="T13" fmla="*/ 53 h 158"/>
                  <a:gd name="T14" fmla="*/ 105 w 128"/>
                  <a:gd name="T15" fmla="*/ 60 h 158"/>
                  <a:gd name="T16" fmla="*/ 104 w 128"/>
                  <a:gd name="T17" fmla="*/ 63 h 158"/>
                  <a:gd name="T18" fmla="*/ 104 w 128"/>
                  <a:gd name="T19" fmla="*/ 71 h 158"/>
                  <a:gd name="T20" fmla="*/ 106 w 128"/>
                  <a:gd name="T21" fmla="*/ 69 h 158"/>
                  <a:gd name="T22" fmla="*/ 116 w 128"/>
                  <a:gd name="T23" fmla="*/ 69 h 158"/>
                  <a:gd name="T24" fmla="*/ 101 w 128"/>
                  <a:gd name="T25" fmla="*/ 131 h 158"/>
                  <a:gd name="T26" fmla="*/ 56 w 128"/>
                  <a:gd name="T27" fmla="*/ 148 h 158"/>
                  <a:gd name="T28" fmla="*/ 40 w 128"/>
                  <a:gd name="T29" fmla="*/ 112 h 158"/>
                  <a:gd name="T30" fmla="*/ 14 w 128"/>
                  <a:gd name="T31" fmla="*/ 80 h 158"/>
                  <a:gd name="T32" fmla="*/ 25 w 128"/>
                  <a:gd name="T33" fmla="*/ 79 h 158"/>
                  <a:gd name="T34" fmla="*/ 42 w 128"/>
                  <a:gd name="T35" fmla="*/ 91 h 158"/>
                  <a:gd name="T36" fmla="*/ 46 w 128"/>
                  <a:gd name="T37" fmla="*/ 18 h 158"/>
                  <a:gd name="T38" fmla="*/ 53 w 128"/>
                  <a:gd name="T39" fmla="*/ 10 h 158"/>
                  <a:gd name="T40" fmla="*/ 53 w 128"/>
                  <a:gd name="T41" fmla="*/ 0 h 158"/>
                  <a:gd name="T42" fmla="*/ 36 w 128"/>
                  <a:gd name="T43" fmla="*/ 18 h 158"/>
                  <a:gd name="T44" fmla="*/ 36 w 128"/>
                  <a:gd name="T45" fmla="*/ 75 h 158"/>
                  <a:gd name="T46" fmla="*/ 20 w 128"/>
                  <a:gd name="T47" fmla="*/ 67 h 158"/>
                  <a:gd name="T48" fmla="*/ 8 w 128"/>
                  <a:gd name="T49" fmla="*/ 98 h 158"/>
                  <a:gd name="T50" fmla="*/ 46 w 128"/>
                  <a:gd name="T51" fmla="*/ 135 h 158"/>
                  <a:gd name="T52" fmla="*/ 46 w 128"/>
                  <a:gd name="T53" fmla="*/ 158 h 158"/>
                  <a:gd name="T54" fmla="*/ 101 w 128"/>
                  <a:gd name="T55" fmla="*/ 158 h 158"/>
                  <a:gd name="T56" fmla="*/ 111 w 128"/>
                  <a:gd name="T57" fmla="*/ 148 h 158"/>
                  <a:gd name="T58" fmla="*/ 125 w 128"/>
                  <a:gd name="T59" fmla="*/ 87 h 158"/>
                  <a:gd name="T60" fmla="*/ 125 w 128"/>
                  <a:gd name="T61" fmla="*/ 86 h 158"/>
                  <a:gd name="T62" fmla="*/ 128 w 128"/>
                  <a:gd name="T63" fmla="*/ 74 h 158"/>
                  <a:gd name="T64" fmla="*/ 115 w 128"/>
                  <a:gd name="T65" fmla="*/ 57 h 158"/>
                  <a:gd name="T66" fmla="*/ 94 w 128"/>
                  <a:gd name="T67" fmla="*/ 43 h 158"/>
                  <a:gd name="T68" fmla="*/ 77 w 128"/>
                  <a:gd name="T69" fmla="*/ 37 h 158"/>
                  <a:gd name="T70" fmla="*/ 71 w 128"/>
                  <a:gd name="T71" fmla="*/ 38 h 158"/>
                  <a:gd name="T72" fmla="*/ 71 w 128"/>
                  <a:gd name="T73" fmla="*/ 17 h 158"/>
                  <a:gd name="T74" fmla="*/ 53 w 128"/>
                  <a:gd name="T7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58">
                    <a:moveTo>
                      <a:pt x="53" y="10"/>
                    </a:moveTo>
                    <a:cubicBezTo>
                      <a:pt x="57" y="10"/>
                      <a:pt x="61" y="13"/>
                      <a:pt x="61" y="17"/>
                    </a:cubicBezTo>
                    <a:cubicBezTo>
                      <a:pt x="61" y="17"/>
                      <a:pt x="61" y="63"/>
                      <a:pt x="61" y="64"/>
                    </a:cubicBezTo>
                    <a:cubicBezTo>
                      <a:pt x="61" y="66"/>
                      <a:pt x="62" y="67"/>
                      <a:pt x="64" y="67"/>
                    </a:cubicBezTo>
                    <a:cubicBezTo>
                      <a:pt x="66" y="67"/>
                      <a:pt x="68" y="65"/>
                      <a:pt x="68" y="60"/>
                    </a:cubicBezTo>
                    <a:cubicBezTo>
                      <a:pt x="68" y="53"/>
                      <a:pt x="68" y="53"/>
                      <a:pt x="68" y="53"/>
                    </a:cubicBezTo>
                    <a:cubicBezTo>
                      <a:pt x="68" y="49"/>
                      <a:pt x="71" y="47"/>
                      <a:pt x="75" y="47"/>
                    </a:cubicBezTo>
                    <a:cubicBezTo>
                      <a:pt x="76" y="47"/>
                      <a:pt x="76" y="47"/>
                      <a:pt x="77" y="47"/>
                    </a:cubicBezTo>
                    <a:cubicBezTo>
                      <a:pt x="80" y="47"/>
                      <a:pt x="83" y="48"/>
                      <a:pt x="83" y="52"/>
                    </a:cubicBezTo>
                    <a:cubicBezTo>
                      <a:pt x="84" y="60"/>
                      <a:pt x="84" y="60"/>
                      <a:pt x="84" y="60"/>
                    </a:cubicBezTo>
                    <a:cubicBezTo>
                      <a:pt x="84" y="63"/>
                      <a:pt x="85" y="63"/>
                      <a:pt x="86" y="63"/>
                    </a:cubicBezTo>
                    <a:cubicBezTo>
                      <a:pt x="87" y="63"/>
                      <a:pt x="89" y="61"/>
                      <a:pt x="89" y="61"/>
                    </a:cubicBezTo>
                    <a:cubicBezTo>
                      <a:pt x="89" y="58"/>
                      <a:pt x="89" y="58"/>
                      <a:pt x="89" y="58"/>
                    </a:cubicBezTo>
                    <a:cubicBezTo>
                      <a:pt x="90" y="54"/>
                      <a:pt x="92" y="53"/>
                      <a:pt x="94" y="53"/>
                    </a:cubicBezTo>
                    <a:cubicBezTo>
                      <a:pt x="95" y="53"/>
                      <a:pt x="96" y="53"/>
                      <a:pt x="97" y="54"/>
                    </a:cubicBezTo>
                    <a:cubicBezTo>
                      <a:pt x="101" y="54"/>
                      <a:pt x="105" y="56"/>
                      <a:pt x="105" y="60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4" y="63"/>
                      <a:pt x="104" y="63"/>
                    </a:cubicBezTo>
                    <a:cubicBezTo>
                      <a:pt x="104" y="63"/>
                      <a:pt x="101" y="72"/>
                      <a:pt x="103" y="72"/>
                    </a:cubicBezTo>
                    <a:cubicBezTo>
                      <a:pt x="104" y="72"/>
                      <a:pt x="104" y="72"/>
                      <a:pt x="104" y="71"/>
                    </a:cubicBezTo>
                    <a:cubicBezTo>
                      <a:pt x="104" y="71"/>
                      <a:pt x="104" y="71"/>
                      <a:pt x="104" y="71"/>
                    </a:cubicBezTo>
                    <a:cubicBezTo>
                      <a:pt x="106" y="69"/>
                      <a:pt x="106" y="69"/>
                      <a:pt x="106" y="69"/>
                    </a:cubicBezTo>
                    <a:cubicBezTo>
                      <a:pt x="107" y="67"/>
                      <a:pt x="109" y="67"/>
                      <a:pt x="110" y="67"/>
                    </a:cubicBezTo>
                    <a:cubicBezTo>
                      <a:pt x="112" y="67"/>
                      <a:pt x="113" y="68"/>
                      <a:pt x="116" y="69"/>
                    </a:cubicBezTo>
                    <a:cubicBezTo>
                      <a:pt x="119" y="71"/>
                      <a:pt x="118" y="75"/>
                      <a:pt x="116" y="83"/>
                    </a:cubicBezTo>
                    <a:cubicBezTo>
                      <a:pt x="101" y="131"/>
                      <a:pt x="101" y="131"/>
                      <a:pt x="101" y="131"/>
                    </a:cubicBezTo>
                    <a:cubicBezTo>
                      <a:pt x="101" y="148"/>
                      <a:pt x="101" y="148"/>
                      <a:pt x="101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30"/>
                      <a:pt x="56" y="130"/>
                      <a:pt x="56" y="130"/>
                    </a:cubicBezTo>
                    <a:cubicBezTo>
                      <a:pt x="56" y="130"/>
                      <a:pt x="48" y="125"/>
                      <a:pt x="40" y="112"/>
                    </a:cubicBezTo>
                    <a:cubicBezTo>
                      <a:pt x="15" y="90"/>
                      <a:pt x="15" y="90"/>
                      <a:pt x="15" y="90"/>
                    </a:cubicBezTo>
                    <a:cubicBezTo>
                      <a:pt x="12" y="88"/>
                      <a:pt x="11" y="83"/>
                      <a:pt x="14" y="80"/>
                    </a:cubicBezTo>
                    <a:cubicBezTo>
                      <a:pt x="15" y="78"/>
                      <a:pt x="18" y="77"/>
                      <a:pt x="20" y="77"/>
                    </a:cubicBezTo>
                    <a:cubicBezTo>
                      <a:pt x="22" y="77"/>
                      <a:pt x="23" y="77"/>
                      <a:pt x="25" y="79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0" y="91"/>
                      <a:pt x="41" y="91"/>
                      <a:pt x="42" y="91"/>
                    </a:cubicBezTo>
                    <a:cubicBezTo>
                      <a:pt x="45" y="91"/>
                      <a:pt x="46" y="84"/>
                      <a:pt x="46" y="6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4"/>
                      <a:pt x="49" y="10"/>
                      <a:pt x="53" y="10"/>
                    </a:cubicBezTo>
                    <a:cubicBezTo>
                      <a:pt x="53" y="10"/>
                      <a:pt x="53" y="10"/>
                      <a:pt x="53" y="10"/>
                    </a:cubicBezTo>
                    <a:moveTo>
                      <a:pt x="53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48" y="0"/>
                      <a:pt x="43" y="2"/>
                      <a:pt x="40" y="6"/>
                    </a:cubicBezTo>
                    <a:cubicBezTo>
                      <a:pt x="37" y="9"/>
                      <a:pt x="35" y="13"/>
                      <a:pt x="36" y="18"/>
                    </a:cubicBezTo>
                    <a:cubicBezTo>
                      <a:pt x="36" y="67"/>
                      <a:pt x="36" y="67"/>
                      <a:pt x="36" y="67"/>
                    </a:cubicBezTo>
                    <a:cubicBezTo>
                      <a:pt x="36" y="70"/>
                      <a:pt x="36" y="73"/>
                      <a:pt x="36" y="75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28" y="68"/>
                      <a:pt x="24" y="67"/>
                      <a:pt x="20" y="67"/>
                    </a:cubicBezTo>
                    <a:cubicBezTo>
                      <a:pt x="15" y="67"/>
                      <a:pt x="10" y="69"/>
                      <a:pt x="6" y="73"/>
                    </a:cubicBezTo>
                    <a:cubicBezTo>
                      <a:pt x="0" y="81"/>
                      <a:pt x="1" y="92"/>
                      <a:pt x="8" y="98"/>
                    </a:cubicBezTo>
                    <a:cubicBezTo>
                      <a:pt x="32" y="118"/>
                      <a:pt x="32" y="118"/>
                      <a:pt x="32" y="118"/>
                    </a:cubicBezTo>
                    <a:cubicBezTo>
                      <a:pt x="37" y="127"/>
                      <a:pt x="42" y="132"/>
                      <a:pt x="46" y="135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56" y="158"/>
                      <a:pt x="56" y="158"/>
                      <a:pt x="56" y="158"/>
                    </a:cubicBezTo>
                    <a:cubicBezTo>
                      <a:pt x="101" y="158"/>
                      <a:pt x="101" y="158"/>
                      <a:pt x="101" y="158"/>
                    </a:cubicBezTo>
                    <a:cubicBezTo>
                      <a:pt x="110" y="158"/>
                      <a:pt x="110" y="158"/>
                      <a:pt x="110" y="158"/>
                    </a:cubicBezTo>
                    <a:cubicBezTo>
                      <a:pt x="111" y="148"/>
                      <a:pt x="111" y="148"/>
                      <a:pt x="111" y="148"/>
                    </a:cubicBezTo>
                    <a:cubicBezTo>
                      <a:pt x="111" y="132"/>
                      <a:pt x="111" y="132"/>
                      <a:pt x="111" y="132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5" y="86"/>
                      <a:pt x="125" y="86"/>
                      <a:pt x="125" y="86"/>
                    </a:cubicBezTo>
                    <a:cubicBezTo>
                      <a:pt x="126" y="85"/>
                      <a:pt x="126" y="85"/>
                      <a:pt x="126" y="85"/>
                    </a:cubicBezTo>
                    <a:cubicBezTo>
                      <a:pt x="127" y="80"/>
                      <a:pt x="128" y="77"/>
                      <a:pt x="128" y="74"/>
                    </a:cubicBezTo>
                    <a:cubicBezTo>
                      <a:pt x="128" y="66"/>
                      <a:pt x="124" y="62"/>
                      <a:pt x="121" y="61"/>
                    </a:cubicBezTo>
                    <a:cubicBezTo>
                      <a:pt x="119" y="59"/>
                      <a:pt x="117" y="58"/>
                      <a:pt x="115" y="57"/>
                    </a:cubicBezTo>
                    <a:cubicBezTo>
                      <a:pt x="114" y="52"/>
                      <a:pt x="109" y="46"/>
                      <a:pt x="99" y="44"/>
                    </a:cubicBezTo>
                    <a:cubicBezTo>
                      <a:pt x="97" y="43"/>
                      <a:pt x="96" y="43"/>
                      <a:pt x="94" y="43"/>
                    </a:cubicBezTo>
                    <a:cubicBezTo>
                      <a:pt x="93" y="43"/>
                      <a:pt x="92" y="43"/>
                      <a:pt x="91" y="44"/>
                    </a:cubicBezTo>
                    <a:cubicBezTo>
                      <a:pt x="88" y="40"/>
                      <a:pt x="84" y="37"/>
                      <a:pt x="77" y="37"/>
                    </a:cubicBezTo>
                    <a:cubicBezTo>
                      <a:pt x="76" y="37"/>
                      <a:pt x="75" y="37"/>
                      <a:pt x="75" y="37"/>
                    </a:cubicBezTo>
                    <a:cubicBezTo>
                      <a:pt x="73" y="37"/>
                      <a:pt x="72" y="37"/>
                      <a:pt x="71" y="38"/>
                    </a:cubicBezTo>
                    <a:cubicBezTo>
                      <a:pt x="71" y="28"/>
                      <a:pt x="71" y="19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17"/>
                      <a:pt x="71" y="17"/>
                      <a:pt x="71" y="17"/>
                    </a:cubicBezTo>
                    <a:cubicBezTo>
                      <a:pt x="71" y="7"/>
                      <a:pt x="63" y="0"/>
                      <a:pt x="5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9A0543A-6E5A-2AA9-BF4D-BD367395360F}"/>
              </a:ext>
            </a:extLst>
          </p:cNvPr>
          <p:cNvGrpSpPr/>
          <p:nvPr/>
        </p:nvGrpSpPr>
        <p:grpSpPr>
          <a:xfrm>
            <a:off x="7072876" y="1192425"/>
            <a:ext cx="4171387" cy="1327995"/>
            <a:chOff x="7072876" y="1279509"/>
            <a:chExt cx="4171387" cy="132799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080DFFD8-D3E4-5D51-CA82-BDF936125BD1}"/>
                </a:ext>
              </a:extLst>
            </p:cNvPr>
            <p:cNvSpPr/>
            <p:nvPr/>
          </p:nvSpPr>
          <p:spPr>
            <a:xfrm>
              <a:off x="7072876" y="1581650"/>
              <a:ext cx="4171387" cy="1025854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 演示模板及素材免费下载！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 唯一访问网址：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www.51pptmoban.com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CE9C254-8805-B57D-CD70-80196A8BFB90}"/>
                </a:ext>
              </a:extLst>
            </p:cNvPr>
            <p:cNvSpPr txBox="1"/>
            <p:nvPr/>
          </p:nvSpPr>
          <p:spPr>
            <a:xfrm>
              <a:off x="707287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764C72-6863-C17D-F52E-F9AF4F0C47AE}"/>
              </a:ext>
            </a:extLst>
          </p:cNvPr>
          <p:cNvGrpSpPr/>
          <p:nvPr/>
        </p:nvGrpSpPr>
        <p:grpSpPr>
          <a:xfrm>
            <a:off x="8413997" y="2994747"/>
            <a:ext cx="2830267" cy="1333766"/>
            <a:chOff x="7072876" y="1279509"/>
            <a:chExt cx="2830267" cy="1333766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7F12532-8567-6E40-ACA5-521B01969970}"/>
                </a:ext>
              </a:extLst>
            </p:cNvPr>
            <p:cNvSpPr/>
            <p:nvPr/>
          </p:nvSpPr>
          <p:spPr>
            <a:xfrm>
              <a:off x="7072877" y="1581650"/>
              <a:ext cx="2830266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400A6A5-60B2-6349-31F3-2B491866ABC4}"/>
                </a:ext>
              </a:extLst>
            </p:cNvPr>
            <p:cNvSpPr txBox="1"/>
            <p:nvPr/>
          </p:nvSpPr>
          <p:spPr>
            <a:xfrm>
              <a:off x="707287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A253FFE0-C818-B943-907B-938DD21DDC98}"/>
              </a:ext>
            </a:extLst>
          </p:cNvPr>
          <p:cNvGrpSpPr/>
          <p:nvPr/>
        </p:nvGrpSpPr>
        <p:grpSpPr>
          <a:xfrm>
            <a:off x="894316" y="4791968"/>
            <a:ext cx="4171387" cy="1012331"/>
            <a:chOff x="7072876" y="1279509"/>
            <a:chExt cx="4171387" cy="101233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A4CE348-A402-A47D-3C09-E88E2A7904B0}"/>
                </a:ext>
              </a:extLst>
            </p:cNvPr>
            <p:cNvSpPr/>
            <p:nvPr/>
          </p:nvSpPr>
          <p:spPr>
            <a:xfrm>
              <a:off x="7072876" y="1581650"/>
              <a:ext cx="4171387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DAB5C8E-9F2D-76E1-571D-FBF4F718D6A5}"/>
                </a:ext>
              </a:extLst>
            </p:cNvPr>
            <p:cNvSpPr txBox="1"/>
            <p:nvPr/>
          </p:nvSpPr>
          <p:spPr>
            <a:xfrm>
              <a:off x="953599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43E09A9-7E92-036B-DB69-D1E1A316FE63}"/>
              </a:ext>
            </a:extLst>
          </p:cNvPr>
          <p:cNvGrpSpPr/>
          <p:nvPr/>
        </p:nvGrpSpPr>
        <p:grpSpPr>
          <a:xfrm>
            <a:off x="1175535" y="3145705"/>
            <a:ext cx="2683879" cy="1333766"/>
            <a:chOff x="8560384" y="1279509"/>
            <a:chExt cx="2683879" cy="1333766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B2E4A5A6-6268-2D17-DCF2-A2FE1FCC8BFB}"/>
                </a:ext>
              </a:extLst>
            </p:cNvPr>
            <p:cNvSpPr/>
            <p:nvPr/>
          </p:nvSpPr>
          <p:spPr>
            <a:xfrm>
              <a:off x="8560384" y="1581650"/>
              <a:ext cx="2683879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41A075B-2B79-0C32-8092-8CDEE671EA2B}"/>
                </a:ext>
              </a:extLst>
            </p:cNvPr>
            <p:cNvSpPr txBox="1"/>
            <p:nvPr/>
          </p:nvSpPr>
          <p:spPr>
            <a:xfrm>
              <a:off x="953599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09332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研究方法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BEF0B1-5F6C-E460-73C1-1BF4915200A3}"/>
              </a:ext>
            </a:extLst>
          </p:cNvPr>
          <p:cNvGrpSpPr/>
          <p:nvPr/>
        </p:nvGrpSpPr>
        <p:grpSpPr>
          <a:xfrm>
            <a:off x="2816309" y="1348154"/>
            <a:ext cx="4740194" cy="4771292"/>
            <a:chOff x="3730708" y="1271954"/>
            <a:chExt cx="4740194" cy="4771292"/>
          </a:xfrm>
        </p:grpSpPr>
        <p:sp>
          <p:nvSpPr>
            <p:cNvPr id="3" name="Freeform: Shape 2">
              <a:extLst>
                <a:ext uri="{FF2B5EF4-FFF2-40B4-BE49-F238E27FC236}">
                  <a16:creationId xmlns:a16="http://schemas.microsoft.com/office/drawing/2014/main" id="{1D760E54-A003-A6DA-F9F9-68F1EDA8984F}"/>
                </a:ext>
              </a:extLst>
            </p:cNvPr>
            <p:cNvSpPr/>
            <p:nvPr/>
          </p:nvSpPr>
          <p:spPr bwMode="auto">
            <a:xfrm>
              <a:off x="3730708" y="3459906"/>
              <a:ext cx="1138402" cy="11384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4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8" y="372"/>
                    <a:pt x="270" y="434"/>
                    <a:pt x="166" y="406"/>
                  </a:cubicBezTo>
                  <a:cubicBezTo>
                    <a:pt x="62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Freeform: Shape 4">
              <a:extLst>
                <a:ext uri="{FF2B5EF4-FFF2-40B4-BE49-F238E27FC236}">
                  <a16:creationId xmlns:a16="http://schemas.microsoft.com/office/drawing/2014/main" id="{16292EA1-CBCD-5669-600D-E055F68CA812}"/>
                </a:ext>
              </a:extLst>
            </p:cNvPr>
            <p:cNvSpPr/>
            <p:nvPr/>
          </p:nvSpPr>
          <p:spPr bwMode="auto">
            <a:xfrm>
              <a:off x="6506187" y="3309970"/>
              <a:ext cx="968475" cy="1096198"/>
            </a:xfrm>
            <a:custGeom>
              <a:avLst/>
              <a:gdLst>
                <a:gd name="T0" fmla="*/ 0 w 369"/>
                <a:gd name="T1" fmla="*/ 40 h 418"/>
                <a:gd name="T2" fmla="*/ 309 w 369"/>
                <a:gd name="T3" fmla="*/ 0 h 418"/>
                <a:gd name="T4" fmla="*/ 369 w 369"/>
                <a:gd name="T5" fmla="*/ 353 h 418"/>
                <a:gd name="T6" fmla="*/ 64 w 369"/>
                <a:gd name="T7" fmla="*/ 418 h 418"/>
                <a:gd name="T8" fmla="*/ 0 w 369"/>
                <a:gd name="T9" fmla="*/ 40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418">
                  <a:moveTo>
                    <a:pt x="0" y="40"/>
                  </a:moveTo>
                  <a:cubicBezTo>
                    <a:pt x="97" y="124"/>
                    <a:pt x="219" y="108"/>
                    <a:pt x="309" y="0"/>
                  </a:cubicBezTo>
                  <a:cubicBezTo>
                    <a:pt x="369" y="353"/>
                    <a:pt x="369" y="353"/>
                    <a:pt x="369" y="353"/>
                  </a:cubicBezTo>
                  <a:cubicBezTo>
                    <a:pt x="248" y="281"/>
                    <a:pt x="128" y="307"/>
                    <a:pt x="64" y="418"/>
                  </a:cubicBezTo>
                  <a:lnTo>
                    <a:pt x="0" y="4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: Shape 5">
              <a:extLst>
                <a:ext uri="{FF2B5EF4-FFF2-40B4-BE49-F238E27FC236}">
                  <a16:creationId xmlns:a16="http://schemas.microsoft.com/office/drawing/2014/main" id="{C8DDF72D-2CF3-9A63-AA53-AB5F15C97C56}"/>
                </a:ext>
              </a:extLst>
            </p:cNvPr>
            <p:cNvSpPr/>
            <p:nvPr/>
          </p:nvSpPr>
          <p:spPr bwMode="auto">
            <a:xfrm>
              <a:off x="5734294" y="2554738"/>
              <a:ext cx="1133959" cy="1053993"/>
            </a:xfrm>
            <a:custGeom>
              <a:avLst/>
              <a:gdLst>
                <a:gd name="T0" fmla="*/ 0 w 432"/>
                <a:gd name="T1" fmla="*/ 271 h 402"/>
                <a:gd name="T2" fmla="*/ 131 w 432"/>
                <a:gd name="T3" fmla="*/ 0 h 402"/>
                <a:gd name="T4" fmla="*/ 432 w 432"/>
                <a:gd name="T5" fmla="*/ 111 h 402"/>
                <a:gd name="T6" fmla="*/ 356 w 432"/>
                <a:gd name="T7" fmla="*/ 402 h 402"/>
                <a:gd name="T8" fmla="*/ 0 w 432"/>
                <a:gd name="T9" fmla="*/ 271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402">
                  <a:moveTo>
                    <a:pt x="0" y="271"/>
                  </a:moveTo>
                  <a:cubicBezTo>
                    <a:pt x="114" y="232"/>
                    <a:pt x="165" y="128"/>
                    <a:pt x="131" y="0"/>
                  </a:cubicBezTo>
                  <a:cubicBezTo>
                    <a:pt x="432" y="111"/>
                    <a:pt x="432" y="111"/>
                    <a:pt x="432" y="111"/>
                  </a:cubicBezTo>
                  <a:cubicBezTo>
                    <a:pt x="324" y="186"/>
                    <a:pt x="294" y="298"/>
                    <a:pt x="356" y="402"/>
                  </a:cubicBezTo>
                  <a:lnTo>
                    <a:pt x="0" y="271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: Shape 6">
              <a:extLst>
                <a:ext uri="{FF2B5EF4-FFF2-40B4-BE49-F238E27FC236}">
                  <a16:creationId xmlns:a16="http://schemas.microsoft.com/office/drawing/2014/main" id="{C4981019-6FEA-9258-A720-EC89C91B8CF6}"/>
                </a:ext>
              </a:extLst>
            </p:cNvPr>
            <p:cNvSpPr/>
            <p:nvPr/>
          </p:nvSpPr>
          <p:spPr bwMode="auto">
            <a:xfrm>
              <a:off x="4535919" y="1961658"/>
              <a:ext cx="1631524" cy="1820332"/>
            </a:xfrm>
            <a:custGeom>
              <a:avLst/>
              <a:gdLst>
                <a:gd name="T0" fmla="*/ 266 w 622"/>
                <a:gd name="T1" fmla="*/ 694 h 694"/>
                <a:gd name="T2" fmla="*/ 0 w 622"/>
                <a:gd name="T3" fmla="*/ 177 h 694"/>
                <a:gd name="T4" fmla="*/ 306 w 622"/>
                <a:gd name="T5" fmla="*/ 0 h 694"/>
                <a:gd name="T6" fmla="*/ 622 w 622"/>
                <a:gd name="T7" fmla="*/ 488 h 694"/>
                <a:gd name="T8" fmla="*/ 266 w 622"/>
                <a:gd name="T9" fmla="*/ 69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2" h="694">
                  <a:moveTo>
                    <a:pt x="266" y="694"/>
                  </a:moveTo>
                  <a:cubicBezTo>
                    <a:pt x="333" y="474"/>
                    <a:pt x="254" y="292"/>
                    <a:pt x="0" y="177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278" y="278"/>
                    <a:pt x="397" y="436"/>
                    <a:pt x="622" y="488"/>
                  </a:cubicBezTo>
                  <a:lnTo>
                    <a:pt x="266" y="69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Freeform: Shape 7">
              <a:extLst>
                <a:ext uri="{FF2B5EF4-FFF2-40B4-BE49-F238E27FC236}">
                  <a16:creationId xmlns:a16="http://schemas.microsoft.com/office/drawing/2014/main" id="{CA7A8CB5-A9D2-ACC0-1B54-32DC2B80BA04}"/>
                </a:ext>
              </a:extLst>
            </p:cNvPr>
            <p:cNvSpPr/>
            <p:nvPr/>
          </p:nvSpPr>
          <p:spPr bwMode="auto">
            <a:xfrm>
              <a:off x="4593672" y="3475455"/>
              <a:ext cx="826313" cy="1086203"/>
            </a:xfrm>
            <a:custGeom>
              <a:avLst/>
              <a:gdLst>
                <a:gd name="T0" fmla="*/ 315 w 315"/>
                <a:gd name="T1" fmla="*/ 414 h 414"/>
                <a:gd name="T2" fmla="*/ 3 w 315"/>
                <a:gd name="T3" fmla="*/ 370 h 414"/>
                <a:gd name="T4" fmla="*/ 0 w 315"/>
                <a:gd name="T5" fmla="*/ 50 h 414"/>
                <a:gd name="T6" fmla="*/ 311 w 315"/>
                <a:gd name="T7" fmla="*/ 0 h 414"/>
                <a:gd name="T8" fmla="*/ 315 w 315"/>
                <a:gd name="T9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414">
                  <a:moveTo>
                    <a:pt x="315" y="414"/>
                  </a:moveTo>
                  <a:cubicBezTo>
                    <a:pt x="236" y="332"/>
                    <a:pt x="86" y="309"/>
                    <a:pt x="3" y="37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84" y="109"/>
                    <a:pt x="233" y="84"/>
                    <a:pt x="311" y="0"/>
                  </a:cubicBezTo>
                  <a:lnTo>
                    <a:pt x="315" y="41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: Shape 8">
              <a:extLst>
                <a:ext uri="{FF2B5EF4-FFF2-40B4-BE49-F238E27FC236}">
                  <a16:creationId xmlns:a16="http://schemas.microsoft.com/office/drawing/2014/main" id="{AA511A27-BF47-D313-B745-7005AB0D1C55}"/>
                </a:ext>
              </a:extLst>
            </p:cNvPr>
            <p:cNvSpPr/>
            <p:nvPr/>
          </p:nvSpPr>
          <p:spPr bwMode="auto">
            <a:xfrm>
              <a:off x="4137200" y="1271954"/>
              <a:ext cx="1263904" cy="1267235"/>
            </a:xfrm>
            <a:custGeom>
              <a:avLst/>
              <a:gdLst>
                <a:gd name="T0" fmla="*/ 31 w 482"/>
                <a:gd name="T1" fmla="*/ 185 h 483"/>
                <a:gd name="T2" fmla="*/ 298 w 482"/>
                <a:gd name="T3" fmla="*/ 32 h 483"/>
                <a:gd name="T4" fmla="*/ 451 w 482"/>
                <a:gd name="T5" fmla="*/ 298 h 483"/>
                <a:gd name="T6" fmla="*/ 185 w 482"/>
                <a:gd name="T7" fmla="*/ 452 h 483"/>
                <a:gd name="T8" fmla="*/ 31 w 482"/>
                <a:gd name="T9" fmla="*/ 185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483">
                  <a:moveTo>
                    <a:pt x="31" y="185"/>
                  </a:moveTo>
                  <a:cubicBezTo>
                    <a:pt x="63" y="69"/>
                    <a:pt x="182" y="0"/>
                    <a:pt x="298" y="32"/>
                  </a:cubicBezTo>
                  <a:cubicBezTo>
                    <a:pt x="414" y="63"/>
                    <a:pt x="482" y="182"/>
                    <a:pt x="451" y="298"/>
                  </a:cubicBezTo>
                  <a:cubicBezTo>
                    <a:pt x="420" y="414"/>
                    <a:pt x="301" y="483"/>
                    <a:pt x="185" y="452"/>
                  </a:cubicBezTo>
                  <a:cubicBezTo>
                    <a:pt x="69" y="420"/>
                    <a:pt x="0" y="301"/>
                    <a:pt x="31" y="185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: Shape 9">
              <a:extLst>
                <a:ext uri="{FF2B5EF4-FFF2-40B4-BE49-F238E27FC236}">
                  <a16:creationId xmlns:a16="http://schemas.microsoft.com/office/drawing/2014/main" id="{716F0239-3864-9012-0A86-256564047C5A}"/>
                </a:ext>
              </a:extLst>
            </p:cNvPr>
            <p:cNvSpPr/>
            <p:nvPr/>
          </p:nvSpPr>
          <p:spPr bwMode="auto">
            <a:xfrm>
              <a:off x="4307128" y="1445213"/>
              <a:ext cx="924049" cy="920717"/>
            </a:xfrm>
            <a:custGeom>
              <a:avLst/>
              <a:gdLst>
                <a:gd name="T0" fmla="*/ 23 w 352"/>
                <a:gd name="T1" fmla="*/ 134 h 351"/>
                <a:gd name="T2" fmla="*/ 218 w 352"/>
                <a:gd name="T3" fmla="*/ 23 h 351"/>
                <a:gd name="T4" fmla="*/ 329 w 352"/>
                <a:gd name="T5" fmla="*/ 217 h 351"/>
                <a:gd name="T6" fmla="*/ 135 w 352"/>
                <a:gd name="T7" fmla="*/ 329 h 351"/>
                <a:gd name="T8" fmla="*/ 23 w 352"/>
                <a:gd name="T9" fmla="*/ 134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351">
                  <a:moveTo>
                    <a:pt x="23" y="134"/>
                  </a:moveTo>
                  <a:cubicBezTo>
                    <a:pt x="46" y="50"/>
                    <a:pt x="133" y="0"/>
                    <a:pt x="218" y="23"/>
                  </a:cubicBezTo>
                  <a:cubicBezTo>
                    <a:pt x="302" y="45"/>
                    <a:pt x="352" y="132"/>
                    <a:pt x="329" y="217"/>
                  </a:cubicBezTo>
                  <a:cubicBezTo>
                    <a:pt x="307" y="301"/>
                    <a:pt x="220" y="351"/>
                    <a:pt x="135" y="329"/>
                  </a:cubicBezTo>
                  <a:cubicBezTo>
                    <a:pt x="50" y="306"/>
                    <a:pt x="0" y="219"/>
                    <a:pt x="23" y="134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: Shape 10">
              <a:extLst>
                <a:ext uri="{FF2B5EF4-FFF2-40B4-BE49-F238E27FC236}">
                  <a16:creationId xmlns:a16="http://schemas.microsoft.com/office/drawing/2014/main" id="{CC7B45C9-D265-3BB1-9610-0F7E6A13492C}"/>
                </a:ext>
              </a:extLst>
            </p:cNvPr>
            <p:cNvSpPr/>
            <p:nvPr/>
          </p:nvSpPr>
          <p:spPr bwMode="auto">
            <a:xfrm>
              <a:off x="6007512" y="1853927"/>
              <a:ext cx="1138402" cy="1138402"/>
            </a:xfrm>
            <a:custGeom>
              <a:avLst/>
              <a:gdLst>
                <a:gd name="T0" fmla="*/ 28 w 434"/>
                <a:gd name="T1" fmla="*/ 166 h 434"/>
                <a:gd name="T2" fmla="*/ 268 w 434"/>
                <a:gd name="T3" fmla="*/ 28 h 434"/>
                <a:gd name="T4" fmla="*/ 406 w 434"/>
                <a:gd name="T5" fmla="*/ 268 h 434"/>
                <a:gd name="T6" fmla="*/ 166 w 434"/>
                <a:gd name="T7" fmla="*/ 406 h 434"/>
                <a:gd name="T8" fmla="*/ 28 w 434"/>
                <a:gd name="T9" fmla="*/ 166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4">
                  <a:moveTo>
                    <a:pt x="28" y="166"/>
                  </a:moveTo>
                  <a:cubicBezTo>
                    <a:pt x="56" y="62"/>
                    <a:pt x="163" y="0"/>
                    <a:pt x="268" y="28"/>
                  </a:cubicBezTo>
                  <a:cubicBezTo>
                    <a:pt x="372" y="56"/>
                    <a:pt x="434" y="164"/>
                    <a:pt x="406" y="268"/>
                  </a:cubicBezTo>
                  <a:cubicBezTo>
                    <a:pt x="377" y="372"/>
                    <a:pt x="270" y="434"/>
                    <a:pt x="166" y="406"/>
                  </a:cubicBezTo>
                  <a:cubicBezTo>
                    <a:pt x="61" y="378"/>
                    <a:pt x="0" y="270"/>
                    <a:pt x="28" y="1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: Shape 11">
              <a:extLst>
                <a:ext uri="{FF2B5EF4-FFF2-40B4-BE49-F238E27FC236}">
                  <a16:creationId xmlns:a16="http://schemas.microsoft.com/office/drawing/2014/main" id="{308E63CF-5851-D774-B0CC-A7B48AFC1785}"/>
                </a:ext>
              </a:extLst>
            </p:cNvPr>
            <p:cNvSpPr/>
            <p:nvPr/>
          </p:nvSpPr>
          <p:spPr bwMode="auto">
            <a:xfrm>
              <a:off x="6159669" y="2009415"/>
              <a:ext cx="831867" cy="828535"/>
            </a:xfrm>
            <a:custGeom>
              <a:avLst/>
              <a:gdLst>
                <a:gd name="T0" fmla="*/ 21 w 317"/>
                <a:gd name="T1" fmla="*/ 121 h 316"/>
                <a:gd name="T2" fmla="*/ 196 w 317"/>
                <a:gd name="T3" fmla="*/ 20 h 316"/>
                <a:gd name="T4" fmla="*/ 296 w 317"/>
                <a:gd name="T5" fmla="*/ 195 h 316"/>
                <a:gd name="T6" fmla="*/ 121 w 317"/>
                <a:gd name="T7" fmla="*/ 296 h 316"/>
                <a:gd name="T8" fmla="*/ 21 w 317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7" h="316">
                  <a:moveTo>
                    <a:pt x="21" y="121"/>
                  </a:moveTo>
                  <a:cubicBezTo>
                    <a:pt x="41" y="45"/>
                    <a:pt x="120" y="0"/>
                    <a:pt x="196" y="20"/>
                  </a:cubicBezTo>
                  <a:cubicBezTo>
                    <a:pt x="272" y="41"/>
                    <a:pt x="317" y="119"/>
                    <a:pt x="296" y="195"/>
                  </a:cubicBezTo>
                  <a:cubicBezTo>
                    <a:pt x="276" y="271"/>
                    <a:pt x="198" y="316"/>
                    <a:pt x="121" y="296"/>
                  </a:cubicBezTo>
                  <a:cubicBezTo>
                    <a:pt x="45" y="275"/>
                    <a:pt x="0" y="197"/>
                    <a:pt x="21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: Shape 12">
              <a:extLst>
                <a:ext uri="{FF2B5EF4-FFF2-40B4-BE49-F238E27FC236}">
                  <a16:creationId xmlns:a16="http://schemas.microsoft.com/office/drawing/2014/main" id="{AC2889EB-E595-A556-B553-1EC577BCCE68}"/>
                </a:ext>
              </a:extLst>
            </p:cNvPr>
            <p:cNvSpPr/>
            <p:nvPr/>
          </p:nvSpPr>
          <p:spPr bwMode="auto">
            <a:xfrm>
              <a:off x="3885087" y="3614284"/>
              <a:ext cx="828535" cy="829645"/>
            </a:xfrm>
            <a:custGeom>
              <a:avLst/>
              <a:gdLst>
                <a:gd name="T0" fmla="*/ 20 w 316"/>
                <a:gd name="T1" fmla="*/ 121 h 316"/>
                <a:gd name="T2" fmla="*/ 195 w 316"/>
                <a:gd name="T3" fmla="*/ 20 h 316"/>
                <a:gd name="T4" fmla="*/ 296 w 316"/>
                <a:gd name="T5" fmla="*/ 195 h 316"/>
                <a:gd name="T6" fmla="*/ 121 w 316"/>
                <a:gd name="T7" fmla="*/ 296 h 316"/>
                <a:gd name="T8" fmla="*/ 20 w 316"/>
                <a:gd name="T9" fmla="*/ 121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6">
                  <a:moveTo>
                    <a:pt x="20" y="121"/>
                  </a:moveTo>
                  <a:cubicBezTo>
                    <a:pt x="41" y="45"/>
                    <a:pt x="119" y="0"/>
                    <a:pt x="195" y="20"/>
                  </a:cubicBezTo>
                  <a:cubicBezTo>
                    <a:pt x="271" y="41"/>
                    <a:pt x="316" y="119"/>
                    <a:pt x="296" y="195"/>
                  </a:cubicBezTo>
                  <a:cubicBezTo>
                    <a:pt x="275" y="271"/>
                    <a:pt x="197" y="316"/>
                    <a:pt x="121" y="296"/>
                  </a:cubicBezTo>
                  <a:cubicBezTo>
                    <a:pt x="45" y="275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: Shape 13">
              <a:extLst>
                <a:ext uri="{FF2B5EF4-FFF2-40B4-BE49-F238E27FC236}">
                  <a16:creationId xmlns:a16="http://schemas.microsoft.com/office/drawing/2014/main" id="{7B67AF43-90C6-9269-9FE4-52617C563BF9}"/>
                </a:ext>
              </a:extLst>
            </p:cNvPr>
            <p:cNvSpPr/>
            <p:nvPr/>
          </p:nvSpPr>
          <p:spPr bwMode="auto">
            <a:xfrm>
              <a:off x="7107040" y="3024538"/>
              <a:ext cx="1363862" cy="1363861"/>
            </a:xfrm>
            <a:custGeom>
              <a:avLst/>
              <a:gdLst>
                <a:gd name="T0" fmla="*/ 33 w 520"/>
                <a:gd name="T1" fmla="*/ 199 h 520"/>
                <a:gd name="T2" fmla="*/ 321 w 520"/>
                <a:gd name="T3" fmla="*/ 34 h 520"/>
                <a:gd name="T4" fmla="*/ 486 w 520"/>
                <a:gd name="T5" fmla="*/ 321 h 520"/>
                <a:gd name="T6" fmla="*/ 199 w 520"/>
                <a:gd name="T7" fmla="*/ 487 h 520"/>
                <a:gd name="T8" fmla="*/ 33 w 520"/>
                <a:gd name="T9" fmla="*/ 199 h 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20">
                  <a:moveTo>
                    <a:pt x="33" y="199"/>
                  </a:moveTo>
                  <a:cubicBezTo>
                    <a:pt x="67" y="74"/>
                    <a:pt x="196" y="0"/>
                    <a:pt x="321" y="34"/>
                  </a:cubicBezTo>
                  <a:cubicBezTo>
                    <a:pt x="446" y="68"/>
                    <a:pt x="520" y="196"/>
                    <a:pt x="486" y="321"/>
                  </a:cubicBezTo>
                  <a:cubicBezTo>
                    <a:pt x="452" y="446"/>
                    <a:pt x="324" y="520"/>
                    <a:pt x="199" y="487"/>
                  </a:cubicBezTo>
                  <a:cubicBezTo>
                    <a:pt x="74" y="453"/>
                    <a:pt x="0" y="324"/>
                    <a:pt x="33" y="19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: Shape 14">
              <a:extLst>
                <a:ext uri="{FF2B5EF4-FFF2-40B4-BE49-F238E27FC236}">
                  <a16:creationId xmlns:a16="http://schemas.microsoft.com/office/drawing/2014/main" id="{31BF8E78-F78A-2DA0-4073-C4AB6052C489}"/>
                </a:ext>
              </a:extLst>
            </p:cNvPr>
            <p:cNvSpPr/>
            <p:nvPr/>
          </p:nvSpPr>
          <p:spPr bwMode="auto">
            <a:xfrm>
              <a:off x="7290296" y="3210013"/>
              <a:ext cx="994018" cy="995129"/>
            </a:xfrm>
            <a:custGeom>
              <a:avLst/>
              <a:gdLst>
                <a:gd name="T0" fmla="*/ 25 w 379"/>
                <a:gd name="T1" fmla="*/ 145 h 379"/>
                <a:gd name="T2" fmla="*/ 234 w 379"/>
                <a:gd name="T3" fmla="*/ 24 h 379"/>
                <a:gd name="T4" fmla="*/ 355 w 379"/>
                <a:gd name="T5" fmla="*/ 234 h 379"/>
                <a:gd name="T6" fmla="*/ 145 w 379"/>
                <a:gd name="T7" fmla="*/ 354 h 379"/>
                <a:gd name="T8" fmla="*/ 25 w 379"/>
                <a:gd name="T9" fmla="*/ 145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379">
                  <a:moveTo>
                    <a:pt x="25" y="145"/>
                  </a:moveTo>
                  <a:cubicBezTo>
                    <a:pt x="49" y="54"/>
                    <a:pt x="143" y="0"/>
                    <a:pt x="234" y="24"/>
                  </a:cubicBezTo>
                  <a:cubicBezTo>
                    <a:pt x="325" y="49"/>
                    <a:pt x="379" y="143"/>
                    <a:pt x="355" y="234"/>
                  </a:cubicBezTo>
                  <a:cubicBezTo>
                    <a:pt x="330" y="325"/>
                    <a:pt x="236" y="379"/>
                    <a:pt x="145" y="354"/>
                  </a:cubicBezTo>
                  <a:cubicBezTo>
                    <a:pt x="54" y="330"/>
                    <a:pt x="0" y="236"/>
                    <a:pt x="25" y="145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: Shape 15">
              <a:extLst>
                <a:ext uri="{FF2B5EF4-FFF2-40B4-BE49-F238E27FC236}">
                  <a16:creationId xmlns:a16="http://schemas.microsoft.com/office/drawing/2014/main" id="{5F59789B-A280-981C-3021-F1EF727778C5}"/>
                </a:ext>
              </a:extLst>
            </p:cNvPr>
            <p:cNvSpPr/>
            <p:nvPr/>
          </p:nvSpPr>
          <p:spPr bwMode="auto">
            <a:xfrm>
              <a:off x="5113450" y="3136712"/>
              <a:ext cx="1752584" cy="1752584"/>
            </a:xfrm>
            <a:custGeom>
              <a:avLst/>
              <a:gdLst>
                <a:gd name="T0" fmla="*/ 43 w 668"/>
                <a:gd name="T1" fmla="*/ 255 h 668"/>
                <a:gd name="T2" fmla="*/ 412 w 668"/>
                <a:gd name="T3" fmla="*/ 43 h 668"/>
                <a:gd name="T4" fmla="*/ 625 w 668"/>
                <a:gd name="T5" fmla="*/ 412 h 668"/>
                <a:gd name="T6" fmla="*/ 255 w 668"/>
                <a:gd name="T7" fmla="*/ 625 h 668"/>
                <a:gd name="T8" fmla="*/ 43 w 668"/>
                <a:gd name="T9" fmla="*/ 255 h 6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8" h="668">
                  <a:moveTo>
                    <a:pt x="43" y="255"/>
                  </a:moveTo>
                  <a:cubicBezTo>
                    <a:pt x="86" y="95"/>
                    <a:pt x="252" y="0"/>
                    <a:pt x="412" y="43"/>
                  </a:cubicBezTo>
                  <a:cubicBezTo>
                    <a:pt x="573" y="86"/>
                    <a:pt x="668" y="252"/>
                    <a:pt x="625" y="412"/>
                  </a:cubicBezTo>
                  <a:cubicBezTo>
                    <a:pt x="581" y="573"/>
                    <a:pt x="416" y="668"/>
                    <a:pt x="255" y="625"/>
                  </a:cubicBezTo>
                  <a:cubicBezTo>
                    <a:pt x="95" y="581"/>
                    <a:pt x="0" y="416"/>
                    <a:pt x="43" y="255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: Shape 16">
              <a:extLst>
                <a:ext uri="{FF2B5EF4-FFF2-40B4-BE49-F238E27FC236}">
                  <a16:creationId xmlns:a16="http://schemas.microsoft.com/office/drawing/2014/main" id="{A71EDBF5-78DC-F806-F4C3-7AD3DE4EF8D8}"/>
                </a:ext>
              </a:extLst>
            </p:cNvPr>
            <p:cNvSpPr/>
            <p:nvPr/>
          </p:nvSpPr>
          <p:spPr bwMode="auto">
            <a:xfrm>
              <a:off x="6708322" y="4902622"/>
              <a:ext cx="1138402" cy="1140624"/>
            </a:xfrm>
            <a:custGeom>
              <a:avLst/>
              <a:gdLst>
                <a:gd name="T0" fmla="*/ 28 w 434"/>
                <a:gd name="T1" fmla="*/ 166 h 435"/>
                <a:gd name="T2" fmla="*/ 268 w 434"/>
                <a:gd name="T3" fmla="*/ 29 h 435"/>
                <a:gd name="T4" fmla="*/ 406 w 434"/>
                <a:gd name="T5" fmla="*/ 268 h 435"/>
                <a:gd name="T6" fmla="*/ 166 w 434"/>
                <a:gd name="T7" fmla="*/ 406 h 435"/>
                <a:gd name="T8" fmla="*/ 28 w 434"/>
                <a:gd name="T9" fmla="*/ 166 h 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4" h="435">
                  <a:moveTo>
                    <a:pt x="28" y="166"/>
                  </a:moveTo>
                  <a:cubicBezTo>
                    <a:pt x="56" y="62"/>
                    <a:pt x="164" y="0"/>
                    <a:pt x="268" y="29"/>
                  </a:cubicBezTo>
                  <a:cubicBezTo>
                    <a:pt x="373" y="57"/>
                    <a:pt x="434" y="164"/>
                    <a:pt x="406" y="268"/>
                  </a:cubicBezTo>
                  <a:cubicBezTo>
                    <a:pt x="378" y="373"/>
                    <a:pt x="271" y="435"/>
                    <a:pt x="166" y="406"/>
                  </a:cubicBezTo>
                  <a:cubicBezTo>
                    <a:pt x="62" y="378"/>
                    <a:pt x="0" y="271"/>
                    <a:pt x="28" y="166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: Shape 17">
              <a:extLst>
                <a:ext uri="{FF2B5EF4-FFF2-40B4-BE49-F238E27FC236}">
                  <a16:creationId xmlns:a16="http://schemas.microsoft.com/office/drawing/2014/main" id="{F9D9C38F-E79A-1AE4-A717-6A1391D8FF64}"/>
                </a:ext>
              </a:extLst>
            </p:cNvPr>
            <p:cNvSpPr/>
            <p:nvPr/>
          </p:nvSpPr>
          <p:spPr bwMode="auto">
            <a:xfrm>
              <a:off x="6005290" y="4101853"/>
              <a:ext cx="1279452" cy="1314994"/>
            </a:xfrm>
            <a:custGeom>
              <a:avLst/>
              <a:gdLst>
                <a:gd name="T0" fmla="*/ 291 w 488"/>
                <a:gd name="T1" fmla="*/ 501 h 501"/>
                <a:gd name="T2" fmla="*/ 0 w 488"/>
                <a:gd name="T3" fmla="*/ 185 h 501"/>
                <a:gd name="T4" fmla="*/ 211 w 488"/>
                <a:gd name="T5" fmla="*/ 0 h 501"/>
                <a:gd name="T6" fmla="*/ 488 w 488"/>
                <a:gd name="T7" fmla="*/ 327 h 501"/>
                <a:gd name="T8" fmla="*/ 291 w 488"/>
                <a:gd name="T9" fmla="*/ 501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8" h="501">
                  <a:moveTo>
                    <a:pt x="291" y="501"/>
                  </a:moveTo>
                  <a:cubicBezTo>
                    <a:pt x="310" y="329"/>
                    <a:pt x="173" y="180"/>
                    <a:pt x="0" y="185"/>
                  </a:cubicBezTo>
                  <a:cubicBezTo>
                    <a:pt x="211" y="0"/>
                    <a:pt x="211" y="0"/>
                    <a:pt x="211" y="0"/>
                  </a:cubicBezTo>
                  <a:cubicBezTo>
                    <a:pt x="184" y="170"/>
                    <a:pt x="315" y="325"/>
                    <a:pt x="488" y="327"/>
                  </a:cubicBezTo>
                  <a:lnTo>
                    <a:pt x="291" y="501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: Shape 18">
              <a:extLst>
                <a:ext uri="{FF2B5EF4-FFF2-40B4-BE49-F238E27FC236}">
                  <a16:creationId xmlns:a16="http://schemas.microsoft.com/office/drawing/2014/main" id="{E697927F-5D73-7CF2-77BB-9D105E453845}"/>
                </a:ext>
              </a:extLst>
            </p:cNvPr>
            <p:cNvSpPr/>
            <p:nvPr/>
          </p:nvSpPr>
          <p:spPr bwMode="auto">
            <a:xfrm>
              <a:off x="6882484" y="5057002"/>
              <a:ext cx="829645" cy="831867"/>
            </a:xfrm>
            <a:custGeom>
              <a:avLst/>
              <a:gdLst>
                <a:gd name="T0" fmla="*/ 20 w 316"/>
                <a:gd name="T1" fmla="*/ 121 h 317"/>
                <a:gd name="T2" fmla="*/ 195 w 316"/>
                <a:gd name="T3" fmla="*/ 21 h 317"/>
                <a:gd name="T4" fmla="*/ 296 w 316"/>
                <a:gd name="T5" fmla="*/ 196 h 317"/>
                <a:gd name="T6" fmla="*/ 121 w 316"/>
                <a:gd name="T7" fmla="*/ 296 h 317"/>
                <a:gd name="T8" fmla="*/ 20 w 316"/>
                <a:gd name="T9" fmla="*/ 121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317">
                  <a:moveTo>
                    <a:pt x="20" y="121"/>
                  </a:moveTo>
                  <a:cubicBezTo>
                    <a:pt x="41" y="45"/>
                    <a:pt x="119" y="0"/>
                    <a:pt x="195" y="21"/>
                  </a:cubicBezTo>
                  <a:cubicBezTo>
                    <a:pt x="271" y="41"/>
                    <a:pt x="316" y="120"/>
                    <a:pt x="296" y="196"/>
                  </a:cubicBezTo>
                  <a:cubicBezTo>
                    <a:pt x="275" y="272"/>
                    <a:pt x="197" y="317"/>
                    <a:pt x="121" y="296"/>
                  </a:cubicBezTo>
                  <a:cubicBezTo>
                    <a:pt x="45" y="276"/>
                    <a:pt x="0" y="197"/>
                    <a:pt x="20" y="121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: Shape 19">
              <a:extLst>
                <a:ext uri="{FF2B5EF4-FFF2-40B4-BE49-F238E27FC236}">
                  <a16:creationId xmlns:a16="http://schemas.microsoft.com/office/drawing/2014/main" id="{F2B54972-1F98-551A-3125-8C02BC9903D7}"/>
                </a:ext>
              </a:extLst>
            </p:cNvPr>
            <p:cNvSpPr/>
            <p:nvPr/>
          </p:nvSpPr>
          <p:spPr bwMode="auto">
            <a:xfrm>
              <a:off x="5348903" y="3373277"/>
              <a:ext cx="1278342" cy="1277232"/>
            </a:xfrm>
            <a:custGeom>
              <a:avLst/>
              <a:gdLst>
                <a:gd name="T0" fmla="*/ 32 w 487"/>
                <a:gd name="T1" fmla="*/ 187 h 487"/>
                <a:gd name="T2" fmla="*/ 301 w 487"/>
                <a:gd name="T3" fmla="*/ 32 h 487"/>
                <a:gd name="T4" fmla="*/ 456 w 487"/>
                <a:gd name="T5" fmla="*/ 301 h 487"/>
                <a:gd name="T6" fmla="*/ 187 w 487"/>
                <a:gd name="T7" fmla="*/ 456 h 487"/>
                <a:gd name="T8" fmla="*/ 32 w 487"/>
                <a:gd name="T9" fmla="*/ 18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7" h="487">
                  <a:moveTo>
                    <a:pt x="32" y="187"/>
                  </a:moveTo>
                  <a:cubicBezTo>
                    <a:pt x="63" y="70"/>
                    <a:pt x="184" y="0"/>
                    <a:pt x="301" y="32"/>
                  </a:cubicBezTo>
                  <a:cubicBezTo>
                    <a:pt x="418" y="63"/>
                    <a:pt x="487" y="184"/>
                    <a:pt x="456" y="301"/>
                  </a:cubicBezTo>
                  <a:cubicBezTo>
                    <a:pt x="424" y="418"/>
                    <a:pt x="304" y="487"/>
                    <a:pt x="187" y="456"/>
                  </a:cubicBezTo>
                  <a:cubicBezTo>
                    <a:pt x="69" y="424"/>
                    <a:pt x="0" y="304"/>
                    <a:pt x="32" y="187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: Shape 20">
              <a:extLst>
                <a:ext uri="{FF2B5EF4-FFF2-40B4-BE49-F238E27FC236}">
                  <a16:creationId xmlns:a16="http://schemas.microsoft.com/office/drawing/2014/main" id="{653419FE-014F-63AD-387C-85CADA9FD9E0}"/>
                </a:ext>
              </a:extLst>
            </p:cNvPr>
            <p:cNvSpPr/>
            <p:nvPr/>
          </p:nvSpPr>
          <p:spPr bwMode="auto">
            <a:xfrm>
              <a:off x="5734849" y="3622060"/>
              <a:ext cx="506450" cy="467577"/>
            </a:xfrm>
            <a:custGeom>
              <a:avLst/>
              <a:gdLst>
                <a:gd name="T0" fmla="*/ 352 w 456"/>
                <a:gd name="T1" fmla="*/ 116 h 421"/>
                <a:gd name="T2" fmla="*/ 352 w 456"/>
                <a:gd name="T3" fmla="*/ 55 h 421"/>
                <a:gd name="T4" fmla="*/ 324 w 456"/>
                <a:gd name="T5" fmla="*/ 55 h 421"/>
                <a:gd name="T6" fmla="*/ 324 w 456"/>
                <a:gd name="T7" fmla="*/ 90 h 421"/>
                <a:gd name="T8" fmla="*/ 227 w 456"/>
                <a:gd name="T9" fmla="*/ 0 h 421"/>
                <a:gd name="T10" fmla="*/ 114 w 456"/>
                <a:gd name="T11" fmla="*/ 107 h 421"/>
                <a:gd name="T12" fmla="*/ 0 w 456"/>
                <a:gd name="T13" fmla="*/ 210 h 421"/>
                <a:gd name="T14" fmla="*/ 55 w 456"/>
                <a:gd name="T15" fmla="*/ 210 h 421"/>
                <a:gd name="T16" fmla="*/ 55 w 456"/>
                <a:gd name="T17" fmla="*/ 421 h 421"/>
                <a:gd name="T18" fmla="*/ 170 w 456"/>
                <a:gd name="T19" fmla="*/ 421 h 421"/>
                <a:gd name="T20" fmla="*/ 170 w 456"/>
                <a:gd name="T21" fmla="*/ 241 h 421"/>
                <a:gd name="T22" fmla="*/ 286 w 456"/>
                <a:gd name="T23" fmla="*/ 241 h 421"/>
                <a:gd name="T24" fmla="*/ 286 w 456"/>
                <a:gd name="T25" fmla="*/ 421 h 421"/>
                <a:gd name="T26" fmla="*/ 399 w 456"/>
                <a:gd name="T27" fmla="*/ 421 h 421"/>
                <a:gd name="T28" fmla="*/ 399 w 456"/>
                <a:gd name="T29" fmla="*/ 210 h 421"/>
                <a:gd name="T30" fmla="*/ 456 w 456"/>
                <a:gd name="T31" fmla="*/ 210 h 421"/>
                <a:gd name="T32" fmla="*/ 352 w 456"/>
                <a:gd name="T33" fmla="*/ 11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6" h="421">
                  <a:moveTo>
                    <a:pt x="352" y="116"/>
                  </a:moveTo>
                  <a:lnTo>
                    <a:pt x="352" y="55"/>
                  </a:lnTo>
                  <a:lnTo>
                    <a:pt x="324" y="55"/>
                  </a:lnTo>
                  <a:lnTo>
                    <a:pt x="324" y="90"/>
                  </a:lnTo>
                  <a:lnTo>
                    <a:pt x="227" y="0"/>
                  </a:lnTo>
                  <a:lnTo>
                    <a:pt x="114" y="107"/>
                  </a:lnTo>
                  <a:lnTo>
                    <a:pt x="0" y="210"/>
                  </a:lnTo>
                  <a:lnTo>
                    <a:pt x="55" y="210"/>
                  </a:lnTo>
                  <a:lnTo>
                    <a:pt x="55" y="421"/>
                  </a:lnTo>
                  <a:lnTo>
                    <a:pt x="170" y="421"/>
                  </a:lnTo>
                  <a:lnTo>
                    <a:pt x="170" y="241"/>
                  </a:lnTo>
                  <a:lnTo>
                    <a:pt x="286" y="241"/>
                  </a:lnTo>
                  <a:lnTo>
                    <a:pt x="286" y="421"/>
                  </a:lnTo>
                  <a:lnTo>
                    <a:pt x="399" y="421"/>
                  </a:lnTo>
                  <a:lnTo>
                    <a:pt x="399" y="210"/>
                  </a:lnTo>
                  <a:lnTo>
                    <a:pt x="456" y="210"/>
                  </a:lnTo>
                  <a:lnTo>
                    <a:pt x="352" y="116"/>
                  </a:ln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: Shape 21">
              <a:extLst>
                <a:ext uri="{FF2B5EF4-FFF2-40B4-BE49-F238E27FC236}">
                  <a16:creationId xmlns:a16="http://schemas.microsoft.com/office/drawing/2014/main" id="{0FE50F6A-F392-367B-3528-9C23DD091E97}"/>
                </a:ext>
              </a:extLst>
            </p:cNvPr>
            <p:cNvSpPr/>
            <p:nvPr/>
          </p:nvSpPr>
          <p:spPr bwMode="auto">
            <a:xfrm>
              <a:off x="7807997" y="3450056"/>
              <a:ext cx="138830" cy="131055"/>
            </a:xfrm>
            <a:custGeom>
              <a:avLst/>
              <a:gdLst>
                <a:gd name="T0" fmla="*/ 53 w 53"/>
                <a:gd name="T1" fmla="*/ 40 h 50"/>
                <a:gd name="T2" fmla="*/ 19 w 53"/>
                <a:gd name="T3" fmla="*/ 0 h 50"/>
                <a:gd name="T4" fmla="*/ 19 w 53"/>
                <a:gd name="T5" fmla="*/ 0 h 50"/>
                <a:gd name="T6" fmla="*/ 0 w 53"/>
                <a:gd name="T7" fmla="*/ 50 h 50"/>
                <a:gd name="T8" fmla="*/ 53 w 53"/>
                <a:gd name="T9" fmla="*/ 4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50">
                  <a:moveTo>
                    <a:pt x="53" y="40"/>
                  </a:moveTo>
                  <a:cubicBezTo>
                    <a:pt x="50" y="22"/>
                    <a:pt x="37" y="7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0" y="50"/>
                    <a:pt x="0" y="50"/>
                    <a:pt x="0" y="50"/>
                  </a:cubicBezTo>
                  <a:lnTo>
                    <a:pt x="53" y="4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: Shape 22">
              <a:extLst>
                <a:ext uri="{FF2B5EF4-FFF2-40B4-BE49-F238E27FC236}">
                  <a16:creationId xmlns:a16="http://schemas.microsoft.com/office/drawing/2014/main" id="{0D6434DA-D14D-6B7E-7D4F-08E1A0A55D46}"/>
                </a:ext>
              </a:extLst>
            </p:cNvPr>
            <p:cNvSpPr/>
            <p:nvPr/>
          </p:nvSpPr>
          <p:spPr bwMode="auto">
            <a:xfrm>
              <a:off x="7632516" y="3450056"/>
              <a:ext cx="288766" cy="317642"/>
            </a:xfrm>
            <a:custGeom>
              <a:avLst/>
              <a:gdLst>
                <a:gd name="T0" fmla="*/ 108 w 110"/>
                <a:gd name="T1" fmla="*/ 51 h 121"/>
                <a:gd name="T2" fmla="*/ 55 w 110"/>
                <a:gd name="T3" fmla="*/ 60 h 121"/>
                <a:gd name="T4" fmla="*/ 74 w 110"/>
                <a:gd name="T5" fmla="*/ 10 h 121"/>
                <a:gd name="T6" fmla="*/ 5 w 110"/>
                <a:gd name="T7" fmla="*/ 41 h 121"/>
                <a:gd name="T8" fmla="*/ 2 w 110"/>
                <a:gd name="T9" fmla="*/ 70 h 121"/>
                <a:gd name="T10" fmla="*/ 36 w 110"/>
                <a:gd name="T11" fmla="*/ 111 h 121"/>
                <a:gd name="T12" fmla="*/ 36 w 110"/>
                <a:gd name="T13" fmla="*/ 111 h 121"/>
                <a:gd name="T14" fmla="*/ 105 w 110"/>
                <a:gd name="T15" fmla="*/ 79 h 121"/>
                <a:gd name="T16" fmla="*/ 108 w 110"/>
                <a:gd name="T17" fmla="*/ 5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21">
                  <a:moveTo>
                    <a:pt x="108" y="51"/>
                  </a:moveTo>
                  <a:cubicBezTo>
                    <a:pt x="55" y="60"/>
                    <a:pt x="55" y="60"/>
                    <a:pt x="55" y="6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46" y="0"/>
                    <a:pt x="15" y="14"/>
                    <a:pt x="5" y="41"/>
                  </a:cubicBezTo>
                  <a:cubicBezTo>
                    <a:pt x="1" y="51"/>
                    <a:pt x="0" y="61"/>
                    <a:pt x="2" y="70"/>
                  </a:cubicBezTo>
                  <a:cubicBezTo>
                    <a:pt x="6" y="88"/>
                    <a:pt x="18" y="104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64" y="121"/>
                    <a:pt x="95" y="107"/>
                    <a:pt x="105" y="79"/>
                  </a:cubicBezTo>
                  <a:cubicBezTo>
                    <a:pt x="109" y="70"/>
                    <a:pt x="110" y="60"/>
                    <a:pt x="108" y="5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5454BEC3-B7EE-C5BE-EF73-DF9081FC9AEE}"/>
                </a:ext>
              </a:extLst>
            </p:cNvPr>
            <p:cNvSpPr txBox="1"/>
            <p:nvPr/>
          </p:nvSpPr>
          <p:spPr>
            <a:xfrm>
              <a:off x="4441727" y="1937030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200" b="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  <p:sp>
          <p:nvSpPr>
            <p:cNvPr id="24" name="TextBox 24">
              <a:extLst>
                <a:ext uri="{FF2B5EF4-FFF2-40B4-BE49-F238E27FC236}">
                  <a16:creationId xmlns:a16="http://schemas.microsoft.com/office/drawing/2014/main" id="{DD0B993E-40B4-9B9B-A7F3-8B66C6D794D0}"/>
                </a:ext>
              </a:extLst>
            </p:cNvPr>
            <p:cNvSpPr txBox="1"/>
            <p:nvPr/>
          </p:nvSpPr>
          <p:spPr>
            <a:xfrm>
              <a:off x="6252440" y="2409392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005CA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rgbClr val="B2B2B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BF8BE28C-92B3-3047-84FF-41747412AB98}"/>
                </a:ext>
              </a:extLst>
            </p:cNvPr>
            <p:cNvSpPr txBox="1"/>
            <p:nvPr/>
          </p:nvSpPr>
          <p:spPr>
            <a:xfrm>
              <a:off x="3974163" y="4061901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21C8BBFA-9CA9-D760-5174-4F15E8408E8D}"/>
                </a:ext>
              </a:extLst>
            </p:cNvPr>
            <p:cNvSpPr txBox="1"/>
            <p:nvPr/>
          </p:nvSpPr>
          <p:spPr>
            <a:xfrm>
              <a:off x="7453737" y="3767317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  <p:sp>
          <p:nvSpPr>
            <p:cNvPr id="27" name="TextBox 27">
              <a:extLst>
                <a:ext uri="{FF2B5EF4-FFF2-40B4-BE49-F238E27FC236}">
                  <a16:creationId xmlns:a16="http://schemas.microsoft.com/office/drawing/2014/main" id="{E8052645-5D95-A55D-D4A3-816251619FF2}"/>
                </a:ext>
              </a:extLst>
            </p:cNvPr>
            <p:cNvSpPr txBox="1"/>
            <p:nvPr/>
          </p:nvSpPr>
          <p:spPr>
            <a:xfrm>
              <a:off x="6980676" y="5484777"/>
              <a:ext cx="646323" cy="276995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004A8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  <p:sp>
          <p:nvSpPr>
            <p:cNvPr id="28" name="TextBox 28">
              <a:extLst>
                <a:ext uri="{FF2B5EF4-FFF2-40B4-BE49-F238E27FC236}">
                  <a16:creationId xmlns:a16="http://schemas.microsoft.com/office/drawing/2014/main" id="{0FAE505E-5686-5AB4-7DE1-E6EB51AD0E38}"/>
                </a:ext>
              </a:extLst>
            </p:cNvPr>
            <p:cNvSpPr txBox="1"/>
            <p:nvPr/>
          </p:nvSpPr>
          <p:spPr>
            <a:xfrm>
              <a:off x="5643656" y="4136156"/>
              <a:ext cx="723267" cy="307773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200" b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关键词</a:t>
              </a:r>
            </a:p>
          </p:txBody>
        </p:sp>
        <p:sp>
          <p:nvSpPr>
            <p:cNvPr id="29" name="Freeform: Shape 29">
              <a:extLst>
                <a:ext uri="{FF2B5EF4-FFF2-40B4-BE49-F238E27FC236}">
                  <a16:creationId xmlns:a16="http://schemas.microsoft.com/office/drawing/2014/main" id="{F008473D-C35D-B86C-BFDD-06EC1112C771}"/>
                </a:ext>
              </a:extLst>
            </p:cNvPr>
            <p:cNvSpPr/>
            <p:nvPr/>
          </p:nvSpPr>
          <p:spPr bwMode="auto">
            <a:xfrm>
              <a:off x="6460127" y="2149679"/>
              <a:ext cx="244078" cy="257947"/>
            </a:xfrm>
            <a:custGeom>
              <a:avLst/>
              <a:gdLst>
                <a:gd name="T0" fmla="*/ 141 w 390"/>
                <a:gd name="T1" fmla="*/ 319 h 409"/>
                <a:gd name="T2" fmla="*/ 141 w 390"/>
                <a:gd name="T3" fmla="*/ 319 h 409"/>
                <a:gd name="T4" fmla="*/ 124 w 390"/>
                <a:gd name="T5" fmla="*/ 345 h 409"/>
                <a:gd name="T6" fmla="*/ 61 w 390"/>
                <a:gd name="T7" fmla="*/ 345 h 409"/>
                <a:gd name="T8" fmla="*/ 44 w 390"/>
                <a:gd name="T9" fmla="*/ 311 h 409"/>
                <a:gd name="T10" fmla="*/ 61 w 390"/>
                <a:gd name="T11" fmla="*/ 283 h 409"/>
                <a:gd name="T12" fmla="*/ 133 w 390"/>
                <a:gd name="T13" fmla="*/ 204 h 409"/>
                <a:gd name="T14" fmla="*/ 195 w 390"/>
                <a:gd name="T15" fmla="*/ 186 h 409"/>
                <a:gd name="T16" fmla="*/ 230 w 390"/>
                <a:gd name="T17" fmla="*/ 186 h 409"/>
                <a:gd name="T18" fmla="*/ 230 w 390"/>
                <a:gd name="T19" fmla="*/ 160 h 409"/>
                <a:gd name="T20" fmla="*/ 97 w 390"/>
                <a:gd name="T21" fmla="*/ 168 h 409"/>
                <a:gd name="T22" fmla="*/ 26 w 390"/>
                <a:gd name="T23" fmla="*/ 248 h 409"/>
                <a:gd name="T24" fmla="*/ 0 w 390"/>
                <a:gd name="T25" fmla="*/ 311 h 409"/>
                <a:gd name="T26" fmla="*/ 26 w 390"/>
                <a:gd name="T27" fmla="*/ 381 h 409"/>
                <a:gd name="T28" fmla="*/ 88 w 390"/>
                <a:gd name="T29" fmla="*/ 408 h 409"/>
                <a:gd name="T30" fmla="*/ 159 w 390"/>
                <a:gd name="T31" fmla="*/ 381 h 409"/>
                <a:gd name="T32" fmla="*/ 177 w 390"/>
                <a:gd name="T33" fmla="*/ 355 h 409"/>
                <a:gd name="T34" fmla="*/ 177 w 390"/>
                <a:gd name="T35" fmla="*/ 319 h 409"/>
                <a:gd name="T36" fmla="*/ 141 w 390"/>
                <a:gd name="T37" fmla="*/ 319 h 409"/>
                <a:gd name="T38" fmla="*/ 363 w 390"/>
                <a:gd name="T39" fmla="*/ 36 h 409"/>
                <a:gd name="T40" fmla="*/ 363 w 390"/>
                <a:gd name="T41" fmla="*/ 36 h 409"/>
                <a:gd name="T42" fmla="*/ 239 w 390"/>
                <a:gd name="T43" fmla="*/ 36 h 409"/>
                <a:gd name="T44" fmla="*/ 212 w 390"/>
                <a:gd name="T45" fmla="*/ 53 h 409"/>
                <a:gd name="T46" fmla="*/ 212 w 390"/>
                <a:gd name="T47" fmla="*/ 89 h 409"/>
                <a:gd name="T48" fmla="*/ 248 w 390"/>
                <a:gd name="T49" fmla="*/ 89 h 409"/>
                <a:gd name="T50" fmla="*/ 274 w 390"/>
                <a:gd name="T51" fmla="*/ 71 h 409"/>
                <a:gd name="T52" fmla="*/ 327 w 390"/>
                <a:gd name="T53" fmla="*/ 71 h 409"/>
                <a:gd name="T54" fmla="*/ 345 w 390"/>
                <a:gd name="T55" fmla="*/ 107 h 409"/>
                <a:gd name="T56" fmla="*/ 327 w 390"/>
                <a:gd name="T57" fmla="*/ 133 h 409"/>
                <a:gd name="T58" fmla="*/ 257 w 390"/>
                <a:gd name="T59" fmla="*/ 213 h 409"/>
                <a:gd name="T60" fmla="*/ 195 w 390"/>
                <a:gd name="T61" fmla="*/ 221 h 409"/>
                <a:gd name="T62" fmla="*/ 159 w 390"/>
                <a:gd name="T63" fmla="*/ 221 h 409"/>
                <a:gd name="T64" fmla="*/ 159 w 390"/>
                <a:gd name="T65" fmla="*/ 257 h 409"/>
                <a:gd name="T66" fmla="*/ 212 w 390"/>
                <a:gd name="T67" fmla="*/ 283 h 409"/>
                <a:gd name="T68" fmla="*/ 283 w 390"/>
                <a:gd name="T69" fmla="*/ 248 h 409"/>
                <a:gd name="T70" fmla="*/ 363 w 390"/>
                <a:gd name="T71" fmla="*/ 168 h 409"/>
                <a:gd name="T72" fmla="*/ 389 w 390"/>
                <a:gd name="T73" fmla="*/ 107 h 409"/>
                <a:gd name="T74" fmla="*/ 363 w 390"/>
                <a:gd name="T75" fmla="*/ 36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90" h="409">
                  <a:moveTo>
                    <a:pt x="141" y="319"/>
                  </a:moveTo>
                  <a:lnTo>
                    <a:pt x="141" y="319"/>
                  </a:lnTo>
                  <a:cubicBezTo>
                    <a:pt x="124" y="345"/>
                    <a:pt x="124" y="345"/>
                    <a:pt x="124" y="345"/>
                  </a:cubicBezTo>
                  <a:cubicBezTo>
                    <a:pt x="106" y="364"/>
                    <a:pt x="79" y="364"/>
                    <a:pt x="61" y="345"/>
                  </a:cubicBezTo>
                  <a:cubicBezTo>
                    <a:pt x="53" y="336"/>
                    <a:pt x="44" y="319"/>
                    <a:pt x="44" y="311"/>
                  </a:cubicBezTo>
                  <a:cubicBezTo>
                    <a:pt x="44" y="301"/>
                    <a:pt x="53" y="292"/>
                    <a:pt x="61" y="283"/>
                  </a:cubicBezTo>
                  <a:cubicBezTo>
                    <a:pt x="133" y="204"/>
                    <a:pt x="133" y="204"/>
                    <a:pt x="133" y="204"/>
                  </a:cubicBezTo>
                  <a:cubicBezTo>
                    <a:pt x="150" y="195"/>
                    <a:pt x="177" y="168"/>
                    <a:pt x="195" y="186"/>
                  </a:cubicBezTo>
                  <a:cubicBezTo>
                    <a:pt x="204" y="204"/>
                    <a:pt x="221" y="204"/>
                    <a:pt x="230" y="186"/>
                  </a:cubicBezTo>
                  <a:cubicBezTo>
                    <a:pt x="239" y="177"/>
                    <a:pt x="239" y="168"/>
                    <a:pt x="230" y="160"/>
                  </a:cubicBezTo>
                  <a:cubicBezTo>
                    <a:pt x="195" y="124"/>
                    <a:pt x="141" y="124"/>
                    <a:pt x="97" y="168"/>
                  </a:cubicBezTo>
                  <a:cubicBezTo>
                    <a:pt x="26" y="248"/>
                    <a:pt x="26" y="248"/>
                    <a:pt x="26" y="248"/>
                  </a:cubicBezTo>
                  <a:cubicBezTo>
                    <a:pt x="8" y="266"/>
                    <a:pt x="0" y="283"/>
                    <a:pt x="0" y="311"/>
                  </a:cubicBezTo>
                  <a:cubicBezTo>
                    <a:pt x="0" y="336"/>
                    <a:pt x="8" y="364"/>
                    <a:pt x="26" y="381"/>
                  </a:cubicBezTo>
                  <a:cubicBezTo>
                    <a:pt x="44" y="399"/>
                    <a:pt x="70" y="408"/>
                    <a:pt x="88" y="408"/>
                  </a:cubicBezTo>
                  <a:cubicBezTo>
                    <a:pt x="114" y="408"/>
                    <a:pt x="141" y="399"/>
                    <a:pt x="159" y="381"/>
                  </a:cubicBezTo>
                  <a:cubicBezTo>
                    <a:pt x="177" y="355"/>
                    <a:pt x="177" y="355"/>
                    <a:pt x="177" y="355"/>
                  </a:cubicBezTo>
                  <a:cubicBezTo>
                    <a:pt x="186" y="345"/>
                    <a:pt x="186" y="328"/>
                    <a:pt x="177" y="319"/>
                  </a:cubicBezTo>
                  <a:cubicBezTo>
                    <a:pt x="168" y="311"/>
                    <a:pt x="150" y="311"/>
                    <a:pt x="141" y="319"/>
                  </a:cubicBezTo>
                  <a:close/>
                  <a:moveTo>
                    <a:pt x="363" y="36"/>
                  </a:moveTo>
                  <a:lnTo>
                    <a:pt x="363" y="36"/>
                  </a:lnTo>
                  <a:cubicBezTo>
                    <a:pt x="327" y="0"/>
                    <a:pt x="274" y="0"/>
                    <a:pt x="239" y="36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04" y="71"/>
                    <a:pt x="204" y="80"/>
                    <a:pt x="212" y="89"/>
                  </a:cubicBezTo>
                  <a:cubicBezTo>
                    <a:pt x="221" y="98"/>
                    <a:pt x="239" y="98"/>
                    <a:pt x="248" y="89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92" y="53"/>
                    <a:pt x="318" y="53"/>
                    <a:pt x="327" y="71"/>
                  </a:cubicBezTo>
                  <a:cubicBezTo>
                    <a:pt x="336" y="80"/>
                    <a:pt x="345" y="89"/>
                    <a:pt x="345" y="107"/>
                  </a:cubicBezTo>
                  <a:cubicBezTo>
                    <a:pt x="345" y="115"/>
                    <a:pt x="336" y="124"/>
                    <a:pt x="327" y="133"/>
                  </a:cubicBezTo>
                  <a:cubicBezTo>
                    <a:pt x="257" y="213"/>
                    <a:pt x="257" y="213"/>
                    <a:pt x="257" y="213"/>
                  </a:cubicBezTo>
                  <a:cubicBezTo>
                    <a:pt x="212" y="248"/>
                    <a:pt x="204" y="230"/>
                    <a:pt x="195" y="221"/>
                  </a:cubicBezTo>
                  <a:cubicBezTo>
                    <a:pt x="186" y="213"/>
                    <a:pt x="168" y="213"/>
                    <a:pt x="159" y="221"/>
                  </a:cubicBezTo>
                  <a:cubicBezTo>
                    <a:pt x="150" y="230"/>
                    <a:pt x="150" y="248"/>
                    <a:pt x="159" y="257"/>
                  </a:cubicBezTo>
                  <a:cubicBezTo>
                    <a:pt x="177" y="275"/>
                    <a:pt x="195" y="283"/>
                    <a:pt x="212" y="283"/>
                  </a:cubicBezTo>
                  <a:cubicBezTo>
                    <a:pt x="239" y="283"/>
                    <a:pt x="265" y="275"/>
                    <a:pt x="283" y="248"/>
                  </a:cubicBezTo>
                  <a:cubicBezTo>
                    <a:pt x="363" y="168"/>
                    <a:pt x="363" y="168"/>
                    <a:pt x="363" y="168"/>
                  </a:cubicBezTo>
                  <a:cubicBezTo>
                    <a:pt x="380" y="151"/>
                    <a:pt x="389" y="124"/>
                    <a:pt x="389" y="107"/>
                  </a:cubicBezTo>
                  <a:cubicBezTo>
                    <a:pt x="389" y="80"/>
                    <a:pt x="380" y="53"/>
                    <a:pt x="363" y="36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: Shape 30">
              <a:extLst>
                <a:ext uri="{FF2B5EF4-FFF2-40B4-BE49-F238E27FC236}">
                  <a16:creationId xmlns:a16="http://schemas.microsoft.com/office/drawing/2014/main" id="{6B4327FB-FBE6-0287-68B1-8442C651D774}"/>
                </a:ext>
              </a:extLst>
            </p:cNvPr>
            <p:cNvSpPr/>
            <p:nvPr/>
          </p:nvSpPr>
          <p:spPr bwMode="auto">
            <a:xfrm>
              <a:off x="4612441" y="1633218"/>
              <a:ext cx="313421" cy="280134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: Shape 31">
              <a:extLst>
                <a:ext uri="{FF2B5EF4-FFF2-40B4-BE49-F238E27FC236}">
                  <a16:creationId xmlns:a16="http://schemas.microsoft.com/office/drawing/2014/main" id="{1CF84CF0-2816-47E9-9505-97CF2DFD4523}"/>
                </a:ext>
              </a:extLst>
            </p:cNvPr>
            <p:cNvSpPr/>
            <p:nvPr/>
          </p:nvSpPr>
          <p:spPr bwMode="auto">
            <a:xfrm>
              <a:off x="4164839" y="3755834"/>
              <a:ext cx="280137" cy="291229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: Shape 32">
              <a:extLst>
                <a:ext uri="{FF2B5EF4-FFF2-40B4-BE49-F238E27FC236}">
                  <a16:creationId xmlns:a16="http://schemas.microsoft.com/office/drawing/2014/main" id="{51C6E3C8-1E6B-4FB1-AE95-7067CA3586DD}"/>
                </a:ext>
              </a:extLst>
            </p:cNvPr>
            <p:cNvSpPr/>
            <p:nvPr/>
          </p:nvSpPr>
          <p:spPr bwMode="auto">
            <a:xfrm>
              <a:off x="7175752" y="5225424"/>
              <a:ext cx="259400" cy="25946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E5D7C2-2CCA-3972-1319-B2945D781D65}"/>
              </a:ext>
            </a:extLst>
          </p:cNvPr>
          <p:cNvGrpSpPr/>
          <p:nvPr/>
        </p:nvGrpSpPr>
        <p:grpSpPr>
          <a:xfrm>
            <a:off x="1151762" y="5013291"/>
            <a:ext cx="3951306" cy="1010601"/>
            <a:chOff x="7292958" y="1279509"/>
            <a:chExt cx="3951306" cy="1010601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9125A0D7-FC53-A991-1317-2335FC1E7FE4}"/>
                </a:ext>
              </a:extLst>
            </p:cNvPr>
            <p:cNvSpPr/>
            <p:nvPr/>
          </p:nvSpPr>
          <p:spPr>
            <a:xfrm>
              <a:off x="7292958" y="1581650"/>
              <a:ext cx="3951306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A18097E-0BD5-DAB4-A8D0-8FA10BCB7EE0}"/>
                </a:ext>
              </a:extLst>
            </p:cNvPr>
            <p:cNvSpPr txBox="1"/>
            <p:nvPr/>
          </p:nvSpPr>
          <p:spPr>
            <a:xfrm>
              <a:off x="953599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id="{5BE4A569-5E36-2688-CEEC-005E0017C7D7}"/>
              </a:ext>
            </a:extLst>
          </p:cNvPr>
          <p:cNvSpPr/>
          <p:nvPr/>
        </p:nvSpPr>
        <p:spPr>
          <a:xfrm>
            <a:off x="4248933" y="899475"/>
            <a:ext cx="4171387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17AAB74-8F29-670C-3574-2E4758BE85C7}"/>
              </a:ext>
            </a:extLst>
          </p:cNvPr>
          <p:cNvSpPr/>
          <p:nvPr/>
        </p:nvSpPr>
        <p:spPr>
          <a:xfrm>
            <a:off x="6340516" y="2032049"/>
            <a:ext cx="4171387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91357629-F453-19BC-481F-087BDCC22EF5}"/>
              </a:ext>
            </a:extLst>
          </p:cNvPr>
          <p:cNvSpPr/>
          <p:nvPr/>
        </p:nvSpPr>
        <p:spPr>
          <a:xfrm>
            <a:off x="7714357" y="3381701"/>
            <a:ext cx="4171387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0F4C9EB-6C70-A188-0C8E-FD07F9326D3E}"/>
              </a:ext>
            </a:extLst>
          </p:cNvPr>
          <p:cNvSpPr/>
          <p:nvPr/>
        </p:nvSpPr>
        <p:spPr>
          <a:xfrm>
            <a:off x="7115850" y="5194039"/>
            <a:ext cx="4171387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04A7D3EA-C650-8CE9-E68B-D2908C73B13D}"/>
              </a:ext>
            </a:extLst>
          </p:cNvPr>
          <p:cNvSpPr/>
          <p:nvPr/>
        </p:nvSpPr>
        <p:spPr>
          <a:xfrm>
            <a:off x="947737" y="2740611"/>
            <a:ext cx="2259795" cy="13547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0733120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2686028"/>
            <a:ext cx="5236862" cy="4171974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474947"/>
            <a:ext cx="5359400" cy="4985395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720812"/>
            <a:ext cx="4521200" cy="396163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831330" y="1337073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136825" y="1759102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8072817" y="2066851"/>
            <a:ext cx="34428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16600" dirty="0">
              <a:gradFill flip="none" rotWithShape="1">
                <a:gsLst>
                  <a:gs pos="100000">
                    <a:srgbClr val="4E6EF2"/>
                  </a:gs>
                  <a:gs pos="0">
                    <a:srgbClr val="0D2DB7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251717" y="276108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分析与讨论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0539C2-7DC6-8552-58EB-438D5992B047}"/>
              </a:ext>
            </a:extLst>
          </p:cNvPr>
          <p:cNvSpPr txBox="1"/>
          <p:nvPr/>
        </p:nvSpPr>
        <p:spPr>
          <a:xfrm>
            <a:off x="3455413" y="3329321"/>
            <a:ext cx="44958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913984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分析与讨论</a:t>
            </a: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D5C60150-DD8B-24F0-7C0F-AD236FFE78A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3344942"/>
              </p:ext>
            </p:extLst>
          </p:nvPr>
        </p:nvGraphicFramePr>
        <p:xfrm>
          <a:off x="1013219" y="3353557"/>
          <a:ext cx="4778968" cy="259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3B4A2350-2041-240F-266E-0FBABA9E6D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2931000"/>
              </p:ext>
            </p:extLst>
          </p:nvPr>
        </p:nvGraphicFramePr>
        <p:xfrm>
          <a:off x="6546721" y="3353557"/>
          <a:ext cx="4778968" cy="2590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CE165568-8837-A94B-5DD7-86B71B3A308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57481" y="1540026"/>
            <a:ext cx="592065" cy="403997"/>
            <a:chOff x="3585" y="1986"/>
            <a:chExt cx="510" cy="348"/>
          </a:xfrm>
        </p:grpSpPr>
        <p:sp>
          <p:nvSpPr>
            <p:cNvPr id="9" name="AutoShape 3">
              <a:extLst>
                <a:ext uri="{FF2B5EF4-FFF2-40B4-BE49-F238E27FC236}">
                  <a16:creationId xmlns:a16="http://schemas.microsoft.com/office/drawing/2014/main" id="{D70B8332-172A-C009-1952-87A25431D051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585" y="1986"/>
              <a:ext cx="510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C1AC73EF-151A-327F-878A-598615716C8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7" y="2056"/>
              <a:ext cx="508" cy="256"/>
            </a:xfrm>
            <a:custGeom>
              <a:avLst/>
              <a:gdLst>
                <a:gd name="T0" fmla="*/ 71 w 212"/>
                <a:gd name="T1" fmla="*/ 17 h 106"/>
                <a:gd name="T2" fmla="*/ 70 w 212"/>
                <a:gd name="T3" fmla="*/ 8 h 106"/>
                <a:gd name="T4" fmla="*/ 65 w 212"/>
                <a:gd name="T5" fmla="*/ 6 h 106"/>
                <a:gd name="T6" fmla="*/ 34 w 212"/>
                <a:gd name="T7" fmla="*/ 33 h 106"/>
                <a:gd name="T8" fmla="*/ 36 w 212"/>
                <a:gd name="T9" fmla="*/ 50 h 106"/>
                <a:gd name="T10" fmla="*/ 39 w 212"/>
                <a:gd name="T11" fmla="*/ 60 h 106"/>
                <a:gd name="T12" fmla="*/ 39 w 212"/>
                <a:gd name="T13" fmla="*/ 65 h 106"/>
                <a:gd name="T14" fmla="*/ 30 w 212"/>
                <a:gd name="T15" fmla="*/ 74 h 106"/>
                <a:gd name="T16" fmla="*/ 1 w 212"/>
                <a:gd name="T17" fmla="*/ 89 h 106"/>
                <a:gd name="T18" fmla="*/ 25 w 212"/>
                <a:gd name="T19" fmla="*/ 106 h 106"/>
                <a:gd name="T20" fmla="*/ 25 w 212"/>
                <a:gd name="T21" fmla="*/ 93 h 106"/>
                <a:gd name="T22" fmla="*/ 25 w 212"/>
                <a:gd name="T23" fmla="*/ 91 h 106"/>
                <a:gd name="T24" fmla="*/ 46 w 212"/>
                <a:gd name="T25" fmla="*/ 76 h 106"/>
                <a:gd name="T26" fmla="*/ 69 w 212"/>
                <a:gd name="T27" fmla="*/ 67 h 106"/>
                <a:gd name="T28" fmla="*/ 66 w 212"/>
                <a:gd name="T29" fmla="*/ 65 h 106"/>
                <a:gd name="T30" fmla="*/ 70 w 212"/>
                <a:gd name="T31" fmla="*/ 52 h 106"/>
                <a:gd name="T32" fmla="*/ 75 w 212"/>
                <a:gd name="T33" fmla="*/ 45 h 106"/>
                <a:gd name="T34" fmla="*/ 70 w 212"/>
                <a:gd name="T35" fmla="*/ 24 h 106"/>
                <a:gd name="T36" fmla="*/ 211 w 212"/>
                <a:gd name="T37" fmla="*/ 89 h 106"/>
                <a:gd name="T38" fmla="*/ 182 w 212"/>
                <a:gd name="T39" fmla="*/ 74 h 106"/>
                <a:gd name="T40" fmla="*/ 173 w 212"/>
                <a:gd name="T41" fmla="*/ 65 h 106"/>
                <a:gd name="T42" fmla="*/ 173 w 212"/>
                <a:gd name="T43" fmla="*/ 59 h 106"/>
                <a:gd name="T44" fmla="*/ 177 w 212"/>
                <a:gd name="T45" fmla="*/ 49 h 106"/>
                <a:gd name="T46" fmla="*/ 178 w 212"/>
                <a:gd name="T47" fmla="*/ 37 h 106"/>
                <a:gd name="T48" fmla="*/ 178 w 212"/>
                <a:gd name="T49" fmla="*/ 23 h 106"/>
                <a:gd name="T50" fmla="*/ 174 w 212"/>
                <a:gd name="T51" fmla="*/ 8 h 106"/>
                <a:gd name="T52" fmla="*/ 168 w 212"/>
                <a:gd name="T53" fmla="*/ 6 h 106"/>
                <a:gd name="T54" fmla="*/ 139 w 212"/>
                <a:gd name="T55" fmla="*/ 12 h 106"/>
                <a:gd name="T56" fmla="*/ 139 w 212"/>
                <a:gd name="T57" fmla="*/ 15 h 106"/>
                <a:gd name="T58" fmla="*/ 140 w 212"/>
                <a:gd name="T59" fmla="*/ 17 h 106"/>
                <a:gd name="T60" fmla="*/ 138 w 212"/>
                <a:gd name="T61" fmla="*/ 41 h 106"/>
                <a:gd name="T62" fmla="*/ 139 w 212"/>
                <a:gd name="T63" fmla="*/ 50 h 106"/>
                <a:gd name="T64" fmla="*/ 142 w 212"/>
                <a:gd name="T65" fmla="*/ 60 h 106"/>
                <a:gd name="T66" fmla="*/ 143 w 212"/>
                <a:gd name="T67" fmla="*/ 65 h 106"/>
                <a:gd name="T68" fmla="*/ 156 w 212"/>
                <a:gd name="T69" fmla="*/ 72 h 106"/>
                <a:gd name="T70" fmla="*/ 170 w 212"/>
                <a:gd name="T71" fmla="*/ 78 h 106"/>
                <a:gd name="T72" fmla="*/ 187 w 212"/>
                <a:gd name="T73" fmla="*/ 92 h 106"/>
                <a:gd name="T74" fmla="*/ 187 w 212"/>
                <a:gd name="T75" fmla="*/ 101 h 106"/>
                <a:gd name="T76" fmla="*/ 212 w 212"/>
                <a:gd name="T7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12" h="106">
                  <a:moveTo>
                    <a:pt x="69" y="22"/>
                  </a:moveTo>
                  <a:cubicBezTo>
                    <a:pt x="69" y="20"/>
                    <a:pt x="70" y="18"/>
                    <a:pt x="71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3"/>
                    <a:pt x="70" y="11"/>
                    <a:pt x="70" y="8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56" y="0"/>
                    <a:pt x="47" y="4"/>
                    <a:pt x="42" y="6"/>
                  </a:cubicBezTo>
                  <a:cubicBezTo>
                    <a:pt x="35" y="8"/>
                    <a:pt x="30" y="18"/>
                    <a:pt x="34" y="33"/>
                  </a:cubicBezTo>
                  <a:cubicBezTo>
                    <a:pt x="34" y="36"/>
                    <a:pt x="32" y="37"/>
                    <a:pt x="32" y="38"/>
                  </a:cubicBezTo>
                  <a:cubicBezTo>
                    <a:pt x="33" y="41"/>
                    <a:pt x="33" y="49"/>
                    <a:pt x="36" y="50"/>
                  </a:cubicBezTo>
                  <a:cubicBezTo>
                    <a:pt x="36" y="51"/>
                    <a:pt x="38" y="51"/>
                    <a:pt x="38" y="51"/>
                  </a:cubicBezTo>
                  <a:cubicBezTo>
                    <a:pt x="38" y="54"/>
                    <a:pt x="38" y="57"/>
                    <a:pt x="39" y="60"/>
                  </a:cubicBezTo>
                  <a:cubicBezTo>
                    <a:pt x="39" y="62"/>
                    <a:pt x="41" y="62"/>
                    <a:pt x="42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38" y="67"/>
                    <a:pt x="37" y="72"/>
                    <a:pt x="35" y="73"/>
                  </a:cubicBezTo>
                  <a:cubicBezTo>
                    <a:pt x="33" y="73"/>
                    <a:pt x="32" y="74"/>
                    <a:pt x="30" y="74"/>
                  </a:cubicBezTo>
                  <a:cubicBezTo>
                    <a:pt x="25" y="76"/>
                    <a:pt x="19" y="79"/>
                    <a:pt x="13" y="81"/>
                  </a:cubicBezTo>
                  <a:cubicBezTo>
                    <a:pt x="8" y="83"/>
                    <a:pt x="2" y="84"/>
                    <a:pt x="1" y="89"/>
                  </a:cubicBezTo>
                  <a:cubicBezTo>
                    <a:pt x="1" y="93"/>
                    <a:pt x="0" y="101"/>
                    <a:pt x="0" y="106"/>
                  </a:cubicBezTo>
                  <a:cubicBezTo>
                    <a:pt x="25" y="106"/>
                    <a:pt x="25" y="106"/>
                    <a:pt x="25" y="106"/>
                  </a:cubicBezTo>
                  <a:cubicBezTo>
                    <a:pt x="25" y="104"/>
                    <a:pt x="25" y="103"/>
                    <a:pt x="25" y="101"/>
                  </a:cubicBezTo>
                  <a:cubicBezTo>
                    <a:pt x="25" y="98"/>
                    <a:pt x="25" y="95"/>
                    <a:pt x="25" y="93"/>
                  </a:cubicBezTo>
                  <a:cubicBezTo>
                    <a:pt x="25" y="92"/>
                    <a:pt x="25" y="92"/>
                    <a:pt x="25" y="92"/>
                  </a:cubicBezTo>
                  <a:cubicBezTo>
                    <a:pt x="25" y="91"/>
                    <a:pt x="25" y="91"/>
                    <a:pt x="25" y="91"/>
                  </a:cubicBezTo>
                  <a:cubicBezTo>
                    <a:pt x="28" y="83"/>
                    <a:pt x="36" y="80"/>
                    <a:pt x="42" y="78"/>
                  </a:cubicBezTo>
                  <a:cubicBezTo>
                    <a:pt x="44" y="77"/>
                    <a:pt x="45" y="77"/>
                    <a:pt x="46" y="76"/>
                  </a:cubicBezTo>
                  <a:cubicBezTo>
                    <a:pt x="49" y="75"/>
                    <a:pt x="53" y="74"/>
                    <a:pt x="56" y="72"/>
                  </a:cubicBezTo>
                  <a:cubicBezTo>
                    <a:pt x="60" y="70"/>
                    <a:pt x="65" y="68"/>
                    <a:pt x="69" y="67"/>
                  </a:cubicBezTo>
                  <a:cubicBezTo>
                    <a:pt x="69" y="66"/>
                    <a:pt x="69" y="66"/>
                    <a:pt x="69" y="65"/>
                  </a:cubicBezTo>
                  <a:cubicBezTo>
                    <a:pt x="68" y="65"/>
                    <a:pt x="67" y="65"/>
                    <a:pt x="66" y="65"/>
                  </a:cubicBezTo>
                  <a:cubicBezTo>
                    <a:pt x="66" y="62"/>
                    <a:pt x="68" y="61"/>
                    <a:pt x="69" y="59"/>
                  </a:cubicBezTo>
                  <a:cubicBezTo>
                    <a:pt x="70" y="57"/>
                    <a:pt x="69" y="54"/>
                    <a:pt x="70" y="52"/>
                  </a:cubicBezTo>
                  <a:cubicBezTo>
                    <a:pt x="71" y="51"/>
                    <a:pt x="73" y="50"/>
                    <a:pt x="73" y="49"/>
                  </a:cubicBezTo>
                  <a:cubicBezTo>
                    <a:pt x="74" y="48"/>
                    <a:pt x="75" y="46"/>
                    <a:pt x="75" y="45"/>
                  </a:cubicBezTo>
                  <a:cubicBezTo>
                    <a:pt x="75" y="44"/>
                    <a:pt x="75" y="43"/>
                    <a:pt x="75" y="43"/>
                  </a:cubicBezTo>
                  <a:cubicBezTo>
                    <a:pt x="71" y="38"/>
                    <a:pt x="70" y="30"/>
                    <a:pt x="70" y="24"/>
                  </a:cubicBezTo>
                  <a:cubicBezTo>
                    <a:pt x="70" y="23"/>
                    <a:pt x="70" y="23"/>
                    <a:pt x="69" y="22"/>
                  </a:cubicBezTo>
                  <a:close/>
                  <a:moveTo>
                    <a:pt x="211" y="89"/>
                  </a:moveTo>
                  <a:cubicBezTo>
                    <a:pt x="210" y="84"/>
                    <a:pt x="204" y="83"/>
                    <a:pt x="199" y="81"/>
                  </a:cubicBezTo>
                  <a:cubicBezTo>
                    <a:pt x="193" y="79"/>
                    <a:pt x="187" y="76"/>
                    <a:pt x="182" y="74"/>
                  </a:cubicBezTo>
                  <a:cubicBezTo>
                    <a:pt x="180" y="74"/>
                    <a:pt x="179" y="73"/>
                    <a:pt x="177" y="73"/>
                  </a:cubicBezTo>
                  <a:cubicBezTo>
                    <a:pt x="175" y="72"/>
                    <a:pt x="174" y="67"/>
                    <a:pt x="173" y="65"/>
                  </a:cubicBezTo>
                  <a:cubicBezTo>
                    <a:pt x="172" y="65"/>
                    <a:pt x="171" y="65"/>
                    <a:pt x="170" y="65"/>
                  </a:cubicBezTo>
                  <a:cubicBezTo>
                    <a:pt x="170" y="62"/>
                    <a:pt x="172" y="61"/>
                    <a:pt x="173" y="59"/>
                  </a:cubicBezTo>
                  <a:cubicBezTo>
                    <a:pt x="173" y="57"/>
                    <a:pt x="173" y="54"/>
                    <a:pt x="174" y="52"/>
                  </a:cubicBezTo>
                  <a:cubicBezTo>
                    <a:pt x="175" y="51"/>
                    <a:pt x="176" y="50"/>
                    <a:pt x="177" y="49"/>
                  </a:cubicBezTo>
                  <a:cubicBezTo>
                    <a:pt x="178" y="48"/>
                    <a:pt x="178" y="46"/>
                    <a:pt x="179" y="45"/>
                  </a:cubicBezTo>
                  <a:cubicBezTo>
                    <a:pt x="179" y="43"/>
                    <a:pt x="180" y="39"/>
                    <a:pt x="178" y="37"/>
                  </a:cubicBezTo>
                  <a:cubicBezTo>
                    <a:pt x="178" y="35"/>
                    <a:pt x="177" y="35"/>
                    <a:pt x="177" y="34"/>
                  </a:cubicBezTo>
                  <a:cubicBezTo>
                    <a:pt x="177" y="31"/>
                    <a:pt x="178" y="25"/>
                    <a:pt x="178" y="23"/>
                  </a:cubicBezTo>
                  <a:cubicBezTo>
                    <a:pt x="178" y="20"/>
                    <a:pt x="178" y="16"/>
                    <a:pt x="177" y="13"/>
                  </a:cubicBezTo>
                  <a:cubicBezTo>
                    <a:pt x="177" y="13"/>
                    <a:pt x="176" y="9"/>
                    <a:pt x="174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68" y="6"/>
                    <a:pt x="168" y="6"/>
                    <a:pt x="168" y="6"/>
                  </a:cubicBezTo>
                  <a:cubicBezTo>
                    <a:pt x="160" y="0"/>
                    <a:pt x="151" y="4"/>
                    <a:pt x="146" y="6"/>
                  </a:cubicBezTo>
                  <a:cubicBezTo>
                    <a:pt x="143" y="7"/>
                    <a:pt x="141" y="9"/>
                    <a:pt x="139" y="12"/>
                  </a:cubicBezTo>
                  <a:cubicBezTo>
                    <a:pt x="139" y="13"/>
                    <a:pt x="139" y="14"/>
                    <a:pt x="139" y="14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39" y="15"/>
                    <a:pt x="139" y="15"/>
                    <a:pt x="139" y="15"/>
                  </a:cubicBezTo>
                  <a:cubicBezTo>
                    <a:pt x="140" y="16"/>
                    <a:pt x="140" y="16"/>
                    <a:pt x="140" y="17"/>
                  </a:cubicBezTo>
                  <a:cubicBezTo>
                    <a:pt x="143" y="22"/>
                    <a:pt x="142" y="28"/>
                    <a:pt x="141" y="32"/>
                  </a:cubicBezTo>
                  <a:cubicBezTo>
                    <a:pt x="141" y="34"/>
                    <a:pt x="140" y="38"/>
                    <a:pt x="138" y="41"/>
                  </a:cubicBezTo>
                  <a:cubicBezTo>
                    <a:pt x="137" y="41"/>
                    <a:pt x="137" y="42"/>
                    <a:pt x="136" y="42"/>
                  </a:cubicBezTo>
                  <a:cubicBezTo>
                    <a:pt x="137" y="46"/>
                    <a:pt x="137" y="49"/>
                    <a:pt x="139" y="50"/>
                  </a:cubicBezTo>
                  <a:cubicBezTo>
                    <a:pt x="140" y="51"/>
                    <a:pt x="142" y="51"/>
                    <a:pt x="142" y="51"/>
                  </a:cubicBezTo>
                  <a:cubicBezTo>
                    <a:pt x="142" y="54"/>
                    <a:pt x="142" y="57"/>
                    <a:pt x="142" y="60"/>
                  </a:cubicBezTo>
                  <a:cubicBezTo>
                    <a:pt x="143" y="62"/>
                    <a:pt x="145" y="62"/>
                    <a:pt x="145" y="65"/>
                  </a:cubicBezTo>
                  <a:cubicBezTo>
                    <a:pt x="143" y="65"/>
                    <a:pt x="143" y="65"/>
                    <a:pt x="143" y="65"/>
                  </a:cubicBezTo>
                  <a:cubicBezTo>
                    <a:pt x="143" y="66"/>
                    <a:pt x="143" y="66"/>
                    <a:pt x="143" y="67"/>
                  </a:cubicBezTo>
                  <a:cubicBezTo>
                    <a:pt x="147" y="68"/>
                    <a:pt x="152" y="70"/>
                    <a:pt x="156" y="72"/>
                  </a:cubicBezTo>
                  <a:cubicBezTo>
                    <a:pt x="160" y="74"/>
                    <a:pt x="163" y="75"/>
                    <a:pt x="166" y="76"/>
                  </a:cubicBezTo>
                  <a:cubicBezTo>
                    <a:pt x="167" y="77"/>
                    <a:pt x="168" y="77"/>
                    <a:pt x="170" y="78"/>
                  </a:cubicBezTo>
                  <a:cubicBezTo>
                    <a:pt x="176" y="80"/>
                    <a:pt x="184" y="83"/>
                    <a:pt x="187" y="91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7" y="95"/>
                    <a:pt x="187" y="98"/>
                    <a:pt x="187" y="101"/>
                  </a:cubicBezTo>
                  <a:cubicBezTo>
                    <a:pt x="187" y="103"/>
                    <a:pt x="187" y="104"/>
                    <a:pt x="187" y="106"/>
                  </a:cubicBezTo>
                  <a:cubicBezTo>
                    <a:pt x="212" y="106"/>
                    <a:pt x="212" y="106"/>
                    <a:pt x="212" y="106"/>
                  </a:cubicBezTo>
                  <a:cubicBezTo>
                    <a:pt x="212" y="101"/>
                    <a:pt x="211" y="93"/>
                    <a:pt x="211" y="8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EC1E1F95-A9ED-E2A8-F55B-D66897CE0109}"/>
                </a:ext>
              </a:extLst>
            </p:cNvPr>
            <p:cNvSpPr/>
            <p:nvPr/>
          </p:nvSpPr>
          <p:spPr bwMode="auto">
            <a:xfrm>
              <a:off x="3662" y="1981"/>
              <a:ext cx="359" cy="355"/>
            </a:xfrm>
            <a:custGeom>
              <a:avLst/>
              <a:gdLst>
                <a:gd name="T0" fmla="*/ 102 w 150"/>
                <a:gd name="T1" fmla="*/ 17 h 147"/>
                <a:gd name="T2" fmla="*/ 103 w 150"/>
                <a:gd name="T3" fmla="*/ 32 h 147"/>
                <a:gd name="T4" fmla="*/ 102 w 150"/>
                <a:gd name="T5" fmla="*/ 46 h 147"/>
                <a:gd name="T6" fmla="*/ 104 w 150"/>
                <a:gd name="T7" fmla="*/ 50 h 147"/>
                <a:gd name="T8" fmla="*/ 104 w 150"/>
                <a:gd name="T9" fmla="*/ 62 h 147"/>
                <a:gd name="T10" fmla="*/ 102 w 150"/>
                <a:gd name="T11" fmla="*/ 68 h 147"/>
                <a:gd name="T12" fmla="*/ 97 w 150"/>
                <a:gd name="T13" fmla="*/ 72 h 147"/>
                <a:gd name="T14" fmla="*/ 96 w 150"/>
                <a:gd name="T15" fmla="*/ 82 h 147"/>
                <a:gd name="T16" fmla="*/ 92 w 150"/>
                <a:gd name="T17" fmla="*/ 90 h 147"/>
                <a:gd name="T18" fmla="*/ 96 w 150"/>
                <a:gd name="T19" fmla="*/ 90 h 147"/>
                <a:gd name="T20" fmla="*/ 102 w 150"/>
                <a:gd name="T21" fmla="*/ 101 h 147"/>
                <a:gd name="T22" fmla="*/ 109 w 150"/>
                <a:gd name="T23" fmla="*/ 103 h 147"/>
                <a:gd name="T24" fmla="*/ 132 w 150"/>
                <a:gd name="T25" fmla="*/ 113 h 147"/>
                <a:gd name="T26" fmla="*/ 150 w 150"/>
                <a:gd name="T27" fmla="*/ 124 h 147"/>
                <a:gd name="T28" fmla="*/ 150 w 150"/>
                <a:gd name="T29" fmla="*/ 147 h 147"/>
                <a:gd name="T30" fmla="*/ 0 w 150"/>
                <a:gd name="T31" fmla="*/ 147 h 147"/>
                <a:gd name="T32" fmla="*/ 0 w 150"/>
                <a:gd name="T33" fmla="*/ 124 h 147"/>
                <a:gd name="T34" fmla="*/ 18 w 150"/>
                <a:gd name="T35" fmla="*/ 113 h 147"/>
                <a:gd name="T36" fmla="*/ 41 w 150"/>
                <a:gd name="T37" fmla="*/ 103 h 147"/>
                <a:gd name="T38" fmla="*/ 48 w 150"/>
                <a:gd name="T39" fmla="*/ 101 h 147"/>
                <a:gd name="T40" fmla="*/ 54 w 150"/>
                <a:gd name="T41" fmla="*/ 90 h 147"/>
                <a:gd name="T42" fmla="*/ 57 w 150"/>
                <a:gd name="T43" fmla="*/ 90 h 147"/>
                <a:gd name="T44" fmla="*/ 53 w 150"/>
                <a:gd name="T45" fmla="*/ 83 h 147"/>
                <a:gd name="T46" fmla="*/ 52 w 150"/>
                <a:gd name="T47" fmla="*/ 70 h 147"/>
                <a:gd name="T48" fmla="*/ 49 w 150"/>
                <a:gd name="T49" fmla="*/ 70 h 147"/>
                <a:gd name="T50" fmla="*/ 44 w 150"/>
                <a:gd name="T51" fmla="*/ 53 h 147"/>
                <a:gd name="T52" fmla="*/ 46 w 150"/>
                <a:gd name="T53" fmla="*/ 46 h 147"/>
                <a:gd name="T54" fmla="*/ 58 w 150"/>
                <a:gd name="T55" fmla="*/ 7 h 147"/>
                <a:gd name="T56" fmla="*/ 90 w 150"/>
                <a:gd name="T57" fmla="*/ 7 h 147"/>
                <a:gd name="T58" fmla="*/ 93 w 150"/>
                <a:gd name="T59" fmla="*/ 10 h 147"/>
                <a:gd name="T60" fmla="*/ 98 w 150"/>
                <a:gd name="T61" fmla="*/ 10 h 147"/>
                <a:gd name="T62" fmla="*/ 102 w 150"/>
                <a:gd name="T63" fmla="*/ 1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0" h="147">
                  <a:moveTo>
                    <a:pt x="102" y="17"/>
                  </a:moveTo>
                  <a:cubicBezTo>
                    <a:pt x="103" y="22"/>
                    <a:pt x="103" y="26"/>
                    <a:pt x="103" y="32"/>
                  </a:cubicBezTo>
                  <a:cubicBezTo>
                    <a:pt x="103" y="34"/>
                    <a:pt x="102" y="43"/>
                    <a:pt x="102" y="46"/>
                  </a:cubicBezTo>
                  <a:cubicBezTo>
                    <a:pt x="102" y="48"/>
                    <a:pt x="103" y="48"/>
                    <a:pt x="104" y="50"/>
                  </a:cubicBezTo>
                  <a:cubicBezTo>
                    <a:pt x="105" y="54"/>
                    <a:pt x="105" y="59"/>
                    <a:pt x="104" y="62"/>
                  </a:cubicBezTo>
                  <a:cubicBezTo>
                    <a:pt x="104" y="64"/>
                    <a:pt x="103" y="66"/>
                    <a:pt x="102" y="68"/>
                  </a:cubicBezTo>
                  <a:cubicBezTo>
                    <a:pt x="101" y="70"/>
                    <a:pt x="98" y="70"/>
                    <a:pt x="97" y="72"/>
                  </a:cubicBezTo>
                  <a:cubicBezTo>
                    <a:pt x="96" y="75"/>
                    <a:pt x="97" y="78"/>
                    <a:pt x="96" y="82"/>
                  </a:cubicBezTo>
                  <a:cubicBezTo>
                    <a:pt x="95" y="85"/>
                    <a:pt x="92" y="85"/>
                    <a:pt x="92" y="90"/>
                  </a:cubicBezTo>
                  <a:cubicBezTo>
                    <a:pt x="93" y="90"/>
                    <a:pt x="94" y="90"/>
                    <a:pt x="96" y="90"/>
                  </a:cubicBezTo>
                  <a:cubicBezTo>
                    <a:pt x="97" y="93"/>
                    <a:pt x="100" y="99"/>
                    <a:pt x="102" y="101"/>
                  </a:cubicBezTo>
                  <a:cubicBezTo>
                    <a:pt x="104" y="102"/>
                    <a:pt x="107" y="102"/>
                    <a:pt x="109" y="103"/>
                  </a:cubicBezTo>
                  <a:cubicBezTo>
                    <a:pt x="116" y="106"/>
                    <a:pt x="125" y="110"/>
                    <a:pt x="132" y="113"/>
                  </a:cubicBezTo>
                  <a:cubicBezTo>
                    <a:pt x="139" y="116"/>
                    <a:pt x="148" y="117"/>
                    <a:pt x="150" y="124"/>
                  </a:cubicBezTo>
                  <a:cubicBezTo>
                    <a:pt x="150" y="129"/>
                    <a:pt x="150" y="141"/>
                    <a:pt x="15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1"/>
                    <a:pt x="0" y="129"/>
                    <a:pt x="0" y="124"/>
                  </a:cubicBezTo>
                  <a:cubicBezTo>
                    <a:pt x="3" y="117"/>
                    <a:pt x="11" y="116"/>
                    <a:pt x="18" y="113"/>
                  </a:cubicBezTo>
                  <a:cubicBezTo>
                    <a:pt x="25" y="110"/>
                    <a:pt x="34" y="106"/>
                    <a:pt x="41" y="103"/>
                  </a:cubicBezTo>
                  <a:cubicBezTo>
                    <a:pt x="44" y="102"/>
                    <a:pt x="46" y="102"/>
                    <a:pt x="48" y="101"/>
                  </a:cubicBezTo>
                  <a:cubicBezTo>
                    <a:pt x="50" y="99"/>
                    <a:pt x="53" y="93"/>
                    <a:pt x="54" y="90"/>
                  </a:cubicBezTo>
                  <a:cubicBezTo>
                    <a:pt x="57" y="90"/>
                    <a:pt x="57" y="90"/>
                    <a:pt x="57" y="90"/>
                  </a:cubicBezTo>
                  <a:cubicBezTo>
                    <a:pt x="57" y="86"/>
                    <a:pt x="54" y="85"/>
                    <a:pt x="53" y="83"/>
                  </a:cubicBezTo>
                  <a:cubicBezTo>
                    <a:pt x="53" y="79"/>
                    <a:pt x="53" y="74"/>
                    <a:pt x="52" y="70"/>
                  </a:cubicBezTo>
                  <a:cubicBezTo>
                    <a:pt x="52" y="71"/>
                    <a:pt x="49" y="70"/>
                    <a:pt x="49" y="70"/>
                  </a:cubicBezTo>
                  <a:cubicBezTo>
                    <a:pt x="45" y="67"/>
                    <a:pt x="45" y="57"/>
                    <a:pt x="44" y="53"/>
                  </a:cubicBezTo>
                  <a:cubicBezTo>
                    <a:pt x="44" y="51"/>
                    <a:pt x="47" y="49"/>
                    <a:pt x="46" y="46"/>
                  </a:cubicBezTo>
                  <a:cubicBezTo>
                    <a:pt x="42" y="25"/>
                    <a:pt x="48" y="11"/>
                    <a:pt x="58" y="7"/>
                  </a:cubicBezTo>
                  <a:cubicBezTo>
                    <a:pt x="65" y="5"/>
                    <a:pt x="78" y="0"/>
                    <a:pt x="90" y="7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100" y="12"/>
                    <a:pt x="102" y="17"/>
                    <a:pt x="102" y="17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" name="Group 8">
            <a:extLst>
              <a:ext uri="{FF2B5EF4-FFF2-40B4-BE49-F238E27FC236}">
                <a16:creationId xmlns:a16="http://schemas.microsoft.com/office/drawing/2014/main" id="{F28D496F-0DBF-3F24-7BA7-9396492EBB0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44927" y="1534221"/>
            <a:ext cx="471898" cy="423745"/>
            <a:chOff x="3622" y="1962"/>
            <a:chExt cx="441" cy="396"/>
          </a:xfrm>
        </p:grpSpPr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5419BFA2-7D73-9C41-2D69-ED4F4845D878}"/>
                </a:ext>
              </a:extLst>
            </p:cNvPr>
            <p:cNvSpPr/>
            <p:nvPr/>
          </p:nvSpPr>
          <p:spPr bwMode="auto">
            <a:xfrm>
              <a:off x="3622" y="1962"/>
              <a:ext cx="264" cy="228"/>
            </a:xfrm>
            <a:custGeom>
              <a:avLst/>
              <a:gdLst>
                <a:gd name="T0" fmla="*/ 92 w 110"/>
                <a:gd name="T1" fmla="*/ 29 h 95"/>
                <a:gd name="T2" fmla="*/ 110 w 110"/>
                <a:gd name="T3" fmla="*/ 17 h 95"/>
                <a:gd name="T4" fmla="*/ 66 w 110"/>
                <a:gd name="T5" fmla="*/ 17 h 95"/>
                <a:gd name="T6" fmla="*/ 53 w 110"/>
                <a:gd name="T7" fmla="*/ 0 h 95"/>
                <a:gd name="T8" fmla="*/ 21 w 110"/>
                <a:gd name="T9" fmla="*/ 0 h 95"/>
                <a:gd name="T10" fmla="*/ 1 w 110"/>
                <a:gd name="T11" fmla="*/ 20 h 95"/>
                <a:gd name="T12" fmla="*/ 0 w 110"/>
                <a:gd name="T13" fmla="*/ 95 h 95"/>
                <a:gd name="T14" fmla="*/ 82 w 110"/>
                <a:gd name="T15" fmla="*/ 95 h 95"/>
                <a:gd name="T16" fmla="*/ 92 w 110"/>
                <a:gd name="T17" fmla="*/ 2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95">
                  <a:moveTo>
                    <a:pt x="92" y="29"/>
                  </a:moveTo>
                  <a:cubicBezTo>
                    <a:pt x="98" y="23"/>
                    <a:pt x="104" y="19"/>
                    <a:pt x="110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0"/>
                    <a:pt x="35" y="0"/>
                    <a:pt x="21" y="0"/>
                  </a:cubicBezTo>
                  <a:cubicBezTo>
                    <a:pt x="7" y="0"/>
                    <a:pt x="1" y="3"/>
                    <a:pt x="1" y="20"/>
                  </a:cubicBezTo>
                  <a:cubicBezTo>
                    <a:pt x="1" y="38"/>
                    <a:pt x="0" y="95"/>
                    <a:pt x="0" y="95"/>
                  </a:cubicBezTo>
                  <a:cubicBezTo>
                    <a:pt x="82" y="95"/>
                    <a:pt x="82" y="95"/>
                    <a:pt x="82" y="95"/>
                  </a:cubicBezTo>
                  <a:cubicBezTo>
                    <a:pt x="70" y="74"/>
                    <a:pt x="74" y="47"/>
                    <a:pt x="92" y="29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B45854BE-4E35-EEFC-0CF8-940B97CF8E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21" y="2008"/>
              <a:ext cx="242" cy="237"/>
            </a:xfrm>
            <a:custGeom>
              <a:avLst/>
              <a:gdLst>
                <a:gd name="T0" fmla="*/ 83 w 101"/>
                <a:gd name="T1" fmla="*/ 18 h 99"/>
                <a:gd name="T2" fmla="*/ 18 w 101"/>
                <a:gd name="T3" fmla="*/ 18 h 99"/>
                <a:gd name="T4" fmla="*/ 18 w 101"/>
                <a:gd name="T5" fmla="*/ 81 h 99"/>
                <a:gd name="T6" fmla="*/ 83 w 101"/>
                <a:gd name="T7" fmla="*/ 81 h 99"/>
                <a:gd name="T8" fmla="*/ 83 w 101"/>
                <a:gd name="T9" fmla="*/ 18 h 99"/>
                <a:gd name="T10" fmla="*/ 28 w 101"/>
                <a:gd name="T11" fmla="*/ 71 h 99"/>
                <a:gd name="T12" fmla="*/ 28 w 101"/>
                <a:gd name="T13" fmla="*/ 27 h 99"/>
                <a:gd name="T14" fmla="*/ 73 w 101"/>
                <a:gd name="T15" fmla="*/ 27 h 99"/>
                <a:gd name="T16" fmla="*/ 73 w 101"/>
                <a:gd name="T17" fmla="*/ 71 h 99"/>
                <a:gd name="T18" fmla="*/ 28 w 101"/>
                <a:gd name="T19" fmla="*/ 7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99">
                  <a:moveTo>
                    <a:pt x="83" y="18"/>
                  </a:moveTo>
                  <a:cubicBezTo>
                    <a:pt x="65" y="0"/>
                    <a:pt x="36" y="0"/>
                    <a:pt x="18" y="18"/>
                  </a:cubicBezTo>
                  <a:cubicBezTo>
                    <a:pt x="0" y="35"/>
                    <a:pt x="0" y="63"/>
                    <a:pt x="18" y="81"/>
                  </a:cubicBezTo>
                  <a:cubicBezTo>
                    <a:pt x="36" y="99"/>
                    <a:pt x="65" y="99"/>
                    <a:pt x="83" y="81"/>
                  </a:cubicBezTo>
                  <a:cubicBezTo>
                    <a:pt x="101" y="63"/>
                    <a:pt x="101" y="35"/>
                    <a:pt x="83" y="18"/>
                  </a:cubicBezTo>
                  <a:close/>
                  <a:moveTo>
                    <a:pt x="28" y="71"/>
                  </a:moveTo>
                  <a:cubicBezTo>
                    <a:pt x="16" y="59"/>
                    <a:pt x="16" y="39"/>
                    <a:pt x="28" y="27"/>
                  </a:cubicBezTo>
                  <a:cubicBezTo>
                    <a:pt x="41" y="15"/>
                    <a:pt x="61" y="15"/>
                    <a:pt x="73" y="27"/>
                  </a:cubicBezTo>
                  <a:cubicBezTo>
                    <a:pt x="86" y="39"/>
                    <a:pt x="86" y="59"/>
                    <a:pt x="73" y="71"/>
                  </a:cubicBezTo>
                  <a:cubicBezTo>
                    <a:pt x="61" y="84"/>
                    <a:pt x="41" y="84"/>
                    <a:pt x="28" y="71"/>
                  </a:cubicBez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FBFFC30D-EF95-EF5C-A503-39241C94DE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703" y="2207"/>
              <a:ext cx="156" cy="151"/>
            </a:xfrm>
            <a:custGeom>
              <a:avLst/>
              <a:gdLst>
                <a:gd name="T0" fmla="*/ 61 w 65"/>
                <a:gd name="T1" fmla="*/ 3 h 63"/>
                <a:gd name="T2" fmla="*/ 48 w 65"/>
                <a:gd name="T3" fmla="*/ 3 h 63"/>
                <a:gd name="T4" fmla="*/ 47 w 65"/>
                <a:gd name="T5" fmla="*/ 4 h 63"/>
                <a:gd name="T6" fmla="*/ 61 w 65"/>
                <a:gd name="T7" fmla="*/ 17 h 63"/>
                <a:gd name="T8" fmla="*/ 61 w 65"/>
                <a:gd name="T9" fmla="*/ 16 h 63"/>
                <a:gd name="T10" fmla="*/ 61 w 65"/>
                <a:gd name="T11" fmla="*/ 3 h 63"/>
                <a:gd name="T12" fmla="*/ 4 w 65"/>
                <a:gd name="T13" fmla="*/ 46 h 63"/>
                <a:gd name="T14" fmla="*/ 4 w 65"/>
                <a:gd name="T15" fmla="*/ 59 h 63"/>
                <a:gd name="T16" fmla="*/ 17 w 65"/>
                <a:gd name="T17" fmla="*/ 59 h 63"/>
                <a:gd name="T18" fmla="*/ 56 w 65"/>
                <a:gd name="T19" fmla="*/ 21 h 63"/>
                <a:gd name="T20" fmla="*/ 43 w 65"/>
                <a:gd name="T21" fmla="*/ 8 h 63"/>
                <a:gd name="T22" fmla="*/ 4 w 65"/>
                <a:gd name="T23" fmla="*/ 4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5" h="63">
                  <a:moveTo>
                    <a:pt x="61" y="3"/>
                  </a:moveTo>
                  <a:cubicBezTo>
                    <a:pt x="58" y="0"/>
                    <a:pt x="52" y="0"/>
                    <a:pt x="48" y="3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5" y="13"/>
                    <a:pt x="65" y="7"/>
                    <a:pt x="61" y="3"/>
                  </a:cubicBezTo>
                  <a:close/>
                  <a:moveTo>
                    <a:pt x="4" y="46"/>
                  </a:moveTo>
                  <a:cubicBezTo>
                    <a:pt x="0" y="50"/>
                    <a:pt x="0" y="55"/>
                    <a:pt x="4" y="59"/>
                  </a:cubicBezTo>
                  <a:cubicBezTo>
                    <a:pt x="8" y="63"/>
                    <a:pt x="14" y="63"/>
                    <a:pt x="17" y="5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43" y="8"/>
                    <a:pt x="43" y="8"/>
                    <a:pt x="43" y="8"/>
                  </a:cubicBezTo>
                  <a:lnTo>
                    <a:pt x="4" y="46"/>
                  </a:lnTo>
                  <a:close/>
                </a:path>
              </a:pathLst>
            </a:cu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B03C0FA-DF8A-246C-700A-53C9852E0F51}"/>
              </a:ext>
            </a:extLst>
          </p:cNvPr>
          <p:cNvGrpSpPr/>
          <p:nvPr/>
        </p:nvGrpSpPr>
        <p:grpSpPr>
          <a:xfrm>
            <a:off x="1457481" y="1621290"/>
            <a:ext cx="4171387" cy="1108620"/>
            <a:chOff x="6407306" y="1279509"/>
            <a:chExt cx="4171387" cy="110862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37A61D86-1D7D-0687-4E3F-2A713925436F}"/>
                </a:ext>
              </a:extLst>
            </p:cNvPr>
            <p:cNvSpPr/>
            <p:nvPr/>
          </p:nvSpPr>
          <p:spPr>
            <a:xfrm>
              <a:off x="6407306" y="1677939"/>
              <a:ext cx="4171387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2FE7F23-D482-2B5B-29C3-1C0DFAADFC2E}"/>
                </a:ext>
              </a:extLst>
            </p:cNvPr>
            <p:cNvSpPr txBox="1"/>
            <p:nvPr/>
          </p:nvSpPr>
          <p:spPr>
            <a:xfrm>
              <a:off x="707287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7190ECF3-D727-5329-BBF4-2AD59813B86E}"/>
              </a:ext>
            </a:extLst>
          </p:cNvPr>
          <p:cNvGrpSpPr/>
          <p:nvPr/>
        </p:nvGrpSpPr>
        <p:grpSpPr>
          <a:xfrm>
            <a:off x="7072876" y="1621290"/>
            <a:ext cx="4171387" cy="1108620"/>
            <a:chOff x="6407306" y="1279509"/>
            <a:chExt cx="4171387" cy="110862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84E3414-C9F6-9EE9-086F-13DEFF1451D3}"/>
                </a:ext>
              </a:extLst>
            </p:cNvPr>
            <p:cNvSpPr/>
            <p:nvPr/>
          </p:nvSpPr>
          <p:spPr>
            <a:xfrm>
              <a:off x="6407306" y="1677939"/>
              <a:ext cx="4171387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A4D4260-D93C-87AE-D0D0-DD28930C1FF0}"/>
                </a:ext>
              </a:extLst>
            </p:cNvPr>
            <p:cNvSpPr txBox="1"/>
            <p:nvPr/>
          </p:nvSpPr>
          <p:spPr>
            <a:xfrm>
              <a:off x="707287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89145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分析与讨论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8841EA6-F803-32B8-E5C0-75F9DAE63905}"/>
              </a:ext>
            </a:extLst>
          </p:cNvPr>
          <p:cNvGrpSpPr/>
          <p:nvPr/>
        </p:nvGrpSpPr>
        <p:grpSpPr>
          <a:xfrm>
            <a:off x="4071968" y="1404967"/>
            <a:ext cx="4048065" cy="4048065"/>
            <a:chOff x="4071968" y="1636459"/>
            <a:chExt cx="4048065" cy="4048065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168B2559-1553-758F-5B17-7F731B8BA8A3}"/>
                </a:ext>
              </a:extLst>
            </p:cNvPr>
            <p:cNvSpPr/>
            <p:nvPr/>
          </p:nvSpPr>
          <p:spPr>
            <a:xfrm>
              <a:off x="4071968" y="2743680"/>
              <a:ext cx="4048065" cy="1833623"/>
            </a:xfrm>
            <a:prstGeom prst="ellipse">
              <a:avLst/>
            </a:prstGeom>
            <a:noFill/>
            <a:ln w="25400" cap="rnd">
              <a:solidFill>
                <a:srgbClr val="4E6EF2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2">
                    <a:lumMod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F862F591-9A96-93D6-7C3F-B6BB16BE792B}"/>
                </a:ext>
              </a:extLst>
            </p:cNvPr>
            <p:cNvSpPr/>
            <p:nvPr/>
          </p:nvSpPr>
          <p:spPr>
            <a:xfrm rot="5400000">
              <a:off x="4067273" y="2743680"/>
              <a:ext cx="4048065" cy="1833623"/>
            </a:xfrm>
            <a:prstGeom prst="ellipse">
              <a:avLst/>
            </a:prstGeom>
            <a:noFill/>
            <a:ln w="25400" cap="rnd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ABB21E0D-50E2-2090-4F18-08B0007FE61E}"/>
              </a:ext>
            </a:extLst>
          </p:cNvPr>
          <p:cNvGrpSpPr/>
          <p:nvPr/>
        </p:nvGrpSpPr>
        <p:grpSpPr>
          <a:xfrm>
            <a:off x="4566862" y="1911084"/>
            <a:ext cx="1398111" cy="1398111"/>
            <a:chOff x="4566862" y="2142576"/>
            <a:chExt cx="1398111" cy="1398111"/>
          </a:xfrm>
        </p:grpSpPr>
        <p:sp>
          <p:nvSpPr>
            <p:cNvPr id="6" name="圆角矩形 11">
              <a:extLst>
                <a:ext uri="{FF2B5EF4-FFF2-40B4-BE49-F238E27FC236}">
                  <a16:creationId xmlns:a16="http://schemas.microsoft.com/office/drawing/2014/main" id="{4BC8B438-0F25-A36E-8504-63962B0DEF3E}"/>
                </a:ext>
              </a:extLst>
            </p:cNvPr>
            <p:cNvSpPr/>
            <p:nvPr/>
          </p:nvSpPr>
          <p:spPr>
            <a:xfrm>
              <a:off x="4566862" y="2142576"/>
              <a:ext cx="1398111" cy="1398111"/>
            </a:xfrm>
            <a:prstGeom prst="round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668E257C-C84D-486E-23E8-8EF629707172}"/>
                </a:ext>
              </a:extLst>
            </p:cNvPr>
            <p:cNvSpPr/>
            <p:nvPr/>
          </p:nvSpPr>
          <p:spPr>
            <a:xfrm>
              <a:off x="4977322" y="2474002"/>
              <a:ext cx="563683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3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8" name="Group 4">
              <a:extLst>
                <a:ext uri="{FF2B5EF4-FFF2-40B4-BE49-F238E27FC236}">
                  <a16:creationId xmlns:a16="http://schemas.microsoft.com/office/drawing/2014/main" id="{0B937CCF-91D6-9DA5-A2CC-9F17E131AA3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89045" y="2567883"/>
              <a:ext cx="552450" cy="552450"/>
              <a:chOff x="3666" y="1986"/>
              <a:chExt cx="348" cy="348"/>
            </a:xfrm>
          </p:grpSpPr>
          <p:sp>
            <p:nvSpPr>
              <p:cNvPr id="9" name="AutoShape 3">
                <a:extLst>
                  <a:ext uri="{FF2B5EF4-FFF2-40B4-BE49-F238E27FC236}">
                    <a16:creationId xmlns:a16="http://schemas.microsoft.com/office/drawing/2014/main" id="{D3261A98-7DFD-5226-B096-EF97662D9EAE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66" y="1986"/>
                <a:ext cx="34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" name="Freeform 5">
                <a:extLst>
                  <a:ext uri="{FF2B5EF4-FFF2-40B4-BE49-F238E27FC236}">
                    <a16:creationId xmlns:a16="http://schemas.microsoft.com/office/drawing/2014/main" id="{25D9AF8A-7335-95EE-26F7-91D7A357E846}"/>
                  </a:ext>
                </a:extLst>
              </p:cNvPr>
              <p:cNvSpPr/>
              <p:nvPr/>
            </p:nvSpPr>
            <p:spPr bwMode="auto">
              <a:xfrm>
                <a:off x="3768" y="1984"/>
                <a:ext cx="145" cy="217"/>
              </a:xfrm>
              <a:custGeom>
                <a:avLst/>
                <a:gdLst>
                  <a:gd name="T0" fmla="*/ 101 w 145"/>
                  <a:gd name="T1" fmla="*/ 130 h 217"/>
                  <a:gd name="T2" fmla="*/ 101 w 145"/>
                  <a:gd name="T3" fmla="*/ 0 h 217"/>
                  <a:gd name="T4" fmla="*/ 43 w 145"/>
                  <a:gd name="T5" fmla="*/ 0 h 217"/>
                  <a:gd name="T6" fmla="*/ 43 w 145"/>
                  <a:gd name="T7" fmla="*/ 130 h 217"/>
                  <a:gd name="T8" fmla="*/ 0 w 145"/>
                  <a:gd name="T9" fmla="*/ 130 h 217"/>
                  <a:gd name="T10" fmla="*/ 72 w 145"/>
                  <a:gd name="T11" fmla="*/ 217 h 217"/>
                  <a:gd name="T12" fmla="*/ 145 w 145"/>
                  <a:gd name="T13" fmla="*/ 130 h 217"/>
                  <a:gd name="T14" fmla="*/ 101 w 145"/>
                  <a:gd name="T15" fmla="*/ 13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" h="217">
                    <a:moveTo>
                      <a:pt x="101" y="130"/>
                    </a:moveTo>
                    <a:lnTo>
                      <a:pt x="101" y="0"/>
                    </a:lnTo>
                    <a:lnTo>
                      <a:pt x="43" y="0"/>
                    </a:lnTo>
                    <a:lnTo>
                      <a:pt x="43" y="130"/>
                    </a:lnTo>
                    <a:lnTo>
                      <a:pt x="0" y="130"/>
                    </a:lnTo>
                    <a:lnTo>
                      <a:pt x="72" y="217"/>
                    </a:lnTo>
                    <a:lnTo>
                      <a:pt x="145" y="130"/>
                    </a:lnTo>
                    <a:lnTo>
                      <a:pt x="101" y="13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Freeform 6">
                <a:extLst>
                  <a:ext uri="{FF2B5EF4-FFF2-40B4-BE49-F238E27FC236}">
                    <a16:creationId xmlns:a16="http://schemas.microsoft.com/office/drawing/2014/main" id="{90584075-19B5-0C75-8A33-824FE5E439F5}"/>
                  </a:ext>
                </a:extLst>
              </p:cNvPr>
              <p:cNvSpPr/>
              <p:nvPr/>
            </p:nvSpPr>
            <p:spPr bwMode="auto">
              <a:xfrm>
                <a:off x="3666" y="2013"/>
                <a:ext cx="348" cy="319"/>
              </a:xfrm>
              <a:custGeom>
                <a:avLst/>
                <a:gdLst>
                  <a:gd name="T0" fmla="*/ 271 w 348"/>
                  <a:gd name="T1" fmla="*/ 0 h 319"/>
                  <a:gd name="T2" fmla="*/ 232 w 348"/>
                  <a:gd name="T3" fmla="*/ 0 h 319"/>
                  <a:gd name="T4" fmla="*/ 232 w 348"/>
                  <a:gd name="T5" fmla="*/ 29 h 319"/>
                  <a:gd name="T6" fmla="*/ 251 w 348"/>
                  <a:gd name="T7" fmla="*/ 29 h 319"/>
                  <a:gd name="T8" fmla="*/ 317 w 348"/>
                  <a:gd name="T9" fmla="*/ 174 h 319"/>
                  <a:gd name="T10" fmla="*/ 239 w 348"/>
                  <a:gd name="T11" fmla="*/ 174 h 319"/>
                  <a:gd name="T12" fmla="*/ 210 w 348"/>
                  <a:gd name="T13" fmla="*/ 217 h 319"/>
                  <a:gd name="T14" fmla="*/ 138 w 348"/>
                  <a:gd name="T15" fmla="*/ 217 h 319"/>
                  <a:gd name="T16" fmla="*/ 109 w 348"/>
                  <a:gd name="T17" fmla="*/ 174 h 319"/>
                  <a:gd name="T18" fmla="*/ 31 w 348"/>
                  <a:gd name="T19" fmla="*/ 174 h 319"/>
                  <a:gd name="T20" fmla="*/ 97 w 348"/>
                  <a:gd name="T21" fmla="*/ 29 h 319"/>
                  <a:gd name="T22" fmla="*/ 116 w 348"/>
                  <a:gd name="T23" fmla="*/ 29 h 319"/>
                  <a:gd name="T24" fmla="*/ 116 w 348"/>
                  <a:gd name="T25" fmla="*/ 0 h 319"/>
                  <a:gd name="T26" fmla="*/ 77 w 348"/>
                  <a:gd name="T27" fmla="*/ 0 h 319"/>
                  <a:gd name="T28" fmla="*/ 0 w 348"/>
                  <a:gd name="T29" fmla="*/ 171 h 319"/>
                  <a:gd name="T30" fmla="*/ 0 w 348"/>
                  <a:gd name="T31" fmla="*/ 319 h 319"/>
                  <a:gd name="T32" fmla="*/ 348 w 348"/>
                  <a:gd name="T33" fmla="*/ 319 h 319"/>
                  <a:gd name="T34" fmla="*/ 348 w 348"/>
                  <a:gd name="T35" fmla="*/ 171 h 319"/>
                  <a:gd name="T36" fmla="*/ 271 w 348"/>
                  <a:gd name="T37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48" h="319">
                    <a:moveTo>
                      <a:pt x="271" y="0"/>
                    </a:moveTo>
                    <a:lnTo>
                      <a:pt x="232" y="0"/>
                    </a:lnTo>
                    <a:lnTo>
                      <a:pt x="232" y="29"/>
                    </a:lnTo>
                    <a:lnTo>
                      <a:pt x="251" y="29"/>
                    </a:lnTo>
                    <a:lnTo>
                      <a:pt x="317" y="174"/>
                    </a:lnTo>
                    <a:lnTo>
                      <a:pt x="239" y="174"/>
                    </a:lnTo>
                    <a:lnTo>
                      <a:pt x="210" y="217"/>
                    </a:lnTo>
                    <a:lnTo>
                      <a:pt x="138" y="217"/>
                    </a:lnTo>
                    <a:lnTo>
                      <a:pt x="109" y="174"/>
                    </a:lnTo>
                    <a:lnTo>
                      <a:pt x="31" y="174"/>
                    </a:lnTo>
                    <a:lnTo>
                      <a:pt x="97" y="29"/>
                    </a:lnTo>
                    <a:lnTo>
                      <a:pt x="116" y="29"/>
                    </a:lnTo>
                    <a:lnTo>
                      <a:pt x="116" y="0"/>
                    </a:lnTo>
                    <a:lnTo>
                      <a:pt x="77" y="0"/>
                    </a:lnTo>
                    <a:lnTo>
                      <a:pt x="0" y="171"/>
                    </a:lnTo>
                    <a:lnTo>
                      <a:pt x="0" y="319"/>
                    </a:lnTo>
                    <a:lnTo>
                      <a:pt x="348" y="319"/>
                    </a:lnTo>
                    <a:lnTo>
                      <a:pt x="348" y="171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B039DF9-EDF5-6F26-D6F5-AE1C0B1A99AE}"/>
              </a:ext>
            </a:extLst>
          </p:cNvPr>
          <p:cNvGrpSpPr/>
          <p:nvPr/>
        </p:nvGrpSpPr>
        <p:grpSpPr>
          <a:xfrm>
            <a:off x="6291820" y="1911084"/>
            <a:ext cx="1398111" cy="1398111"/>
            <a:chOff x="6291820" y="2142576"/>
            <a:chExt cx="1398111" cy="1398111"/>
          </a:xfrm>
        </p:grpSpPr>
        <p:sp>
          <p:nvSpPr>
            <p:cNvPr id="13" name="圆角矩形 12">
              <a:extLst>
                <a:ext uri="{FF2B5EF4-FFF2-40B4-BE49-F238E27FC236}">
                  <a16:creationId xmlns:a16="http://schemas.microsoft.com/office/drawing/2014/main" id="{4A4DE42A-EEF8-A545-CB8F-1A09C7A1E0D1}"/>
                </a:ext>
              </a:extLst>
            </p:cNvPr>
            <p:cNvSpPr/>
            <p:nvPr/>
          </p:nvSpPr>
          <p:spPr>
            <a:xfrm>
              <a:off x="6291820" y="2142576"/>
              <a:ext cx="1398111" cy="139811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400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4" name="Group 9">
              <a:extLst>
                <a:ext uri="{FF2B5EF4-FFF2-40B4-BE49-F238E27FC236}">
                  <a16:creationId xmlns:a16="http://schemas.microsoft.com/office/drawing/2014/main" id="{11D31F7F-B992-84EA-357C-FA174CC9946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694950" y="2673462"/>
              <a:ext cx="516495" cy="380979"/>
              <a:chOff x="3638" y="2011"/>
              <a:chExt cx="404" cy="298"/>
            </a:xfrm>
          </p:grpSpPr>
          <p:sp>
            <p:nvSpPr>
              <p:cNvPr id="15" name="AutoShape 8">
                <a:extLst>
                  <a:ext uri="{FF2B5EF4-FFF2-40B4-BE49-F238E27FC236}">
                    <a16:creationId xmlns:a16="http://schemas.microsoft.com/office/drawing/2014/main" id="{DC7DF3D9-4477-63F6-867B-4A440F6DD50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38" y="2011"/>
                <a:ext cx="404" cy="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Oval 10">
                <a:extLst>
                  <a:ext uri="{FF2B5EF4-FFF2-40B4-BE49-F238E27FC236}">
                    <a16:creationId xmlns:a16="http://schemas.microsoft.com/office/drawing/2014/main" id="{AD7B8A3A-8426-89BE-9E14-043AB0AAA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2" y="2043"/>
                <a:ext cx="99" cy="1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Freeform 11">
                <a:extLst>
                  <a:ext uri="{FF2B5EF4-FFF2-40B4-BE49-F238E27FC236}">
                    <a16:creationId xmlns:a16="http://schemas.microsoft.com/office/drawing/2014/main" id="{B122AE8F-7D81-433D-11CB-B2EA3C0236A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09" y="2011"/>
                <a:ext cx="231" cy="296"/>
              </a:xfrm>
              <a:custGeom>
                <a:avLst/>
                <a:gdLst>
                  <a:gd name="T0" fmla="*/ 0 w 231"/>
                  <a:gd name="T1" fmla="*/ 0 h 296"/>
                  <a:gd name="T2" fmla="*/ 0 w 231"/>
                  <a:gd name="T3" fmla="*/ 296 h 296"/>
                  <a:gd name="T4" fmla="*/ 231 w 231"/>
                  <a:gd name="T5" fmla="*/ 296 h 296"/>
                  <a:gd name="T6" fmla="*/ 231 w 231"/>
                  <a:gd name="T7" fmla="*/ 0 h 296"/>
                  <a:gd name="T8" fmla="*/ 0 w 231"/>
                  <a:gd name="T9" fmla="*/ 0 h 296"/>
                  <a:gd name="T10" fmla="*/ 211 w 231"/>
                  <a:gd name="T11" fmla="*/ 264 h 296"/>
                  <a:gd name="T12" fmla="*/ 19 w 231"/>
                  <a:gd name="T13" fmla="*/ 264 h 296"/>
                  <a:gd name="T14" fmla="*/ 19 w 231"/>
                  <a:gd name="T15" fmla="*/ 233 h 296"/>
                  <a:gd name="T16" fmla="*/ 211 w 231"/>
                  <a:gd name="T17" fmla="*/ 233 h 296"/>
                  <a:gd name="T18" fmla="*/ 211 w 231"/>
                  <a:gd name="T19" fmla="*/ 264 h 296"/>
                  <a:gd name="T20" fmla="*/ 211 w 231"/>
                  <a:gd name="T21" fmla="*/ 199 h 296"/>
                  <a:gd name="T22" fmla="*/ 19 w 231"/>
                  <a:gd name="T23" fmla="*/ 199 h 296"/>
                  <a:gd name="T24" fmla="*/ 19 w 231"/>
                  <a:gd name="T25" fmla="*/ 165 h 296"/>
                  <a:gd name="T26" fmla="*/ 211 w 231"/>
                  <a:gd name="T27" fmla="*/ 165 h 296"/>
                  <a:gd name="T28" fmla="*/ 211 w 231"/>
                  <a:gd name="T29" fmla="*/ 199 h 296"/>
                  <a:gd name="T30" fmla="*/ 211 w 231"/>
                  <a:gd name="T31" fmla="*/ 131 h 296"/>
                  <a:gd name="T32" fmla="*/ 19 w 231"/>
                  <a:gd name="T33" fmla="*/ 131 h 296"/>
                  <a:gd name="T34" fmla="*/ 19 w 231"/>
                  <a:gd name="T35" fmla="*/ 97 h 296"/>
                  <a:gd name="T36" fmla="*/ 211 w 231"/>
                  <a:gd name="T37" fmla="*/ 97 h 296"/>
                  <a:gd name="T38" fmla="*/ 211 w 231"/>
                  <a:gd name="T39" fmla="*/ 131 h 296"/>
                  <a:gd name="T40" fmla="*/ 211 w 231"/>
                  <a:gd name="T41" fmla="*/ 63 h 296"/>
                  <a:gd name="T42" fmla="*/ 19 w 231"/>
                  <a:gd name="T43" fmla="*/ 63 h 296"/>
                  <a:gd name="T44" fmla="*/ 19 w 231"/>
                  <a:gd name="T45" fmla="*/ 32 h 296"/>
                  <a:gd name="T46" fmla="*/ 211 w 231"/>
                  <a:gd name="T47" fmla="*/ 32 h 296"/>
                  <a:gd name="T48" fmla="*/ 211 w 231"/>
                  <a:gd name="T49" fmla="*/ 63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1" h="296">
                    <a:moveTo>
                      <a:pt x="0" y="0"/>
                    </a:moveTo>
                    <a:lnTo>
                      <a:pt x="0" y="296"/>
                    </a:lnTo>
                    <a:lnTo>
                      <a:pt x="231" y="296"/>
                    </a:lnTo>
                    <a:lnTo>
                      <a:pt x="231" y="0"/>
                    </a:lnTo>
                    <a:lnTo>
                      <a:pt x="0" y="0"/>
                    </a:lnTo>
                    <a:close/>
                    <a:moveTo>
                      <a:pt x="211" y="264"/>
                    </a:moveTo>
                    <a:lnTo>
                      <a:pt x="19" y="264"/>
                    </a:lnTo>
                    <a:lnTo>
                      <a:pt x="19" y="233"/>
                    </a:lnTo>
                    <a:lnTo>
                      <a:pt x="211" y="233"/>
                    </a:lnTo>
                    <a:lnTo>
                      <a:pt x="211" y="264"/>
                    </a:lnTo>
                    <a:close/>
                    <a:moveTo>
                      <a:pt x="211" y="199"/>
                    </a:moveTo>
                    <a:lnTo>
                      <a:pt x="19" y="199"/>
                    </a:lnTo>
                    <a:lnTo>
                      <a:pt x="19" y="165"/>
                    </a:lnTo>
                    <a:lnTo>
                      <a:pt x="211" y="165"/>
                    </a:lnTo>
                    <a:lnTo>
                      <a:pt x="211" y="199"/>
                    </a:lnTo>
                    <a:close/>
                    <a:moveTo>
                      <a:pt x="211" y="131"/>
                    </a:moveTo>
                    <a:lnTo>
                      <a:pt x="19" y="131"/>
                    </a:lnTo>
                    <a:lnTo>
                      <a:pt x="19" y="97"/>
                    </a:lnTo>
                    <a:lnTo>
                      <a:pt x="211" y="97"/>
                    </a:lnTo>
                    <a:lnTo>
                      <a:pt x="211" y="131"/>
                    </a:lnTo>
                    <a:close/>
                    <a:moveTo>
                      <a:pt x="211" y="63"/>
                    </a:moveTo>
                    <a:lnTo>
                      <a:pt x="19" y="63"/>
                    </a:lnTo>
                    <a:lnTo>
                      <a:pt x="19" y="32"/>
                    </a:lnTo>
                    <a:lnTo>
                      <a:pt x="211" y="32"/>
                    </a:lnTo>
                    <a:lnTo>
                      <a:pt x="211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 12">
                <a:extLst>
                  <a:ext uri="{FF2B5EF4-FFF2-40B4-BE49-F238E27FC236}">
                    <a16:creationId xmlns:a16="http://schemas.microsoft.com/office/drawing/2014/main" id="{E1EC97D9-87DA-32EB-1895-7CE84683B34F}"/>
                  </a:ext>
                </a:extLst>
              </p:cNvPr>
              <p:cNvSpPr/>
              <p:nvPr/>
            </p:nvSpPr>
            <p:spPr bwMode="auto">
              <a:xfrm>
                <a:off x="3640" y="2159"/>
                <a:ext cx="142" cy="123"/>
              </a:xfrm>
              <a:custGeom>
                <a:avLst/>
                <a:gdLst>
                  <a:gd name="T0" fmla="*/ 59 w 59"/>
                  <a:gd name="T1" fmla="*/ 51 h 51"/>
                  <a:gd name="T2" fmla="*/ 59 w 59"/>
                  <a:gd name="T3" fmla="*/ 29 h 51"/>
                  <a:gd name="T4" fmla="*/ 29 w 59"/>
                  <a:gd name="T5" fmla="*/ 0 h 51"/>
                  <a:gd name="T6" fmla="*/ 0 w 59"/>
                  <a:gd name="T7" fmla="*/ 29 h 51"/>
                  <a:gd name="T8" fmla="*/ 0 w 59"/>
                  <a:gd name="T9" fmla="*/ 51 h 51"/>
                  <a:gd name="T10" fmla="*/ 59 w 59"/>
                  <a:gd name="T11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51">
                    <a:moveTo>
                      <a:pt x="59" y="51"/>
                    </a:moveTo>
                    <a:cubicBezTo>
                      <a:pt x="59" y="29"/>
                      <a:pt x="59" y="29"/>
                      <a:pt x="59" y="29"/>
                    </a:cubicBezTo>
                    <a:cubicBezTo>
                      <a:pt x="59" y="13"/>
                      <a:pt x="45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51"/>
                      <a:pt x="0" y="51"/>
                      <a:pt x="0" y="51"/>
                    </a:cubicBezTo>
                    <a:lnTo>
                      <a:pt x="59" y="5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A9D4FCB-973D-6C67-8E1E-D58AB0ACBBA3}"/>
              </a:ext>
            </a:extLst>
          </p:cNvPr>
          <p:cNvGrpSpPr/>
          <p:nvPr/>
        </p:nvGrpSpPr>
        <p:grpSpPr>
          <a:xfrm>
            <a:off x="4566862" y="3591896"/>
            <a:ext cx="1398111" cy="1398111"/>
            <a:chOff x="4566862" y="3823388"/>
            <a:chExt cx="1398111" cy="1398111"/>
          </a:xfrm>
        </p:grpSpPr>
        <p:sp>
          <p:nvSpPr>
            <p:cNvPr id="20" name="圆角矩形 14">
              <a:extLst>
                <a:ext uri="{FF2B5EF4-FFF2-40B4-BE49-F238E27FC236}">
                  <a16:creationId xmlns:a16="http://schemas.microsoft.com/office/drawing/2014/main" id="{8E44BC2C-84D0-E0BF-359E-7C42C04D1351}"/>
                </a:ext>
              </a:extLst>
            </p:cNvPr>
            <p:cNvSpPr/>
            <p:nvPr/>
          </p:nvSpPr>
          <p:spPr>
            <a:xfrm>
              <a:off x="4566862" y="3823388"/>
              <a:ext cx="1398111" cy="1398111"/>
            </a:xfrm>
            <a:prstGeom prst="round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1" name="Group 15">
              <a:extLst>
                <a:ext uri="{FF2B5EF4-FFF2-40B4-BE49-F238E27FC236}">
                  <a16:creationId xmlns:a16="http://schemas.microsoft.com/office/drawing/2014/main" id="{BBF55F54-CCE4-508A-A2A6-1987056E53B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984018" y="4244969"/>
              <a:ext cx="550289" cy="550289"/>
              <a:chOff x="3631" y="1951"/>
              <a:chExt cx="418" cy="418"/>
            </a:xfrm>
          </p:grpSpPr>
          <p:sp>
            <p:nvSpPr>
              <p:cNvPr id="22" name="AutoShape 14">
                <a:extLst>
                  <a:ext uri="{FF2B5EF4-FFF2-40B4-BE49-F238E27FC236}">
                    <a16:creationId xmlns:a16="http://schemas.microsoft.com/office/drawing/2014/main" id="{61568C99-83EE-68DB-003C-D81E16BAEE0F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1951"/>
                <a:ext cx="418" cy="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6">
                <a:extLst>
                  <a:ext uri="{FF2B5EF4-FFF2-40B4-BE49-F238E27FC236}">
                    <a16:creationId xmlns:a16="http://schemas.microsoft.com/office/drawing/2014/main" id="{312D9628-357A-DD56-F93F-B80A3DEBF7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31" y="1954"/>
                <a:ext cx="418" cy="417"/>
              </a:xfrm>
              <a:custGeom>
                <a:avLst/>
                <a:gdLst>
                  <a:gd name="T0" fmla="*/ 85 w 174"/>
                  <a:gd name="T1" fmla="*/ 72 h 174"/>
                  <a:gd name="T2" fmla="*/ 119 w 174"/>
                  <a:gd name="T3" fmla="*/ 109 h 174"/>
                  <a:gd name="T4" fmla="*/ 87 w 174"/>
                  <a:gd name="T5" fmla="*/ 0 h 174"/>
                  <a:gd name="T6" fmla="*/ 87 w 174"/>
                  <a:gd name="T7" fmla="*/ 0 h 174"/>
                  <a:gd name="T8" fmla="*/ 129 w 174"/>
                  <a:gd name="T9" fmla="*/ 38 h 174"/>
                  <a:gd name="T10" fmla="*/ 111 w 174"/>
                  <a:gd name="T11" fmla="*/ 36 h 174"/>
                  <a:gd name="T12" fmla="*/ 113 w 174"/>
                  <a:gd name="T13" fmla="*/ 28 h 174"/>
                  <a:gd name="T14" fmla="*/ 103 w 174"/>
                  <a:gd name="T15" fmla="*/ 27 h 174"/>
                  <a:gd name="T16" fmla="*/ 100 w 174"/>
                  <a:gd name="T17" fmla="*/ 30 h 174"/>
                  <a:gd name="T18" fmla="*/ 93 w 174"/>
                  <a:gd name="T19" fmla="*/ 27 h 174"/>
                  <a:gd name="T20" fmla="*/ 82 w 174"/>
                  <a:gd name="T21" fmla="*/ 25 h 174"/>
                  <a:gd name="T22" fmla="*/ 79 w 174"/>
                  <a:gd name="T23" fmla="*/ 25 h 174"/>
                  <a:gd name="T24" fmla="*/ 78 w 174"/>
                  <a:gd name="T25" fmla="*/ 41 h 174"/>
                  <a:gd name="T26" fmla="*/ 87 w 174"/>
                  <a:gd name="T27" fmla="*/ 44 h 174"/>
                  <a:gd name="T28" fmla="*/ 96 w 174"/>
                  <a:gd name="T29" fmla="*/ 32 h 174"/>
                  <a:gd name="T30" fmla="*/ 107 w 174"/>
                  <a:gd name="T31" fmla="*/ 38 h 174"/>
                  <a:gd name="T32" fmla="*/ 98 w 174"/>
                  <a:gd name="T33" fmla="*/ 52 h 174"/>
                  <a:gd name="T34" fmla="*/ 108 w 174"/>
                  <a:gd name="T35" fmla="*/ 54 h 174"/>
                  <a:gd name="T36" fmla="*/ 117 w 174"/>
                  <a:gd name="T37" fmla="*/ 53 h 174"/>
                  <a:gd name="T38" fmla="*/ 104 w 174"/>
                  <a:gd name="T39" fmla="*/ 55 h 174"/>
                  <a:gd name="T40" fmla="*/ 93 w 174"/>
                  <a:gd name="T41" fmla="*/ 64 h 174"/>
                  <a:gd name="T42" fmla="*/ 88 w 174"/>
                  <a:gd name="T43" fmla="*/ 70 h 174"/>
                  <a:gd name="T44" fmla="*/ 72 w 174"/>
                  <a:gd name="T45" fmla="*/ 75 h 174"/>
                  <a:gd name="T46" fmla="*/ 77 w 174"/>
                  <a:gd name="T47" fmla="*/ 89 h 174"/>
                  <a:gd name="T48" fmla="*/ 84 w 174"/>
                  <a:gd name="T49" fmla="*/ 97 h 174"/>
                  <a:gd name="T50" fmla="*/ 100 w 174"/>
                  <a:gd name="T51" fmla="*/ 95 h 174"/>
                  <a:gd name="T52" fmla="*/ 116 w 174"/>
                  <a:gd name="T53" fmla="*/ 102 h 174"/>
                  <a:gd name="T54" fmla="*/ 121 w 174"/>
                  <a:gd name="T55" fmla="*/ 109 h 174"/>
                  <a:gd name="T56" fmla="*/ 137 w 174"/>
                  <a:gd name="T57" fmla="*/ 114 h 174"/>
                  <a:gd name="T58" fmla="*/ 130 w 174"/>
                  <a:gd name="T59" fmla="*/ 132 h 174"/>
                  <a:gd name="T60" fmla="*/ 122 w 174"/>
                  <a:gd name="T61" fmla="*/ 139 h 174"/>
                  <a:gd name="T62" fmla="*/ 113 w 174"/>
                  <a:gd name="T63" fmla="*/ 148 h 174"/>
                  <a:gd name="T64" fmla="*/ 101 w 174"/>
                  <a:gd name="T65" fmla="*/ 161 h 174"/>
                  <a:gd name="T66" fmla="*/ 94 w 174"/>
                  <a:gd name="T67" fmla="*/ 159 h 174"/>
                  <a:gd name="T68" fmla="*/ 97 w 174"/>
                  <a:gd name="T69" fmla="*/ 136 h 174"/>
                  <a:gd name="T70" fmla="*/ 86 w 174"/>
                  <a:gd name="T71" fmla="*/ 114 h 174"/>
                  <a:gd name="T72" fmla="*/ 88 w 174"/>
                  <a:gd name="T73" fmla="*/ 99 h 174"/>
                  <a:gd name="T74" fmla="*/ 75 w 174"/>
                  <a:gd name="T75" fmla="*/ 93 h 174"/>
                  <a:gd name="T76" fmla="*/ 56 w 174"/>
                  <a:gd name="T77" fmla="*/ 82 h 174"/>
                  <a:gd name="T78" fmla="*/ 52 w 174"/>
                  <a:gd name="T79" fmla="*/ 79 h 174"/>
                  <a:gd name="T80" fmla="*/ 40 w 174"/>
                  <a:gd name="T81" fmla="*/ 67 h 174"/>
                  <a:gd name="T82" fmla="*/ 34 w 174"/>
                  <a:gd name="T83" fmla="*/ 46 h 174"/>
                  <a:gd name="T84" fmla="*/ 59 w 174"/>
                  <a:gd name="T85" fmla="*/ 17 h 174"/>
                  <a:gd name="T86" fmla="*/ 55 w 174"/>
                  <a:gd name="T87" fmla="*/ 22 h 174"/>
                  <a:gd name="T88" fmla="*/ 65 w 174"/>
                  <a:gd name="T89" fmla="*/ 21 h 174"/>
                  <a:gd name="T90" fmla="*/ 73 w 174"/>
                  <a:gd name="T91" fmla="*/ 19 h 174"/>
                  <a:gd name="T92" fmla="*/ 76 w 174"/>
                  <a:gd name="T93" fmla="*/ 14 h 174"/>
                  <a:gd name="T94" fmla="*/ 71 w 174"/>
                  <a:gd name="T95" fmla="*/ 11 h 174"/>
                  <a:gd name="T96" fmla="*/ 96 w 174"/>
                  <a:gd name="T97" fmla="*/ 12 h 174"/>
                  <a:gd name="T98" fmla="*/ 102 w 174"/>
                  <a:gd name="T99" fmla="*/ 11 h 174"/>
                  <a:gd name="T100" fmla="*/ 158 w 174"/>
                  <a:gd name="T101" fmla="*/ 64 h 174"/>
                  <a:gd name="T102" fmla="*/ 163 w 174"/>
                  <a:gd name="T103" fmla="*/ 72 h 174"/>
                  <a:gd name="T104" fmla="*/ 157 w 174"/>
                  <a:gd name="T105" fmla="*/ 69 h 174"/>
                  <a:gd name="T106" fmla="*/ 154 w 174"/>
                  <a:gd name="T107" fmla="*/ 100 h 174"/>
                  <a:gd name="T108" fmla="*/ 156 w 174"/>
                  <a:gd name="T109" fmla="*/ 84 h 174"/>
                  <a:gd name="T110" fmla="*/ 164 w 174"/>
                  <a:gd name="T111" fmla="*/ 87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74" h="174">
                    <a:moveTo>
                      <a:pt x="85" y="72"/>
                    </a:move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ubicBezTo>
                      <a:pt x="85" y="72"/>
                      <a:pt x="85" y="72"/>
                      <a:pt x="85" y="72"/>
                    </a:cubicBezTo>
                    <a:close/>
                    <a:moveTo>
                      <a:pt x="119" y="109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19" y="109"/>
                    </a:cubicBezTo>
                    <a:close/>
                    <a:moveTo>
                      <a:pt x="120" y="109"/>
                    </a:moveTo>
                    <a:cubicBezTo>
                      <a:pt x="119" y="109"/>
                      <a:pt x="119" y="109"/>
                      <a:pt x="119" y="109"/>
                    </a:cubicBezTo>
                    <a:cubicBezTo>
                      <a:pt x="119" y="109"/>
                      <a:pt x="119" y="109"/>
                      <a:pt x="120" y="109"/>
                    </a:cubicBezTo>
                    <a:close/>
                    <a:moveTo>
                      <a:pt x="87" y="0"/>
                    </a:moveTo>
                    <a:cubicBezTo>
                      <a:pt x="39" y="0"/>
                      <a:pt x="0" y="39"/>
                      <a:pt x="0" y="87"/>
                    </a:cubicBezTo>
                    <a:cubicBezTo>
                      <a:pt x="0" y="135"/>
                      <a:pt x="39" y="174"/>
                      <a:pt x="87" y="174"/>
                    </a:cubicBezTo>
                    <a:cubicBezTo>
                      <a:pt x="135" y="174"/>
                      <a:pt x="174" y="135"/>
                      <a:pt x="174" y="87"/>
                    </a:cubicBezTo>
                    <a:cubicBezTo>
                      <a:pt x="174" y="39"/>
                      <a:pt x="135" y="0"/>
                      <a:pt x="87" y="0"/>
                    </a:cubicBezTo>
                    <a:close/>
                    <a:moveTo>
                      <a:pt x="143" y="34"/>
                    </a:moveTo>
                    <a:cubicBezTo>
                      <a:pt x="140" y="34"/>
                      <a:pt x="138" y="34"/>
                      <a:pt x="135" y="36"/>
                    </a:cubicBezTo>
                    <a:cubicBezTo>
                      <a:pt x="134" y="36"/>
                      <a:pt x="134" y="37"/>
                      <a:pt x="132" y="37"/>
                    </a:cubicBezTo>
                    <a:cubicBezTo>
                      <a:pt x="131" y="38"/>
                      <a:pt x="130" y="37"/>
                      <a:pt x="129" y="38"/>
                    </a:cubicBezTo>
                    <a:cubicBezTo>
                      <a:pt x="125" y="39"/>
                      <a:pt x="126" y="48"/>
                      <a:pt x="120" y="46"/>
                    </a:cubicBezTo>
                    <a:cubicBezTo>
                      <a:pt x="118" y="46"/>
                      <a:pt x="116" y="43"/>
                      <a:pt x="115" y="41"/>
                    </a:cubicBezTo>
                    <a:cubicBezTo>
                      <a:pt x="114" y="39"/>
                      <a:pt x="112" y="38"/>
                      <a:pt x="113" y="36"/>
                    </a:cubicBezTo>
                    <a:cubicBezTo>
                      <a:pt x="113" y="36"/>
                      <a:pt x="112" y="36"/>
                      <a:pt x="111" y="36"/>
                    </a:cubicBezTo>
                    <a:cubicBezTo>
                      <a:pt x="112" y="34"/>
                      <a:pt x="115" y="34"/>
                      <a:pt x="116" y="33"/>
                    </a:cubicBezTo>
                    <a:cubicBezTo>
                      <a:pt x="117" y="31"/>
                      <a:pt x="112" y="31"/>
                      <a:pt x="111" y="30"/>
                    </a:cubicBezTo>
                    <a:cubicBezTo>
                      <a:pt x="113" y="29"/>
                      <a:pt x="113" y="31"/>
                      <a:pt x="115" y="31"/>
                    </a:cubicBezTo>
                    <a:cubicBezTo>
                      <a:pt x="116" y="30"/>
                      <a:pt x="114" y="28"/>
                      <a:pt x="113" y="28"/>
                    </a:cubicBezTo>
                    <a:cubicBezTo>
                      <a:pt x="113" y="28"/>
                      <a:pt x="108" y="30"/>
                      <a:pt x="111" y="27"/>
                    </a:cubicBezTo>
                    <a:cubicBezTo>
                      <a:pt x="107" y="25"/>
                      <a:pt x="104" y="22"/>
                      <a:pt x="100" y="20"/>
                    </a:cubicBezTo>
                    <a:cubicBezTo>
                      <a:pt x="100" y="23"/>
                      <a:pt x="105" y="24"/>
                      <a:pt x="107" y="25"/>
                    </a:cubicBezTo>
                    <a:cubicBezTo>
                      <a:pt x="106" y="26"/>
                      <a:pt x="105" y="28"/>
                      <a:pt x="103" y="27"/>
                    </a:cubicBezTo>
                    <a:cubicBezTo>
                      <a:pt x="102" y="27"/>
                      <a:pt x="103" y="25"/>
                      <a:pt x="101" y="25"/>
                    </a:cubicBezTo>
                    <a:cubicBezTo>
                      <a:pt x="100" y="28"/>
                      <a:pt x="104" y="27"/>
                      <a:pt x="104" y="29"/>
                    </a:cubicBezTo>
                    <a:cubicBezTo>
                      <a:pt x="104" y="31"/>
                      <a:pt x="103" y="30"/>
                      <a:pt x="102" y="30"/>
                    </a:cubicBezTo>
                    <a:cubicBezTo>
                      <a:pt x="102" y="30"/>
                      <a:pt x="100" y="29"/>
                      <a:pt x="100" y="30"/>
                    </a:cubicBezTo>
                    <a:cubicBezTo>
                      <a:pt x="100" y="31"/>
                      <a:pt x="102" y="30"/>
                      <a:pt x="103" y="32"/>
                    </a:cubicBezTo>
                    <a:cubicBezTo>
                      <a:pt x="100" y="32"/>
                      <a:pt x="99" y="31"/>
                      <a:pt x="96" y="29"/>
                    </a:cubicBezTo>
                    <a:cubicBezTo>
                      <a:pt x="94" y="28"/>
                      <a:pt x="93" y="28"/>
                      <a:pt x="90" y="28"/>
                    </a:cubicBezTo>
                    <a:cubicBezTo>
                      <a:pt x="90" y="28"/>
                      <a:pt x="92" y="27"/>
                      <a:pt x="93" y="27"/>
                    </a:cubicBezTo>
                    <a:cubicBezTo>
                      <a:pt x="93" y="26"/>
                      <a:pt x="95" y="25"/>
                      <a:pt x="95" y="24"/>
                    </a:cubicBezTo>
                    <a:cubicBezTo>
                      <a:pt x="95" y="23"/>
                      <a:pt x="95" y="23"/>
                      <a:pt x="93" y="22"/>
                    </a:cubicBezTo>
                    <a:cubicBezTo>
                      <a:pt x="92" y="21"/>
                      <a:pt x="90" y="19"/>
                      <a:pt x="89" y="19"/>
                    </a:cubicBezTo>
                    <a:cubicBezTo>
                      <a:pt x="83" y="18"/>
                      <a:pt x="87" y="24"/>
                      <a:pt x="82" y="25"/>
                    </a:cubicBezTo>
                    <a:cubicBezTo>
                      <a:pt x="82" y="25"/>
                      <a:pt x="83" y="25"/>
                      <a:pt x="83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2" y="25"/>
                      <a:pt x="82" y="25"/>
                      <a:pt x="82" y="25"/>
                    </a:cubicBezTo>
                    <a:cubicBezTo>
                      <a:pt x="81" y="25"/>
                      <a:pt x="79" y="25"/>
                      <a:pt x="79" y="25"/>
                    </a:cubicBezTo>
                    <a:cubicBezTo>
                      <a:pt x="78" y="26"/>
                      <a:pt x="78" y="27"/>
                      <a:pt x="78" y="28"/>
                    </a:cubicBezTo>
                    <a:cubicBezTo>
                      <a:pt x="77" y="29"/>
                      <a:pt x="75" y="29"/>
                      <a:pt x="74" y="30"/>
                    </a:cubicBezTo>
                    <a:cubicBezTo>
                      <a:pt x="73" y="31"/>
                      <a:pt x="71" y="32"/>
                      <a:pt x="70" y="34"/>
                    </a:cubicBezTo>
                    <a:cubicBezTo>
                      <a:pt x="68" y="38"/>
                      <a:pt x="75" y="39"/>
                      <a:pt x="78" y="41"/>
                    </a:cubicBezTo>
                    <a:cubicBezTo>
                      <a:pt x="80" y="41"/>
                      <a:pt x="84" y="42"/>
                      <a:pt x="84" y="43"/>
                    </a:cubicBezTo>
                    <a:cubicBezTo>
                      <a:pt x="85" y="44"/>
                      <a:pt x="83" y="46"/>
                      <a:pt x="85" y="47"/>
                    </a:cubicBezTo>
                    <a:cubicBezTo>
                      <a:pt x="86" y="47"/>
                      <a:pt x="87" y="47"/>
                      <a:pt x="88" y="46"/>
                    </a:cubicBezTo>
                    <a:cubicBezTo>
                      <a:pt x="89" y="45"/>
                      <a:pt x="88" y="45"/>
                      <a:pt x="87" y="44"/>
                    </a:cubicBezTo>
                    <a:cubicBezTo>
                      <a:pt x="87" y="42"/>
                      <a:pt x="88" y="43"/>
                      <a:pt x="89" y="42"/>
                    </a:cubicBezTo>
                    <a:cubicBezTo>
                      <a:pt x="91" y="40"/>
                      <a:pt x="90" y="40"/>
                      <a:pt x="90" y="37"/>
                    </a:cubicBezTo>
                    <a:cubicBezTo>
                      <a:pt x="89" y="36"/>
                      <a:pt x="88" y="33"/>
                      <a:pt x="89" y="32"/>
                    </a:cubicBezTo>
                    <a:cubicBezTo>
                      <a:pt x="91" y="30"/>
                      <a:pt x="94" y="32"/>
                      <a:pt x="96" y="32"/>
                    </a:cubicBezTo>
                    <a:cubicBezTo>
                      <a:pt x="97" y="33"/>
                      <a:pt x="98" y="35"/>
                      <a:pt x="99" y="36"/>
                    </a:cubicBezTo>
                    <a:cubicBezTo>
                      <a:pt x="99" y="36"/>
                      <a:pt x="100" y="37"/>
                      <a:pt x="101" y="37"/>
                    </a:cubicBezTo>
                    <a:cubicBezTo>
                      <a:pt x="103" y="37"/>
                      <a:pt x="102" y="36"/>
                      <a:pt x="103" y="35"/>
                    </a:cubicBezTo>
                    <a:cubicBezTo>
                      <a:pt x="105" y="33"/>
                      <a:pt x="106" y="36"/>
                      <a:pt x="107" y="38"/>
                    </a:cubicBezTo>
                    <a:cubicBezTo>
                      <a:pt x="108" y="40"/>
                      <a:pt x="108" y="41"/>
                      <a:pt x="110" y="42"/>
                    </a:cubicBezTo>
                    <a:cubicBezTo>
                      <a:pt x="111" y="42"/>
                      <a:pt x="114" y="45"/>
                      <a:pt x="113" y="46"/>
                    </a:cubicBezTo>
                    <a:cubicBezTo>
                      <a:pt x="113" y="47"/>
                      <a:pt x="110" y="48"/>
                      <a:pt x="109" y="49"/>
                    </a:cubicBezTo>
                    <a:cubicBezTo>
                      <a:pt x="105" y="50"/>
                      <a:pt x="99" y="47"/>
                      <a:pt x="98" y="52"/>
                    </a:cubicBezTo>
                    <a:cubicBezTo>
                      <a:pt x="99" y="52"/>
                      <a:pt x="103" y="49"/>
                      <a:pt x="104" y="50"/>
                    </a:cubicBezTo>
                    <a:cubicBezTo>
                      <a:pt x="105" y="51"/>
                      <a:pt x="104" y="52"/>
                      <a:pt x="104" y="53"/>
                    </a:cubicBezTo>
                    <a:cubicBezTo>
                      <a:pt x="105" y="55"/>
                      <a:pt x="106" y="54"/>
                      <a:pt x="108" y="53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10" y="53"/>
                      <a:pt x="110" y="53"/>
                      <a:pt x="111" y="51"/>
                    </a:cubicBezTo>
                    <a:cubicBezTo>
                      <a:pt x="111" y="50"/>
                      <a:pt x="112" y="49"/>
                      <a:pt x="112" y="48"/>
                    </a:cubicBezTo>
                    <a:cubicBezTo>
                      <a:pt x="114" y="47"/>
                      <a:pt x="114" y="48"/>
                      <a:pt x="115" y="49"/>
                    </a:cubicBezTo>
                    <a:cubicBezTo>
                      <a:pt x="115" y="49"/>
                      <a:pt x="118" y="53"/>
                      <a:pt x="117" y="53"/>
                    </a:cubicBezTo>
                    <a:cubicBezTo>
                      <a:pt x="114" y="52"/>
                      <a:pt x="111" y="52"/>
                      <a:pt x="109" y="54"/>
                    </a:cubicBezTo>
                    <a:cubicBezTo>
                      <a:pt x="107" y="55"/>
                      <a:pt x="106" y="56"/>
                      <a:pt x="104" y="57"/>
                    </a:cubicBezTo>
                    <a:cubicBezTo>
                      <a:pt x="104" y="57"/>
                      <a:pt x="101" y="57"/>
                      <a:pt x="101" y="57"/>
                    </a:cubicBezTo>
                    <a:cubicBezTo>
                      <a:pt x="102" y="56"/>
                      <a:pt x="104" y="55"/>
                      <a:pt x="104" y="55"/>
                    </a:cubicBezTo>
                    <a:cubicBezTo>
                      <a:pt x="102" y="54"/>
                      <a:pt x="101" y="55"/>
                      <a:pt x="99" y="57"/>
                    </a:cubicBezTo>
                    <a:cubicBezTo>
                      <a:pt x="98" y="57"/>
                      <a:pt x="97" y="59"/>
                      <a:pt x="96" y="60"/>
                    </a:cubicBezTo>
                    <a:cubicBezTo>
                      <a:pt x="95" y="60"/>
                      <a:pt x="94" y="61"/>
                      <a:pt x="94" y="61"/>
                    </a:cubicBezTo>
                    <a:cubicBezTo>
                      <a:pt x="93" y="62"/>
                      <a:pt x="93" y="63"/>
                      <a:pt x="93" y="64"/>
                    </a:cubicBezTo>
                    <a:cubicBezTo>
                      <a:pt x="92" y="64"/>
                      <a:pt x="91" y="64"/>
                      <a:pt x="91" y="64"/>
                    </a:cubicBezTo>
                    <a:cubicBezTo>
                      <a:pt x="90" y="65"/>
                      <a:pt x="91" y="66"/>
                      <a:pt x="91" y="67"/>
                    </a:cubicBezTo>
                    <a:cubicBezTo>
                      <a:pt x="91" y="68"/>
                      <a:pt x="88" y="69"/>
                      <a:pt x="88" y="70"/>
                    </a:cubicBezTo>
                    <a:cubicBezTo>
                      <a:pt x="88" y="70"/>
                      <a:pt x="88" y="70"/>
                      <a:pt x="88" y="70"/>
                    </a:cubicBezTo>
                    <a:cubicBezTo>
                      <a:pt x="87" y="70"/>
                      <a:pt x="86" y="71"/>
                      <a:pt x="85" y="72"/>
                    </a:cubicBezTo>
                    <a:cubicBezTo>
                      <a:pt x="86" y="74"/>
                      <a:pt x="87" y="77"/>
                      <a:pt x="86" y="78"/>
                    </a:cubicBezTo>
                    <a:cubicBezTo>
                      <a:pt x="85" y="81"/>
                      <a:pt x="84" y="76"/>
                      <a:pt x="83" y="75"/>
                    </a:cubicBezTo>
                    <a:cubicBezTo>
                      <a:pt x="81" y="72"/>
                      <a:pt x="76" y="74"/>
                      <a:pt x="72" y="75"/>
                    </a:cubicBezTo>
                    <a:cubicBezTo>
                      <a:pt x="68" y="75"/>
                      <a:pt x="64" y="80"/>
                      <a:pt x="67" y="85"/>
                    </a:cubicBezTo>
                    <a:cubicBezTo>
                      <a:pt x="68" y="87"/>
                      <a:pt x="70" y="88"/>
                      <a:pt x="72" y="87"/>
                    </a:cubicBezTo>
                    <a:cubicBezTo>
                      <a:pt x="75" y="87"/>
                      <a:pt x="75" y="84"/>
                      <a:pt x="77" y="84"/>
                    </a:cubicBezTo>
                    <a:cubicBezTo>
                      <a:pt x="81" y="84"/>
                      <a:pt x="77" y="87"/>
                      <a:pt x="77" y="89"/>
                    </a:cubicBezTo>
                    <a:cubicBezTo>
                      <a:pt x="77" y="90"/>
                      <a:pt x="77" y="90"/>
                      <a:pt x="79" y="90"/>
                    </a:cubicBezTo>
                    <a:cubicBezTo>
                      <a:pt x="80" y="91"/>
                      <a:pt x="81" y="90"/>
                      <a:pt x="82" y="91"/>
                    </a:cubicBezTo>
                    <a:cubicBezTo>
                      <a:pt x="82" y="91"/>
                      <a:pt x="82" y="93"/>
                      <a:pt x="83" y="92"/>
                    </a:cubicBezTo>
                    <a:cubicBezTo>
                      <a:pt x="82" y="93"/>
                      <a:pt x="82" y="96"/>
                      <a:pt x="84" y="97"/>
                    </a:cubicBezTo>
                    <a:cubicBezTo>
                      <a:pt x="85" y="98"/>
                      <a:pt x="87" y="97"/>
                      <a:pt x="89" y="98"/>
                    </a:cubicBezTo>
                    <a:cubicBezTo>
                      <a:pt x="92" y="99"/>
                      <a:pt x="90" y="98"/>
                      <a:pt x="93" y="96"/>
                    </a:cubicBezTo>
                    <a:cubicBezTo>
                      <a:pt x="95" y="95"/>
                      <a:pt x="95" y="96"/>
                      <a:pt x="97" y="96"/>
                    </a:cubicBezTo>
                    <a:cubicBezTo>
                      <a:pt x="98" y="96"/>
                      <a:pt x="98" y="95"/>
                      <a:pt x="100" y="95"/>
                    </a:cubicBezTo>
                    <a:cubicBezTo>
                      <a:pt x="101" y="95"/>
                      <a:pt x="101" y="96"/>
                      <a:pt x="103" y="97"/>
                    </a:cubicBezTo>
                    <a:cubicBezTo>
                      <a:pt x="103" y="97"/>
                      <a:pt x="104" y="96"/>
                      <a:pt x="105" y="96"/>
                    </a:cubicBezTo>
                    <a:cubicBezTo>
                      <a:pt x="107" y="97"/>
                      <a:pt x="109" y="98"/>
                      <a:pt x="111" y="100"/>
                    </a:cubicBezTo>
                    <a:cubicBezTo>
                      <a:pt x="113" y="101"/>
                      <a:pt x="114" y="101"/>
                      <a:pt x="116" y="102"/>
                    </a:cubicBezTo>
                    <a:cubicBezTo>
                      <a:pt x="118" y="102"/>
                      <a:pt x="120" y="104"/>
                      <a:pt x="120" y="106"/>
                    </a:cubicBezTo>
                    <a:cubicBezTo>
                      <a:pt x="120" y="106"/>
                      <a:pt x="119" y="108"/>
                      <a:pt x="119" y="109"/>
                    </a:cubicBezTo>
                    <a:cubicBezTo>
                      <a:pt x="119" y="109"/>
                      <a:pt x="122" y="108"/>
                      <a:pt x="123" y="108"/>
                    </a:cubicBezTo>
                    <a:cubicBezTo>
                      <a:pt x="122" y="109"/>
                      <a:pt x="121" y="110"/>
                      <a:pt x="121" y="109"/>
                    </a:cubicBezTo>
                    <a:cubicBezTo>
                      <a:pt x="121" y="110"/>
                      <a:pt x="122" y="110"/>
                      <a:pt x="122" y="111"/>
                    </a:cubicBezTo>
                    <a:cubicBezTo>
                      <a:pt x="123" y="108"/>
                      <a:pt x="125" y="109"/>
                      <a:pt x="126" y="110"/>
                    </a:cubicBezTo>
                    <a:cubicBezTo>
                      <a:pt x="128" y="111"/>
                      <a:pt x="130" y="111"/>
                      <a:pt x="132" y="111"/>
                    </a:cubicBezTo>
                    <a:cubicBezTo>
                      <a:pt x="133" y="112"/>
                      <a:pt x="136" y="113"/>
                      <a:pt x="137" y="114"/>
                    </a:cubicBezTo>
                    <a:cubicBezTo>
                      <a:pt x="138" y="115"/>
                      <a:pt x="138" y="117"/>
                      <a:pt x="137" y="119"/>
                    </a:cubicBezTo>
                    <a:cubicBezTo>
                      <a:pt x="135" y="121"/>
                      <a:pt x="134" y="121"/>
                      <a:pt x="133" y="123"/>
                    </a:cubicBezTo>
                    <a:cubicBezTo>
                      <a:pt x="132" y="125"/>
                      <a:pt x="133" y="127"/>
                      <a:pt x="132" y="129"/>
                    </a:cubicBezTo>
                    <a:cubicBezTo>
                      <a:pt x="132" y="131"/>
                      <a:pt x="131" y="130"/>
                      <a:pt x="130" y="132"/>
                    </a:cubicBezTo>
                    <a:cubicBezTo>
                      <a:pt x="128" y="133"/>
                      <a:pt x="130" y="133"/>
                      <a:pt x="128" y="134"/>
                    </a:cubicBezTo>
                    <a:cubicBezTo>
                      <a:pt x="126" y="135"/>
                      <a:pt x="124" y="134"/>
                      <a:pt x="123" y="137"/>
                    </a:cubicBezTo>
                    <a:cubicBezTo>
                      <a:pt x="123" y="136"/>
                      <a:pt x="123" y="136"/>
                      <a:pt x="123" y="136"/>
                    </a:cubicBezTo>
                    <a:cubicBezTo>
                      <a:pt x="123" y="137"/>
                      <a:pt x="122" y="138"/>
                      <a:pt x="122" y="139"/>
                    </a:cubicBezTo>
                    <a:cubicBezTo>
                      <a:pt x="121" y="140"/>
                      <a:pt x="121" y="141"/>
                      <a:pt x="120" y="142"/>
                    </a:cubicBezTo>
                    <a:cubicBezTo>
                      <a:pt x="119" y="143"/>
                      <a:pt x="115" y="148"/>
                      <a:pt x="115" y="147"/>
                    </a:cubicBezTo>
                    <a:cubicBezTo>
                      <a:pt x="115" y="147"/>
                      <a:pt x="112" y="148"/>
                      <a:pt x="112" y="147"/>
                    </a:cubicBezTo>
                    <a:cubicBezTo>
                      <a:pt x="112" y="148"/>
                      <a:pt x="112" y="148"/>
                      <a:pt x="113" y="148"/>
                    </a:cubicBezTo>
                    <a:cubicBezTo>
                      <a:pt x="112" y="152"/>
                      <a:pt x="110" y="153"/>
                      <a:pt x="106" y="153"/>
                    </a:cubicBezTo>
                    <a:cubicBezTo>
                      <a:pt x="107" y="155"/>
                      <a:pt x="105" y="154"/>
                      <a:pt x="104" y="155"/>
                    </a:cubicBezTo>
                    <a:cubicBezTo>
                      <a:pt x="103" y="156"/>
                      <a:pt x="103" y="158"/>
                      <a:pt x="103" y="158"/>
                    </a:cubicBezTo>
                    <a:cubicBezTo>
                      <a:pt x="103" y="159"/>
                      <a:pt x="101" y="161"/>
                      <a:pt x="101" y="161"/>
                    </a:cubicBezTo>
                    <a:cubicBezTo>
                      <a:pt x="101" y="162"/>
                      <a:pt x="102" y="162"/>
                      <a:pt x="102" y="163"/>
                    </a:cubicBezTo>
                    <a:cubicBezTo>
                      <a:pt x="99" y="163"/>
                      <a:pt x="96" y="164"/>
                      <a:pt x="93" y="164"/>
                    </a:cubicBezTo>
                    <a:cubicBezTo>
                      <a:pt x="94" y="163"/>
                      <a:pt x="94" y="163"/>
                      <a:pt x="92" y="163"/>
                    </a:cubicBezTo>
                    <a:cubicBezTo>
                      <a:pt x="93" y="161"/>
                      <a:pt x="94" y="161"/>
                      <a:pt x="94" y="159"/>
                    </a:cubicBezTo>
                    <a:cubicBezTo>
                      <a:pt x="94" y="159"/>
                      <a:pt x="94" y="159"/>
                      <a:pt x="94" y="158"/>
                    </a:cubicBezTo>
                    <a:cubicBezTo>
                      <a:pt x="95" y="156"/>
                      <a:pt x="95" y="157"/>
                      <a:pt x="94" y="155"/>
                    </a:cubicBezTo>
                    <a:cubicBezTo>
                      <a:pt x="94" y="152"/>
                      <a:pt x="95" y="151"/>
                      <a:pt x="96" y="147"/>
                    </a:cubicBezTo>
                    <a:cubicBezTo>
                      <a:pt x="97" y="144"/>
                      <a:pt x="97" y="139"/>
                      <a:pt x="97" y="136"/>
                    </a:cubicBezTo>
                    <a:cubicBezTo>
                      <a:pt x="98" y="134"/>
                      <a:pt x="98" y="130"/>
                      <a:pt x="98" y="129"/>
                    </a:cubicBezTo>
                    <a:cubicBezTo>
                      <a:pt x="97" y="127"/>
                      <a:pt x="94" y="125"/>
                      <a:pt x="92" y="124"/>
                    </a:cubicBezTo>
                    <a:cubicBezTo>
                      <a:pt x="90" y="122"/>
                      <a:pt x="89" y="120"/>
                      <a:pt x="88" y="118"/>
                    </a:cubicBezTo>
                    <a:cubicBezTo>
                      <a:pt x="87" y="117"/>
                      <a:pt x="86" y="116"/>
                      <a:pt x="86" y="114"/>
                    </a:cubicBezTo>
                    <a:cubicBezTo>
                      <a:pt x="85" y="112"/>
                      <a:pt x="86" y="113"/>
                      <a:pt x="86" y="112"/>
                    </a:cubicBezTo>
                    <a:cubicBezTo>
                      <a:pt x="86" y="110"/>
                      <a:pt x="86" y="109"/>
                      <a:pt x="86" y="107"/>
                    </a:cubicBezTo>
                    <a:cubicBezTo>
                      <a:pt x="87" y="106"/>
                      <a:pt x="89" y="105"/>
                      <a:pt x="89" y="103"/>
                    </a:cubicBezTo>
                    <a:cubicBezTo>
                      <a:pt x="90" y="101"/>
                      <a:pt x="89" y="99"/>
                      <a:pt x="88" y="99"/>
                    </a:cubicBezTo>
                    <a:cubicBezTo>
                      <a:pt x="87" y="99"/>
                      <a:pt x="86" y="99"/>
                      <a:pt x="85" y="99"/>
                    </a:cubicBezTo>
                    <a:cubicBezTo>
                      <a:pt x="84" y="99"/>
                      <a:pt x="82" y="98"/>
                      <a:pt x="81" y="97"/>
                    </a:cubicBezTo>
                    <a:cubicBezTo>
                      <a:pt x="80" y="96"/>
                      <a:pt x="79" y="94"/>
                      <a:pt x="78" y="93"/>
                    </a:cubicBezTo>
                    <a:cubicBezTo>
                      <a:pt x="77" y="93"/>
                      <a:pt x="76" y="93"/>
                      <a:pt x="75" y="93"/>
                    </a:cubicBezTo>
                    <a:cubicBezTo>
                      <a:pt x="73" y="92"/>
                      <a:pt x="72" y="91"/>
                      <a:pt x="71" y="90"/>
                    </a:cubicBezTo>
                    <a:cubicBezTo>
                      <a:pt x="70" y="89"/>
                      <a:pt x="69" y="90"/>
                      <a:pt x="67" y="90"/>
                    </a:cubicBezTo>
                    <a:cubicBezTo>
                      <a:pt x="65" y="90"/>
                      <a:pt x="63" y="88"/>
                      <a:pt x="62" y="88"/>
                    </a:cubicBezTo>
                    <a:cubicBezTo>
                      <a:pt x="59" y="87"/>
                      <a:pt x="57" y="85"/>
                      <a:pt x="56" y="82"/>
                    </a:cubicBezTo>
                    <a:cubicBezTo>
                      <a:pt x="55" y="80"/>
                      <a:pt x="54" y="79"/>
                      <a:pt x="52" y="77"/>
                    </a:cubicBezTo>
                    <a:cubicBezTo>
                      <a:pt x="51" y="75"/>
                      <a:pt x="50" y="73"/>
                      <a:pt x="47" y="72"/>
                    </a:cubicBezTo>
                    <a:cubicBezTo>
                      <a:pt x="47" y="72"/>
                      <a:pt x="48" y="74"/>
                      <a:pt x="48" y="75"/>
                    </a:cubicBezTo>
                    <a:cubicBezTo>
                      <a:pt x="49" y="76"/>
                      <a:pt x="50" y="78"/>
                      <a:pt x="52" y="79"/>
                    </a:cubicBezTo>
                    <a:cubicBezTo>
                      <a:pt x="53" y="82"/>
                      <a:pt x="52" y="82"/>
                      <a:pt x="51" y="80"/>
                    </a:cubicBezTo>
                    <a:cubicBezTo>
                      <a:pt x="49" y="77"/>
                      <a:pt x="47" y="75"/>
                      <a:pt x="45" y="72"/>
                    </a:cubicBezTo>
                    <a:cubicBezTo>
                      <a:pt x="44" y="71"/>
                      <a:pt x="45" y="70"/>
                      <a:pt x="44" y="69"/>
                    </a:cubicBezTo>
                    <a:cubicBezTo>
                      <a:pt x="43" y="68"/>
                      <a:pt x="41" y="68"/>
                      <a:pt x="40" y="67"/>
                    </a:cubicBezTo>
                    <a:cubicBezTo>
                      <a:pt x="37" y="64"/>
                      <a:pt x="36" y="59"/>
                      <a:pt x="36" y="55"/>
                    </a:cubicBezTo>
                    <a:cubicBezTo>
                      <a:pt x="36" y="53"/>
                      <a:pt x="37" y="52"/>
                      <a:pt x="37" y="51"/>
                    </a:cubicBezTo>
                    <a:cubicBezTo>
                      <a:pt x="37" y="49"/>
                      <a:pt x="36" y="48"/>
                      <a:pt x="35" y="48"/>
                    </a:cubicBezTo>
                    <a:cubicBezTo>
                      <a:pt x="35" y="47"/>
                      <a:pt x="34" y="46"/>
                      <a:pt x="34" y="46"/>
                    </a:cubicBezTo>
                    <a:cubicBezTo>
                      <a:pt x="33" y="45"/>
                      <a:pt x="32" y="43"/>
                      <a:pt x="31" y="42"/>
                    </a:cubicBezTo>
                    <a:cubicBezTo>
                      <a:pt x="30" y="41"/>
                      <a:pt x="28" y="40"/>
                      <a:pt x="27" y="39"/>
                    </a:cubicBezTo>
                    <a:cubicBezTo>
                      <a:pt x="35" y="29"/>
                      <a:pt x="46" y="20"/>
                      <a:pt x="58" y="15"/>
                    </a:cubicBezTo>
                    <a:cubicBezTo>
                      <a:pt x="58" y="16"/>
                      <a:pt x="58" y="17"/>
                      <a:pt x="59" y="17"/>
                    </a:cubicBezTo>
                    <a:cubicBezTo>
                      <a:pt x="60" y="19"/>
                      <a:pt x="61" y="19"/>
                      <a:pt x="63" y="19"/>
                    </a:cubicBezTo>
                    <a:cubicBezTo>
                      <a:pt x="62" y="21"/>
                      <a:pt x="60" y="21"/>
                      <a:pt x="58" y="21"/>
                    </a:cubicBezTo>
                    <a:cubicBezTo>
                      <a:pt x="56" y="21"/>
                      <a:pt x="53" y="20"/>
                      <a:pt x="52" y="22"/>
                    </a:cubicBezTo>
                    <a:cubicBezTo>
                      <a:pt x="53" y="23"/>
                      <a:pt x="55" y="25"/>
                      <a:pt x="55" y="22"/>
                    </a:cubicBezTo>
                    <a:cubicBezTo>
                      <a:pt x="57" y="22"/>
                      <a:pt x="59" y="22"/>
                      <a:pt x="61" y="23"/>
                    </a:cubicBezTo>
                    <a:cubicBezTo>
                      <a:pt x="62" y="23"/>
                      <a:pt x="65" y="24"/>
                      <a:pt x="65" y="23"/>
                    </a:cubicBezTo>
                    <a:cubicBezTo>
                      <a:pt x="66" y="23"/>
                      <a:pt x="66" y="21"/>
                      <a:pt x="66" y="21"/>
                    </a:cubicBezTo>
                    <a:cubicBezTo>
                      <a:pt x="66" y="21"/>
                      <a:pt x="65" y="21"/>
                      <a:pt x="65" y="21"/>
                    </a:cubicBezTo>
                    <a:cubicBezTo>
                      <a:pt x="66" y="19"/>
                      <a:pt x="67" y="20"/>
                      <a:pt x="69" y="21"/>
                    </a:cubicBezTo>
                    <a:cubicBezTo>
                      <a:pt x="67" y="22"/>
                      <a:pt x="68" y="25"/>
                      <a:pt x="70" y="23"/>
                    </a:cubicBezTo>
                    <a:cubicBezTo>
                      <a:pt x="72" y="21"/>
                      <a:pt x="70" y="20"/>
                      <a:pt x="68" y="19"/>
                    </a:cubicBezTo>
                    <a:cubicBezTo>
                      <a:pt x="70" y="16"/>
                      <a:pt x="71" y="16"/>
                      <a:pt x="73" y="19"/>
                    </a:cubicBezTo>
                    <a:cubicBezTo>
                      <a:pt x="73" y="17"/>
                      <a:pt x="74" y="18"/>
                      <a:pt x="76" y="18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5" y="17"/>
                      <a:pt x="74" y="17"/>
                      <a:pt x="74" y="17"/>
                    </a:cubicBezTo>
                    <a:cubicBezTo>
                      <a:pt x="75" y="15"/>
                      <a:pt x="74" y="14"/>
                      <a:pt x="76" y="14"/>
                    </a:cubicBezTo>
                    <a:cubicBezTo>
                      <a:pt x="78" y="13"/>
                      <a:pt x="83" y="13"/>
                      <a:pt x="83" y="12"/>
                    </a:cubicBezTo>
                    <a:cubicBezTo>
                      <a:pt x="80" y="13"/>
                      <a:pt x="76" y="13"/>
                      <a:pt x="73" y="14"/>
                    </a:cubicBezTo>
                    <a:cubicBezTo>
                      <a:pt x="72" y="15"/>
                      <a:pt x="70" y="17"/>
                      <a:pt x="69" y="16"/>
                    </a:cubicBezTo>
                    <a:cubicBezTo>
                      <a:pt x="68" y="14"/>
                      <a:pt x="70" y="12"/>
                      <a:pt x="71" y="11"/>
                    </a:cubicBezTo>
                    <a:cubicBezTo>
                      <a:pt x="71" y="11"/>
                      <a:pt x="71" y="11"/>
                      <a:pt x="71" y="11"/>
                    </a:cubicBezTo>
                    <a:cubicBezTo>
                      <a:pt x="76" y="10"/>
                      <a:pt x="81" y="10"/>
                      <a:pt x="87" y="10"/>
                    </a:cubicBezTo>
                    <a:cubicBezTo>
                      <a:pt x="91" y="10"/>
                      <a:pt x="94" y="10"/>
                      <a:pt x="98" y="10"/>
                    </a:cubicBezTo>
                    <a:cubicBezTo>
                      <a:pt x="96" y="11"/>
                      <a:pt x="97" y="11"/>
                      <a:pt x="96" y="12"/>
                    </a:cubicBezTo>
                    <a:cubicBezTo>
                      <a:pt x="95" y="13"/>
                      <a:pt x="92" y="14"/>
                      <a:pt x="90" y="15"/>
                    </a:cubicBezTo>
                    <a:cubicBezTo>
                      <a:pt x="92" y="15"/>
                      <a:pt x="98" y="17"/>
                      <a:pt x="100" y="14"/>
                    </a:cubicBezTo>
                    <a:cubicBezTo>
                      <a:pt x="99" y="14"/>
                      <a:pt x="98" y="14"/>
                      <a:pt x="97" y="14"/>
                    </a:cubicBezTo>
                    <a:cubicBezTo>
                      <a:pt x="99" y="13"/>
                      <a:pt x="100" y="12"/>
                      <a:pt x="102" y="11"/>
                    </a:cubicBezTo>
                    <a:cubicBezTo>
                      <a:pt x="118" y="14"/>
                      <a:pt x="132" y="22"/>
                      <a:pt x="143" y="34"/>
                    </a:cubicBezTo>
                    <a:cubicBezTo>
                      <a:pt x="143" y="34"/>
                      <a:pt x="143" y="34"/>
                      <a:pt x="143" y="34"/>
                    </a:cubicBezTo>
                    <a:close/>
                    <a:moveTo>
                      <a:pt x="157" y="64"/>
                    </a:moveTo>
                    <a:cubicBezTo>
                      <a:pt x="157" y="64"/>
                      <a:pt x="157" y="64"/>
                      <a:pt x="158" y="64"/>
                    </a:cubicBezTo>
                    <a:cubicBezTo>
                      <a:pt x="158" y="63"/>
                      <a:pt x="158" y="63"/>
                      <a:pt x="158" y="62"/>
                    </a:cubicBezTo>
                    <a:cubicBezTo>
                      <a:pt x="159" y="62"/>
                      <a:pt x="159" y="62"/>
                      <a:pt x="159" y="61"/>
                    </a:cubicBezTo>
                    <a:cubicBezTo>
                      <a:pt x="160" y="61"/>
                      <a:pt x="160" y="61"/>
                      <a:pt x="160" y="61"/>
                    </a:cubicBezTo>
                    <a:cubicBezTo>
                      <a:pt x="161" y="65"/>
                      <a:pt x="162" y="68"/>
                      <a:pt x="163" y="72"/>
                    </a:cubicBezTo>
                    <a:cubicBezTo>
                      <a:pt x="163" y="72"/>
                      <a:pt x="163" y="72"/>
                      <a:pt x="163" y="72"/>
                    </a:cubicBezTo>
                    <a:cubicBezTo>
                      <a:pt x="163" y="72"/>
                      <a:pt x="161" y="73"/>
                      <a:pt x="161" y="73"/>
                    </a:cubicBezTo>
                    <a:cubicBezTo>
                      <a:pt x="160" y="73"/>
                      <a:pt x="160" y="72"/>
                      <a:pt x="159" y="71"/>
                    </a:cubicBezTo>
                    <a:cubicBezTo>
                      <a:pt x="158" y="71"/>
                      <a:pt x="158" y="70"/>
                      <a:pt x="157" y="69"/>
                    </a:cubicBezTo>
                    <a:cubicBezTo>
                      <a:pt x="157" y="69"/>
                      <a:pt x="157" y="68"/>
                      <a:pt x="157" y="67"/>
                    </a:cubicBezTo>
                    <a:cubicBezTo>
                      <a:pt x="157" y="66"/>
                      <a:pt x="157" y="65"/>
                      <a:pt x="157" y="64"/>
                    </a:cubicBezTo>
                    <a:close/>
                    <a:moveTo>
                      <a:pt x="158" y="104"/>
                    </a:moveTo>
                    <a:cubicBezTo>
                      <a:pt x="156" y="103"/>
                      <a:pt x="155" y="101"/>
                      <a:pt x="154" y="100"/>
                    </a:cubicBezTo>
                    <a:cubicBezTo>
                      <a:pt x="152" y="98"/>
                      <a:pt x="153" y="96"/>
                      <a:pt x="153" y="94"/>
                    </a:cubicBezTo>
                    <a:cubicBezTo>
                      <a:pt x="153" y="92"/>
                      <a:pt x="152" y="90"/>
                      <a:pt x="153" y="88"/>
                    </a:cubicBezTo>
                    <a:cubicBezTo>
                      <a:pt x="154" y="88"/>
                      <a:pt x="154" y="87"/>
                      <a:pt x="155" y="87"/>
                    </a:cubicBezTo>
                    <a:cubicBezTo>
                      <a:pt x="155" y="86"/>
                      <a:pt x="155" y="85"/>
                      <a:pt x="156" y="84"/>
                    </a:cubicBezTo>
                    <a:cubicBezTo>
                      <a:pt x="157" y="82"/>
                      <a:pt x="158" y="82"/>
                      <a:pt x="159" y="81"/>
                    </a:cubicBezTo>
                    <a:cubicBezTo>
                      <a:pt x="160" y="80"/>
                      <a:pt x="160" y="80"/>
                      <a:pt x="161" y="78"/>
                    </a:cubicBezTo>
                    <a:cubicBezTo>
                      <a:pt x="161" y="78"/>
                      <a:pt x="162" y="76"/>
                      <a:pt x="163" y="75"/>
                    </a:cubicBezTo>
                    <a:cubicBezTo>
                      <a:pt x="164" y="79"/>
                      <a:pt x="164" y="83"/>
                      <a:pt x="164" y="87"/>
                    </a:cubicBezTo>
                    <a:cubicBezTo>
                      <a:pt x="164" y="94"/>
                      <a:pt x="163" y="101"/>
                      <a:pt x="162" y="107"/>
                    </a:cubicBezTo>
                    <a:cubicBezTo>
                      <a:pt x="160" y="107"/>
                      <a:pt x="159" y="105"/>
                      <a:pt x="158" y="1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1C40D81-FAAC-B032-A7A2-374D912EA20B}"/>
              </a:ext>
            </a:extLst>
          </p:cNvPr>
          <p:cNvGrpSpPr/>
          <p:nvPr/>
        </p:nvGrpSpPr>
        <p:grpSpPr>
          <a:xfrm>
            <a:off x="6291820" y="3577545"/>
            <a:ext cx="1398111" cy="1398111"/>
            <a:chOff x="6291820" y="3809037"/>
            <a:chExt cx="1398111" cy="1398111"/>
          </a:xfrm>
        </p:grpSpPr>
        <p:sp>
          <p:nvSpPr>
            <p:cNvPr id="25" name="圆角矩形 13">
              <a:extLst>
                <a:ext uri="{FF2B5EF4-FFF2-40B4-BE49-F238E27FC236}">
                  <a16:creationId xmlns:a16="http://schemas.microsoft.com/office/drawing/2014/main" id="{F9991F16-BDC1-2476-9129-3F3F7572A5B4}"/>
                </a:ext>
              </a:extLst>
            </p:cNvPr>
            <p:cNvSpPr/>
            <p:nvPr/>
          </p:nvSpPr>
          <p:spPr>
            <a:xfrm>
              <a:off x="6291820" y="3809037"/>
              <a:ext cx="1398111" cy="1398111"/>
            </a:xfrm>
            <a:prstGeom prst="round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26" name="Group 19">
              <a:extLst>
                <a:ext uri="{FF2B5EF4-FFF2-40B4-BE49-F238E27FC236}">
                  <a16:creationId xmlns:a16="http://schemas.microsoft.com/office/drawing/2014/main" id="{4825F48A-0A0C-5597-3892-EF923DD271B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6706647" y="4307866"/>
              <a:ext cx="568456" cy="424302"/>
              <a:chOff x="3631" y="2004"/>
              <a:chExt cx="418" cy="312"/>
            </a:xfrm>
          </p:grpSpPr>
          <p:sp>
            <p:nvSpPr>
              <p:cNvPr id="27" name="AutoShape 18">
                <a:extLst>
                  <a:ext uri="{FF2B5EF4-FFF2-40B4-BE49-F238E27FC236}">
                    <a16:creationId xmlns:a16="http://schemas.microsoft.com/office/drawing/2014/main" id="{570D5E87-29B4-D427-FF89-77BB33311800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31" y="2004"/>
                <a:ext cx="418" cy="3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20">
                <a:extLst>
                  <a:ext uri="{FF2B5EF4-FFF2-40B4-BE49-F238E27FC236}">
                    <a16:creationId xmlns:a16="http://schemas.microsoft.com/office/drawing/2014/main" id="{425ECC08-2B1C-EE4F-63CF-9EE74EF469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28" y="2002"/>
                <a:ext cx="419" cy="314"/>
              </a:xfrm>
              <a:custGeom>
                <a:avLst/>
                <a:gdLst>
                  <a:gd name="T0" fmla="*/ 160 w 174"/>
                  <a:gd name="T1" fmla="*/ 97 h 130"/>
                  <a:gd name="T2" fmla="*/ 14 w 174"/>
                  <a:gd name="T3" fmla="*/ 97 h 130"/>
                  <a:gd name="T4" fmla="*/ 3 w 174"/>
                  <a:gd name="T5" fmla="*/ 118 h 130"/>
                  <a:gd name="T6" fmla="*/ 171 w 174"/>
                  <a:gd name="T7" fmla="*/ 118 h 130"/>
                  <a:gd name="T8" fmla="*/ 160 w 174"/>
                  <a:gd name="T9" fmla="*/ 97 h 130"/>
                  <a:gd name="T10" fmla="*/ 69 w 174"/>
                  <a:gd name="T11" fmla="*/ 113 h 130"/>
                  <a:gd name="T12" fmla="*/ 73 w 174"/>
                  <a:gd name="T13" fmla="*/ 105 h 130"/>
                  <a:gd name="T14" fmla="*/ 101 w 174"/>
                  <a:gd name="T15" fmla="*/ 105 h 130"/>
                  <a:gd name="T16" fmla="*/ 105 w 174"/>
                  <a:gd name="T17" fmla="*/ 113 h 130"/>
                  <a:gd name="T18" fmla="*/ 69 w 174"/>
                  <a:gd name="T19" fmla="*/ 113 h 130"/>
                  <a:gd name="T20" fmla="*/ 157 w 174"/>
                  <a:gd name="T21" fmla="*/ 92 h 130"/>
                  <a:gd name="T22" fmla="*/ 157 w 174"/>
                  <a:gd name="T23" fmla="*/ 92 h 130"/>
                  <a:gd name="T24" fmla="*/ 157 w 174"/>
                  <a:gd name="T25" fmla="*/ 91 h 130"/>
                  <a:gd name="T26" fmla="*/ 157 w 174"/>
                  <a:gd name="T27" fmla="*/ 4 h 130"/>
                  <a:gd name="T28" fmla="*/ 153 w 174"/>
                  <a:gd name="T29" fmla="*/ 0 h 130"/>
                  <a:gd name="T30" fmla="*/ 21 w 174"/>
                  <a:gd name="T31" fmla="*/ 0 h 130"/>
                  <a:gd name="T32" fmla="*/ 17 w 174"/>
                  <a:gd name="T33" fmla="*/ 4 h 130"/>
                  <a:gd name="T34" fmla="*/ 17 w 174"/>
                  <a:gd name="T35" fmla="*/ 91 h 130"/>
                  <a:gd name="T36" fmla="*/ 17 w 174"/>
                  <a:gd name="T37" fmla="*/ 92 h 130"/>
                  <a:gd name="T38" fmla="*/ 17 w 174"/>
                  <a:gd name="T39" fmla="*/ 92 h 130"/>
                  <a:gd name="T40" fmla="*/ 16 w 174"/>
                  <a:gd name="T41" fmla="*/ 92 h 130"/>
                  <a:gd name="T42" fmla="*/ 158 w 174"/>
                  <a:gd name="T43" fmla="*/ 92 h 130"/>
                  <a:gd name="T44" fmla="*/ 157 w 174"/>
                  <a:gd name="T45" fmla="*/ 92 h 130"/>
                  <a:gd name="T46" fmla="*/ 147 w 174"/>
                  <a:gd name="T47" fmla="*/ 85 h 130"/>
                  <a:gd name="T48" fmla="*/ 27 w 174"/>
                  <a:gd name="T49" fmla="*/ 85 h 130"/>
                  <a:gd name="T50" fmla="*/ 27 w 174"/>
                  <a:gd name="T51" fmla="*/ 10 h 130"/>
                  <a:gd name="T52" fmla="*/ 147 w 174"/>
                  <a:gd name="T53" fmla="*/ 10 h 130"/>
                  <a:gd name="T54" fmla="*/ 147 w 174"/>
                  <a:gd name="T55" fmla="*/ 85 h 130"/>
                  <a:gd name="T56" fmla="*/ 173 w 174"/>
                  <a:gd name="T57" fmla="*/ 123 h 130"/>
                  <a:gd name="T58" fmla="*/ 1 w 174"/>
                  <a:gd name="T59" fmla="*/ 123 h 130"/>
                  <a:gd name="T60" fmla="*/ 0 w 174"/>
                  <a:gd name="T61" fmla="*/ 124 h 130"/>
                  <a:gd name="T62" fmla="*/ 4 w 174"/>
                  <a:gd name="T63" fmla="*/ 130 h 130"/>
                  <a:gd name="T64" fmla="*/ 170 w 174"/>
                  <a:gd name="T65" fmla="*/ 130 h 130"/>
                  <a:gd name="T66" fmla="*/ 174 w 174"/>
                  <a:gd name="T67" fmla="*/ 124 h 130"/>
                  <a:gd name="T68" fmla="*/ 173 w 174"/>
                  <a:gd name="T69" fmla="*/ 123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4" h="130">
                    <a:moveTo>
                      <a:pt x="160" y="97"/>
                    </a:moveTo>
                    <a:cubicBezTo>
                      <a:pt x="14" y="97"/>
                      <a:pt x="14" y="97"/>
                      <a:pt x="14" y="97"/>
                    </a:cubicBezTo>
                    <a:cubicBezTo>
                      <a:pt x="3" y="118"/>
                      <a:pt x="3" y="118"/>
                      <a:pt x="3" y="118"/>
                    </a:cubicBezTo>
                    <a:cubicBezTo>
                      <a:pt x="171" y="118"/>
                      <a:pt x="171" y="118"/>
                      <a:pt x="171" y="118"/>
                    </a:cubicBezTo>
                    <a:lnTo>
                      <a:pt x="160" y="97"/>
                    </a:lnTo>
                    <a:close/>
                    <a:moveTo>
                      <a:pt x="69" y="113"/>
                    </a:moveTo>
                    <a:cubicBezTo>
                      <a:pt x="73" y="105"/>
                      <a:pt x="73" y="105"/>
                      <a:pt x="73" y="105"/>
                    </a:cubicBezTo>
                    <a:cubicBezTo>
                      <a:pt x="101" y="105"/>
                      <a:pt x="101" y="105"/>
                      <a:pt x="101" y="105"/>
                    </a:cubicBezTo>
                    <a:cubicBezTo>
                      <a:pt x="105" y="113"/>
                      <a:pt x="105" y="113"/>
                      <a:pt x="105" y="113"/>
                    </a:cubicBezTo>
                    <a:lnTo>
                      <a:pt x="69" y="113"/>
                    </a:lnTo>
                    <a:close/>
                    <a:moveTo>
                      <a:pt x="157" y="92"/>
                    </a:moveTo>
                    <a:cubicBezTo>
                      <a:pt x="157" y="92"/>
                      <a:pt x="157" y="92"/>
                      <a:pt x="157" y="92"/>
                    </a:cubicBezTo>
                    <a:cubicBezTo>
                      <a:pt x="157" y="92"/>
                      <a:pt x="157" y="92"/>
                      <a:pt x="157" y="91"/>
                    </a:cubicBezTo>
                    <a:cubicBezTo>
                      <a:pt x="157" y="4"/>
                      <a:pt x="157" y="4"/>
                      <a:pt x="157" y="4"/>
                    </a:cubicBezTo>
                    <a:cubicBezTo>
                      <a:pt x="157" y="2"/>
                      <a:pt x="156" y="0"/>
                      <a:pt x="153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0"/>
                      <a:pt x="17" y="2"/>
                      <a:pt x="17" y="4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6" y="92"/>
                      <a:pt x="16" y="92"/>
                      <a:pt x="16" y="92"/>
                    </a:cubicBezTo>
                    <a:cubicBezTo>
                      <a:pt x="158" y="92"/>
                      <a:pt x="158" y="92"/>
                      <a:pt x="158" y="92"/>
                    </a:cubicBezTo>
                    <a:lnTo>
                      <a:pt x="157" y="92"/>
                    </a:lnTo>
                    <a:close/>
                    <a:moveTo>
                      <a:pt x="147" y="85"/>
                    </a:moveTo>
                    <a:cubicBezTo>
                      <a:pt x="27" y="85"/>
                      <a:pt x="27" y="85"/>
                      <a:pt x="27" y="85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147" y="10"/>
                      <a:pt x="147" y="10"/>
                      <a:pt x="147" y="10"/>
                    </a:cubicBezTo>
                    <a:lnTo>
                      <a:pt x="147" y="85"/>
                    </a:lnTo>
                    <a:close/>
                    <a:moveTo>
                      <a:pt x="173" y="123"/>
                    </a:moveTo>
                    <a:cubicBezTo>
                      <a:pt x="1" y="123"/>
                      <a:pt x="1" y="123"/>
                      <a:pt x="1" y="123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126"/>
                      <a:pt x="2" y="130"/>
                      <a:pt x="4" y="130"/>
                    </a:cubicBezTo>
                    <a:cubicBezTo>
                      <a:pt x="170" y="130"/>
                      <a:pt x="170" y="130"/>
                      <a:pt x="170" y="130"/>
                    </a:cubicBezTo>
                    <a:cubicBezTo>
                      <a:pt x="172" y="130"/>
                      <a:pt x="174" y="126"/>
                      <a:pt x="174" y="124"/>
                    </a:cubicBezTo>
                    <a:lnTo>
                      <a:pt x="173" y="1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2D10277-C2D1-E9F6-3EB9-256C43EE4C5D}"/>
              </a:ext>
            </a:extLst>
          </p:cNvPr>
          <p:cNvGrpSpPr/>
          <p:nvPr/>
        </p:nvGrpSpPr>
        <p:grpSpPr>
          <a:xfrm>
            <a:off x="7941313" y="1838577"/>
            <a:ext cx="4171387" cy="1012331"/>
            <a:chOff x="7072876" y="1279509"/>
            <a:chExt cx="4171387" cy="1012331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FCD4010A-59E4-7347-4876-7F408550E155}"/>
                </a:ext>
              </a:extLst>
            </p:cNvPr>
            <p:cNvSpPr/>
            <p:nvPr/>
          </p:nvSpPr>
          <p:spPr>
            <a:xfrm>
              <a:off x="7072876" y="1581650"/>
              <a:ext cx="4171387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08D6565-B1F9-11AF-0AA7-D852FDFD1676}"/>
                </a:ext>
              </a:extLst>
            </p:cNvPr>
            <p:cNvSpPr txBox="1"/>
            <p:nvPr/>
          </p:nvSpPr>
          <p:spPr>
            <a:xfrm>
              <a:off x="707287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4F74852-4723-BF89-0CAC-128CE47B344D}"/>
              </a:ext>
            </a:extLst>
          </p:cNvPr>
          <p:cNvGrpSpPr/>
          <p:nvPr/>
        </p:nvGrpSpPr>
        <p:grpSpPr>
          <a:xfrm>
            <a:off x="370669" y="1838577"/>
            <a:ext cx="3869346" cy="1010601"/>
            <a:chOff x="7374918" y="1279509"/>
            <a:chExt cx="3869346" cy="1010601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2FE6FFC0-9A71-4145-8F83-4488685D5639}"/>
                </a:ext>
              </a:extLst>
            </p:cNvPr>
            <p:cNvSpPr/>
            <p:nvPr/>
          </p:nvSpPr>
          <p:spPr>
            <a:xfrm>
              <a:off x="7374918" y="1581650"/>
              <a:ext cx="3869346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465170A-E35F-44A8-8E70-63C49F48FA4A}"/>
                </a:ext>
              </a:extLst>
            </p:cNvPr>
            <p:cNvSpPr txBox="1"/>
            <p:nvPr/>
          </p:nvSpPr>
          <p:spPr>
            <a:xfrm>
              <a:off x="953599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AFBF5F6A-59EF-9C23-FAA2-D9D580D35CDF}"/>
              </a:ext>
            </a:extLst>
          </p:cNvPr>
          <p:cNvGrpSpPr/>
          <p:nvPr/>
        </p:nvGrpSpPr>
        <p:grpSpPr>
          <a:xfrm>
            <a:off x="7941313" y="4047455"/>
            <a:ext cx="4171387" cy="1012331"/>
            <a:chOff x="7072876" y="1279509"/>
            <a:chExt cx="4171387" cy="1012331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9F12C043-115A-9F63-32D1-DEE3AA0C7D7B}"/>
                </a:ext>
              </a:extLst>
            </p:cNvPr>
            <p:cNvSpPr/>
            <p:nvPr/>
          </p:nvSpPr>
          <p:spPr>
            <a:xfrm>
              <a:off x="7072876" y="1581650"/>
              <a:ext cx="4171387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E379BB22-3F1C-1516-90C6-F28C21BE0EA6}"/>
                </a:ext>
              </a:extLst>
            </p:cNvPr>
            <p:cNvSpPr txBox="1"/>
            <p:nvPr/>
          </p:nvSpPr>
          <p:spPr>
            <a:xfrm>
              <a:off x="707287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7BA7918-AC9F-DC09-D81F-FE2AA221AD3A}"/>
              </a:ext>
            </a:extLst>
          </p:cNvPr>
          <p:cNvGrpSpPr/>
          <p:nvPr/>
        </p:nvGrpSpPr>
        <p:grpSpPr>
          <a:xfrm>
            <a:off x="370669" y="4047455"/>
            <a:ext cx="3869346" cy="1010601"/>
            <a:chOff x="7374918" y="1279509"/>
            <a:chExt cx="3869346" cy="101060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FB869CB6-0547-DB43-41D6-EB1F43BF3E8E}"/>
                </a:ext>
              </a:extLst>
            </p:cNvPr>
            <p:cNvSpPr/>
            <p:nvPr/>
          </p:nvSpPr>
          <p:spPr>
            <a:xfrm>
              <a:off x="7374918" y="1581650"/>
              <a:ext cx="3869346" cy="70846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2D469C4-8985-0DB9-3B65-2E364B216B23}"/>
                </a:ext>
              </a:extLst>
            </p:cNvPr>
            <p:cNvSpPr txBox="1"/>
            <p:nvPr/>
          </p:nvSpPr>
          <p:spPr>
            <a:xfrm>
              <a:off x="9535996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779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3005336"/>
            <a:ext cx="4836050" cy="3852665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588933"/>
            <a:ext cx="5236863" cy="4871409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986970"/>
            <a:ext cx="4217447" cy="3695477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540353" y="1412731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342321" y="2202513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2190640" y="281037"/>
            <a:ext cx="18437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目录</a:t>
            </a: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2C88684-CAD6-D795-2B83-5A832B014294}"/>
              </a:ext>
            </a:extLst>
          </p:cNvPr>
          <p:cNvSpPr txBox="1"/>
          <p:nvPr/>
        </p:nvSpPr>
        <p:spPr>
          <a:xfrm>
            <a:off x="3664587" y="491731"/>
            <a:ext cx="64643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85000"/>
                  </a:schemeClr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CONTENTS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C463E62-5C65-3062-A3FD-752FB0E86F8C}"/>
              </a:ext>
            </a:extLst>
          </p:cNvPr>
          <p:cNvGrpSpPr/>
          <p:nvPr/>
        </p:nvGrpSpPr>
        <p:grpSpPr>
          <a:xfrm>
            <a:off x="4993013" y="2115116"/>
            <a:ext cx="2499857" cy="583453"/>
            <a:chOff x="2337261" y="2719174"/>
            <a:chExt cx="2499857" cy="583453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36EBDAC-970F-E8FA-2A10-EF45E051E818}"/>
                </a:ext>
              </a:extLst>
            </p:cNvPr>
            <p:cNvSpPr txBox="1"/>
            <p:nvPr/>
          </p:nvSpPr>
          <p:spPr>
            <a:xfrm>
              <a:off x="2984972" y="2787522"/>
              <a:ext cx="1396528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研究背景</a:t>
              </a:r>
            </a:p>
          </p:txBody>
        </p:sp>
        <p:sp>
          <p:nvSpPr>
            <p:cNvPr id="51" name="矩形: 圆角 50">
              <a:extLst>
                <a:ext uri="{FF2B5EF4-FFF2-40B4-BE49-F238E27FC236}">
                  <a16:creationId xmlns:a16="http://schemas.microsoft.com/office/drawing/2014/main" id="{66E680C7-507D-5187-230C-F6AA5572592A}"/>
                </a:ext>
              </a:extLst>
            </p:cNvPr>
            <p:cNvSpPr/>
            <p:nvPr/>
          </p:nvSpPr>
          <p:spPr>
            <a:xfrm>
              <a:off x="2337261" y="2719174"/>
              <a:ext cx="2499857" cy="583453"/>
            </a:xfrm>
            <a:prstGeom prst="roundRect">
              <a:avLst>
                <a:gd name="adj" fmla="val 0"/>
              </a:avLst>
            </a:prstGeom>
            <a:noFill/>
            <a:ln w="25400" cap="flat" cmpd="sng" algn="ctr">
              <a:solidFill>
                <a:srgbClr val="4E6EF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0176FF8-D70C-3F6F-10A7-7FE0C73B46D0}"/>
                </a:ext>
              </a:extLst>
            </p:cNvPr>
            <p:cNvSpPr txBox="1"/>
            <p:nvPr/>
          </p:nvSpPr>
          <p:spPr>
            <a:xfrm>
              <a:off x="2496829" y="2789090"/>
              <a:ext cx="51809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01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E043E67-6D06-4597-3299-4CA45845614A}"/>
              </a:ext>
            </a:extLst>
          </p:cNvPr>
          <p:cNvGrpSpPr/>
          <p:nvPr/>
        </p:nvGrpSpPr>
        <p:grpSpPr>
          <a:xfrm>
            <a:off x="7692670" y="2115116"/>
            <a:ext cx="2499857" cy="583453"/>
            <a:chOff x="2337261" y="2719174"/>
            <a:chExt cx="2499857" cy="583453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FDA405F-8DE5-7C5B-1ECE-681C89880270}"/>
                </a:ext>
              </a:extLst>
            </p:cNvPr>
            <p:cNvSpPr txBox="1"/>
            <p:nvPr/>
          </p:nvSpPr>
          <p:spPr>
            <a:xfrm>
              <a:off x="2984972" y="2787522"/>
              <a:ext cx="1396528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理论框架</a:t>
              </a:r>
            </a:p>
          </p:txBody>
        </p:sp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F3977A91-745A-9748-3969-A5DC7E4D25BD}"/>
                </a:ext>
              </a:extLst>
            </p:cNvPr>
            <p:cNvSpPr/>
            <p:nvPr/>
          </p:nvSpPr>
          <p:spPr>
            <a:xfrm>
              <a:off x="2337261" y="2719174"/>
              <a:ext cx="2499857" cy="583453"/>
            </a:xfrm>
            <a:prstGeom prst="roundRect">
              <a:avLst>
                <a:gd name="adj" fmla="val 0"/>
              </a:avLst>
            </a:prstGeom>
            <a:noFill/>
            <a:ln w="25400" cap="flat" cmpd="sng" algn="ctr">
              <a:solidFill>
                <a:srgbClr val="4E6EF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8F8229C1-3573-D298-7848-F1D1ACCDEEED}"/>
                </a:ext>
              </a:extLst>
            </p:cNvPr>
            <p:cNvSpPr txBox="1"/>
            <p:nvPr/>
          </p:nvSpPr>
          <p:spPr>
            <a:xfrm>
              <a:off x="2496829" y="2789090"/>
              <a:ext cx="56457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02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7245A29-1BD6-B0CA-D79E-3DE0619BD5D5}"/>
              </a:ext>
            </a:extLst>
          </p:cNvPr>
          <p:cNvGrpSpPr/>
          <p:nvPr/>
        </p:nvGrpSpPr>
        <p:grpSpPr>
          <a:xfrm>
            <a:off x="5017772" y="3206778"/>
            <a:ext cx="2499857" cy="583453"/>
            <a:chOff x="2337261" y="2719174"/>
            <a:chExt cx="2499857" cy="583453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4F6D9D7-67D4-CFDA-924F-1311E2FFDA4D}"/>
                </a:ext>
              </a:extLst>
            </p:cNvPr>
            <p:cNvSpPr txBox="1"/>
            <p:nvPr/>
          </p:nvSpPr>
          <p:spPr>
            <a:xfrm>
              <a:off x="2984972" y="2787522"/>
              <a:ext cx="1396528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研究方法</a:t>
              </a: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2D48AE33-30DA-86E2-3328-BC1C42D4BEF6}"/>
                </a:ext>
              </a:extLst>
            </p:cNvPr>
            <p:cNvSpPr/>
            <p:nvPr/>
          </p:nvSpPr>
          <p:spPr>
            <a:xfrm>
              <a:off x="2337261" y="2719174"/>
              <a:ext cx="2499857" cy="583453"/>
            </a:xfrm>
            <a:prstGeom prst="roundRect">
              <a:avLst>
                <a:gd name="adj" fmla="val 0"/>
              </a:avLst>
            </a:prstGeom>
            <a:noFill/>
            <a:ln w="25400" cap="flat" cmpd="sng" algn="ctr">
              <a:solidFill>
                <a:srgbClr val="4E6EF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6CA314F-C3EE-1254-E9B5-64A608C8708F}"/>
                </a:ext>
              </a:extLst>
            </p:cNvPr>
            <p:cNvSpPr txBox="1"/>
            <p:nvPr/>
          </p:nvSpPr>
          <p:spPr>
            <a:xfrm>
              <a:off x="2496829" y="2789090"/>
              <a:ext cx="56938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03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A768124-4EA6-E167-0FB5-1338AB3771A4}"/>
              </a:ext>
            </a:extLst>
          </p:cNvPr>
          <p:cNvGrpSpPr/>
          <p:nvPr/>
        </p:nvGrpSpPr>
        <p:grpSpPr>
          <a:xfrm>
            <a:off x="7692670" y="3193450"/>
            <a:ext cx="2499857" cy="583453"/>
            <a:chOff x="2337261" y="2719174"/>
            <a:chExt cx="2499857" cy="583453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934A5C9-8F7B-E60B-C5B4-59B9D4579D14}"/>
                </a:ext>
              </a:extLst>
            </p:cNvPr>
            <p:cNvSpPr txBox="1"/>
            <p:nvPr/>
          </p:nvSpPr>
          <p:spPr>
            <a:xfrm>
              <a:off x="2984972" y="2787522"/>
              <a:ext cx="1699496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分析与讨论</a:t>
              </a:r>
            </a:p>
          </p:txBody>
        </p:sp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DCA72741-65F8-0973-854C-296D029A7C22}"/>
                </a:ext>
              </a:extLst>
            </p:cNvPr>
            <p:cNvSpPr/>
            <p:nvPr/>
          </p:nvSpPr>
          <p:spPr>
            <a:xfrm>
              <a:off x="2337261" y="2719174"/>
              <a:ext cx="2499857" cy="583453"/>
            </a:xfrm>
            <a:prstGeom prst="roundRect">
              <a:avLst>
                <a:gd name="adj" fmla="val 0"/>
              </a:avLst>
            </a:prstGeom>
            <a:noFill/>
            <a:ln w="25400" cap="flat" cmpd="sng" algn="ctr">
              <a:solidFill>
                <a:srgbClr val="4E6EF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E0F8C8B-5A14-7D4A-7AD8-32B19510B01D}"/>
                </a:ext>
              </a:extLst>
            </p:cNvPr>
            <p:cNvSpPr txBox="1"/>
            <p:nvPr/>
          </p:nvSpPr>
          <p:spPr>
            <a:xfrm>
              <a:off x="2496829" y="2789090"/>
              <a:ext cx="5709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04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876EE77-CC2F-AA9D-E0B2-022A62BD59FC}"/>
              </a:ext>
            </a:extLst>
          </p:cNvPr>
          <p:cNvGrpSpPr/>
          <p:nvPr/>
        </p:nvGrpSpPr>
        <p:grpSpPr>
          <a:xfrm>
            <a:off x="5017772" y="4296088"/>
            <a:ext cx="2499857" cy="583453"/>
            <a:chOff x="2337261" y="2719174"/>
            <a:chExt cx="2499857" cy="583453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DF9CA883-DB82-08C7-18DF-CA6C5427F530}"/>
                </a:ext>
              </a:extLst>
            </p:cNvPr>
            <p:cNvSpPr txBox="1"/>
            <p:nvPr/>
          </p:nvSpPr>
          <p:spPr>
            <a:xfrm>
              <a:off x="2984972" y="2787522"/>
              <a:ext cx="1699496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结论与建议</a:t>
              </a:r>
            </a:p>
          </p:txBody>
        </p:sp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B09F16F7-BAE7-5EF4-B953-6A7B0A078CD0}"/>
                </a:ext>
              </a:extLst>
            </p:cNvPr>
            <p:cNvSpPr/>
            <p:nvPr/>
          </p:nvSpPr>
          <p:spPr>
            <a:xfrm>
              <a:off x="2337261" y="2719174"/>
              <a:ext cx="2499857" cy="583453"/>
            </a:xfrm>
            <a:prstGeom prst="roundRect">
              <a:avLst>
                <a:gd name="adj" fmla="val 0"/>
              </a:avLst>
            </a:prstGeom>
            <a:noFill/>
            <a:ln w="25400" cap="flat" cmpd="sng" algn="ctr">
              <a:solidFill>
                <a:srgbClr val="4E6EF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2C793153-D330-8018-AB7A-E8B9C68623EA}"/>
                </a:ext>
              </a:extLst>
            </p:cNvPr>
            <p:cNvSpPr txBox="1"/>
            <p:nvPr/>
          </p:nvSpPr>
          <p:spPr>
            <a:xfrm>
              <a:off x="2496829" y="2789090"/>
              <a:ext cx="57259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05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F5C44928-7830-CDEC-4BD1-906D6EE233EF}"/>
              </a:ext>
            </a:extLst>
          </p:cNvPr>
          <p:cNvGrpSpPr/>
          <p:nvPr/>
        </p:nvGrpSpPr>
        <p:grpSpPr>
          <a:xfrm>
            <a:off x="7717429" y="4296088"/>
            <a:ext cx="2499857" cy="583453"/>
            <a:chOff x="2337261" y="2719174"/>
            <a:chExt cx="2499857" cy="583453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1DB64B6E-E8B7-2145-595C-2CC12650A4BC}"/>
                </a:ext>
              </a:extLst>
            </p:cNvPr>
            <p:cNvSpPr txBox="1"/>
            <p:nvPr/>
          </p:nvSpPr>
          <p:spPr>
            <a:xfrm>
              <a:off x="2984972" y="2787522"/>
              <a:ext cx="1396528" cy="461661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文献综述</a:t>
              </a:r>
            </a:p>
          </p:txBody>
        </p:sp>
        <p:sp>
          <p:nvSpPr>
            <p:cNvPr id="86" name="矩形: 圆角 85">
              <a:extLst>
                <a:ext uri="{FF2B5EF4-FFF2-40B4-BE49-F238E27FC236}">
                  <a16:creationId xmlns:a16="http://schemas.microsoft.com/office/drawing/2014/main" id="{1B4D4A0B-DD75-57DE-60B0-0F2A4685B162}"/>
                </a:ext>
              </a:extLst>
            </p:cNvPr>
            <p:cNvSpPr/>
            <p:nvPr/>
          </p:nvSpPr>
          <p:spPr>
            <a:xfrm>
              <a:off x="2337261" y="2719174"/>
              <a:ext cx="2499857" cy="583453"/>
            </a:xfrm>
            <a:prstGeom prst="roundRect">
              <a:avLst>
                <a:gd name="adj" fmla="val 0"/>
              </a:avLst>
            </a:prstGeom>
            <a:noFill/>
            <a:ln w="25400" cap="flat" cmpd="sng" algn="ctr">
              <a:solidFill>
                <a:srgbClr val="4E6EF2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6B834B4-DD49-6A94-2803-57730386182C}"/>
                </a:ext>
              </a:extLst>
            </p:cNvPr>
            <p:cNvSpPr txBox="1"/>
            <p:nvPr/>
          </p:nvSpPr>
          <p:spPr>
            <a:xfrm>
              <a:off x="2496829" y="2789090"/>
              <a:ext cx="57579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MiSans Medium" panose="00000600000000000000" pitchFamily="2" charset="-122"/>
                  <a:ea typeface="MiSans Medium" panose="00000600000000000000" pitchFamily="2" charset="-122"/>
                </a:rPr>
                <a:t>06</a:t>
              </a:r>
              <a:endPara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8867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分析与讨论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2FFA65-F8CE-CBA2-722B-1EE3AD419C84}"/>
              </a:ext>
            </a:extLst>
          </p:cNvPr>
          <p:cNvSpPr/>
          <p:nvPr/>
        </p:nvSpPr>
        <p:spPr>
          <a:xfrm>
            <a:off x="3054756" y="1485244"/>
            <a:ext cx="1956983" cy="1969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Group 4">
            <a:extLst>
              <a:ext uri="{FF2B5EF4-FFF2-40B4-BE49-F238E27FC236}">
                <a16:creationId xmlns:a16="http://schemas.microsoft.com/office/drawing/2014/main" id="{E34FCB0D-C287-4CED-FF4D-96813FE9EF2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549787" y="2072859"/>
            <a:ext cx="966918" cy="794397"/>
            <a:chOff x="3599" y="1962"/>
            <a:chExt cx="482" cy="396"/>
          </a:xfrm>
        </p:grpSpPr>
        <p:sp>
          <p:nvSpPr>
            <p:cNvPr id="10" name="AutoShape 3">
              <a:extLst>
                <a:ext uri="{FF2B5EF4-FFF2-40B4-BE49-F238E27FC236}">
                  <a16:creationId xmlns:a16="http://schemas.microsoft.com/office/drawing/2014/main" id="{425F2FCD-9558-DCC6-9EAC-11FDFD5E7A7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599" y="1962"/>
              <a:ext cx="482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61F11395-B348-76A1-5AA6-7CA24B677E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10" y="2243"/>
              <a:ext cx="273" cy="108"/>
            </a:xfrm>
            <a:custGeom>
              <a:avLst/>
              <a:gdLst>
                <a:gd name="T0" fmla="*/ 105 w 114"/>
                <a:gd name="T1" fmla="*/ 4 h 45"/>
                <a:gd name="T2" fmla="*/ 85 w 114"/>
                <a:gd name="T3" fmla="*/ 4 h 45"/>
                <a:gd name="T4" fmla="*/ 69 w 114"/>
                <a:gd name="T5" fmla="*/ 11 h 45"/>
                <a:gd name="T6" fmla="*/ 64 w 114"/>
                <a:gd name="T7" fmla="*/ 12 h 45"/>
                <a:gd name="T8" fmla="*/ 69 w 114"/>
                <a:gd name="T9" fmla="*/ 20 h 45"/>
                <a:gd name="T10" fmla="*/ 65 w 114"/>
                <a:gd name="T11" fmla="*/ 27 h 45"/>
                <a:gd name="T12" fmla="*/ 58 w 114"/>
                <a:gd name="T13" fmla="*/ 8 h 45"/>
                <a:gd name="T14" fmla="*/ 63 w 114"/>
                <a:gd name="T15" fmla="*/ 15 h 45"/>
                <a:gd name="T16" fmla="*/ 58 w 114"/>
                <a:gd name="T17" fmla="*/ 16 h 45"/>
                <a:gd name="T18" fmla="*/ 63 w 114"/>
                <a:gd name="T19" fmla="*/ 24 h 45"/>
                <a:gd name="T20" fmla="*/ 58 w 114"/>
                <a:gd name="T21" fmla="*/ 30 h 45"/>
                <a:gd name="T22" fmla="*/ 52 w 114"/>
                <a:gd name="T23" fmla="*/ 12 h 45"/>
                <a:gd name="T24" fmla="*/ 56 w 114"/>
                <a:gd name="T25" fmla="*/ 19 h 45"/>
                <a:gd name="T26" fmla="*/ 52 w 114"/>
                <a:gd name="T27" fmla="*/ 20 h 45"/>
                <a:gd name="T28" fmla="*/ 56 w 114"/>
                <a:gd name="T29" fmla="*/ 28 h 45"/>
                <a:gd name="T30" fmla="*/ 46 w 114"/>
                <a:gd name="T31" fmla="*/ 11 h 45"/>
                <a:gd name="T32" fmla="*/ 45 w 114"/>
                <a:gd name="T33" fmla="*/ 16 h 45"/>
                <a:gd name="T34" fmla="*/ 50 w 114"/>
                <a:gd name="T35" fmla="*/ 23 h 45"/>
                <a:gd name="T36" fmla="*/ 45 w 114"/>
                <a:gd name="T37" fmla="*/ 24 h 45"/>
                <a:gd name="T38" fmla="*/ 17 w 114"/>
                <a:gd name="T39" fmla="*/ 30 h 45"/>
                <a:gd name="T40" fmla="*/ 23 w 114"/>
                <a:gd name="T41" fmla="*/ 24 h 45"/>
                <a:gd name="T42" fmla="*/ 24 w 114"/>
                <a:gd name="T43" fmla="*/ 19 h 45"/>
                <a:gd name="T44" fmla="*/ 21 w 114"/>
                <a:gd name="T45" fmla="*/ 12 h 45"/>
                <a:gd name="T46" fmla="*/ 25 w 114"/>
                <a:gd name="T47" fmla="*/ 11 h 45"/>
                <a:gd name="T48" fmla="*/ 25 w 114"/>
                <a:gd name="T49" fmla="*/ 26 h 45"/>
                <a:gd name="T50" fmla="*/ 30 w 114"/>
                <a:gd name="T51" fmla="*/ 20 h 45"/>
                <a:gd name="T52" fmla="*/ 31 w 114"/>
                <a:gd name="T53" fmla="*/ 15 h 45"/>
                <a:gd name="T54" fmla="*/ 28 w 114"/>
                <a:gd name="T55" fmla="*/ 8 h 45"/>
                <a:gd name="T56" fmla="*/ 36 w 114"/>
                <a:gd name="T57" fmla="*/ 30 h 45"/>
                <a:gd name="T58" fmla="*/ 32 w 114"/>
                <a:gd name="T59" fmla="*/ 22 h 45"/>
                <a:gd name="T60" fmla="*/ 37 w 114"/>
                <a:gd name="T61" fmla="*/ 16 h 45"/>
                <a:gd name="T62" fmla="*/ 38 w 114"/>
                <a:gd name="T63" fmla="*/ 11 h 45"/>
                <a:gd name="T64" fmla="*/ 38 w 114"/>
                <a:gd name="T65" fmla="*/ 28 h 45"/>
                <a:gd name="T66" fmla="*/ 43 w 114"/>
                <a:gd name="T67" fmla="*/ 26 h 45"/>
                <a:gd name="T68" fmla="*/ 39 w 114"/>
                <a:gd name="T69" fmla="*/ 19 h 45"/>
                <a:gd name="T70" fmla="*/ 44 w 114"/>
                <a:gd name="T71" fmla="*/ 12 h 45"/>
                <a:gd name="T72" fmla="*/ 71 w 114"/>
                <a:gd name="T73" fmla="*/ 43 h 45"/>
                <a:gd name="T74" fmla="*/ 71 w 114"/>
                <a:gd name="T75" fmla="*/ 33 h 45"/>
                <a:gd name="T76" fmla="*/ 76 w 114"/>
                <a:gd name="T77" fmla="*/ 27 h 45"/>
                <a:gd name="T78" fmla="*/ 71 w 114"/>
                <a:gd name="T79" fmla="*/ 20 h 45"/>
                <a:gd name="T80" fmla="*/ 76 w 114"/>
                <a:gd name="T81" fmla="*/ 19 h 45"/>
                <a:gd name="T82" fmla="*/ 71 w 114"/>
                <a:gd name="T83" fmla="*/ 11 h 45"/>
                <a:gd name="T84" fmla="*/ 71 w 114"/>
                <a:gd name="T85" fmla="*/ 3 h 45"/>
                <a:gd name="T86" fmla="*/ 79 w 114"/>
                <a:gd name="T87" fmla="*/ 31 h 45"/>
                <a:gd name="T88" fmla="*/ 83 w 114"/>
                <a:gd name="T89" fmla="*/ 24 h 45"/>
                <a:gd name="T90" fmla="*/ 82 w 114"/>
                <a:gd name="T91" fmla="*/ 19 h 45"/>
                <a:gd name="T92" fmla="*/ 77 w 114"/>
                <a:gd name="T93" fmla="*/ 12 h 45"/>
                <a:gd name="T94" fmla="*/ 81 w 114"/>
                <a:gd name="T95" fmla="*/ 11 h 45"/>
                <a:gd name="T96" fmla="*/ 85 w 114"/>
                <a:gd name="T97" fmla="*/ 27 h 45"/>
                <a:gd name="T98" fmla="*/ 89 w 114"/>
                <a:gd name="T99" fmla="*/ 20 h 45"/>
                <a:gd name="T100" fmla="*/ 88 w 114"/>
                <a:gd name="T101" fmla="*/ 15 h 45"/>
                <a:gd name="T102" fmla="*/ 83 w 114"/>
                <a:gd name="T103" fmla="*/ 8 h 45"/>
                <a:gd name="T104" fmla="*/ 97 w 114"/>
                <a:gd name="T105" fmla="*/ 31 h 45"/>
                <a:gd name="T106" fmla="*/ 91 w 114"/>
                <a:gd name="T107" fmla="*/ 23 h 45"/>
                <a:gd name="T108" fmla="*/ 95 w 114"/>
                <a:gd name="T109" fmla="*/ 16 h 45"/>
                <a:gd name="T110" fmla="*/ 94 w 114"/>
                <a:gd name="T111" fmla="*/ 11 h 45"/>
                <a:gd name="T112" fmla="*/ 89 w 114"/>
                <a:gd name="T113" fmla="*/ 5 h 45"/>
                <a:gd name="T114" fmla="*/ 101 w 114"/>
                <a:gd name="T115" fmla="*/ 4 h 45"/>
                <a:gd name="T116" fmla="*/ 101 w 114"/>
                <a:gd name="T117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4" h="45">
                  <a:moveTo>
                    <a:pt x="16" y="0"/>
                  </a:moveTo>
                  <a:cubicBezTo>
                    <a:pt x="13" y="0"/>
                    <a:pt x="11" y="2"/>
                    <a:pt x="10" y="4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3"/>
                    <a:pt x="3" y="45"/>
                    <a:pt x="6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12" y="45"/>
                    <a:pt x="114" y="43"/>
                    <a:pt x="113" y="41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4" y="2"/>
                    <a:pt x="101" y="0"/>
                    <a:pt x="99" y="0"/>
                  </a:cubicBezTo>
                  <a:lnTo>
                    <a:pt x="16" y="0"/>
                  </a:lnTo>
                  <a:close/>
                  <a:moveTo>
                    <a:pt x="79" y="3"/>
                  </a:moveTo>
                  <a:cubicBezTo>
                    <a:pt x="79" y="3"/>
                    <a:pt x="79" y="2"/>
                    <a:pt x="80" y="2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4" y="2"/>
                    <a:pt x="84" y="3"/>
                    <a:pt x="85" y="3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5"/>
                    <a:pt x="84" y="5"/>
                    <a:pt x="83" y="5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0" y="5"/>
                    <a:pt x="79" y="5"/>
                    <a:pt x="79" y="4"/>
                  </a:cubicBezTo>
                  <a:lnTo>
                    <a:pt x="79" y="3"/>
                  </a:lnTo>
                  <a:close/>
                  <a:moveTo>
                    <a:pt x="64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8"/>
                  </a:lnTo>
                  <a:close/>
                  <a:moveTo>
                    <a:pt x="64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5" y="15"/>
                    <a:pt x="65" y="15"/>
                    <a:pt x="65" y="15"/>
                  </a:cubicBezTo>
                  <a:lnTo>
                    <a:pt x="64" y="12"/>
                  </a:lnTo>
                  <a:close/>
                  <a:moveTo>
                    <a:pt x="65" y="16"/>
                  </a:moveTo>
                  <a:cubicBezTo>
                    <a:pt x="69" y="16"/>
                    <a:pt x="69" y="16"/>
                    <a:pt x="69" y="16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65" y="19"/>
                    <a:pt x="65" y="19"/>
                    <a:pt x="65" y="19"/>
                  </a:cubicBezTo>
                  <a:lnTo>
                    <a:pt x="65" y="16"/>
                  </a:lnTo>
                  <a:close/>
                  <a:moveTo>
                    <a:pt x="65" y="20"/>
                  </a:moveTo>
                  <a:cubicBezTo>
                    <a:pt x="69" y="20"/>
                    <a:pt x="69" y="20"/>
                    <a:pt x="69" y="20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65" y="23"/>
                    <a:pt x="65" y="23"/>
                    <a:pt x="65" y="23"/>
                  </a:cubicBezTo>
                  <a:lnTo>
                    <a:pt x="65" y="20"/>
                  </a:lnTo>
                  <a:close/>
                  <a:moveTo>
                    <a:pt x="65" y="24"/>
                  </a:moveTo>
                  <a:cubicBezTo>
                    <a:pt x="70" y="24"/>
                    <a:pt x="70" y="24"/>
                    <a:pt x="70" y="24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65" y="27"/>
                    <a:pt x="65" y="27"/>
                    <a:pt x="65" y="27"/>
                  </a:cubicBezTo>
                  <a:lnTo>
                    <a:pt x="65" y="24"/>
                  </a:lnTo>
                  <a:close/>
                  <a:moveTo>
                    <a:pt x="65" y="28"/>
                  </a:moveTo>
                  <a:cubicBezTo>
                    <a:pt x="70" y="28"/>
                    <a:pt x="70" y="28"/>
                    <a:pt x="70" y="2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65" y="31"/>
                    <a:pt x="65" y="31"/>
                    <a:pt x="65" y="31"/>
                  </a:cubicBezTo>
                  <a:lnTo>
                    <a:pt x="65" y="28"/>
                  </a:lnTo>
                  <a:close/>
                  <a:moveTo>
                    <a:pt x="58" y="8"/>
                  </a:moveTo>
                  <a:cubicBezTo>
                    <a:pt x="63" y="8"/>
                    <a:pt x="63" y="8"/>
                    <a:pt x="63" y="8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58" y="11"/>
                    <a:pt x="58" y="11"/>
                    <a:pt x="58" y="11"/>
                  </a:cubicBezTo>
                  <a:lnTo>
                    <a:pt x="58" y="8"/>
                  </a:lnTo>
                  <a:close/>
                  <a:moveTo>
                    <a:pt x="58" y="12"/>
                  </a:moveTo>
                  <a:cubicBezTo>
                    <a:pt x="63" y="12"/>
                    <a:pt x="63" y="12"/>
                    <a:pt x="63" y="12"/>
                  </a:cubicBezTo>
                  <a:cubicBezTo>
                    <a:pt x="63" y="15"/>
                    <a:pt x="63" y="15"/>
                    <a:pt x="63" y="15"/>
                  </a:cubicBezTo>
                  <a:cubicBezTo>
                    <a:pt x="58" y="15"/>
                    <a:pt x="58" y="15"/>
                    <a:pt x="58" y="15"/>
                  </a:cubicBezTo>
                  <a:lnTo>
                    <a:pt x="58" y="12"/>
                  </a:lnTo>
                  <a:close/>
                  <a:moveTo>
                    <a:pt x="58" y="16"/>
                  </a:moveTo>
                  <a:cubicBezTo>
                    <a:pt x="63" y="16"/>
                    <a:pt x="63" y="16"/>
                    <a:pt x="63" y="16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58" y="19"/>
                    <a:pt x="58" y="19"/>
                    <a:pt x="58" y="19"/>
                  </a:cubicBezTo>
                  <a:lnTo>
                    <a:pt x="58" y="16"/>
                  </a:lnTo>
                  <a:close/>
                  <a:moveTo>
                    <a:pt x="58" y="20"/>
                  </a:moveTo>
                  <a:cubicBezTo>
                    <a:pt x="63" y="20"/>
                    <a:pt x="63" y="20"/>
                    <a:pt x="63" y="20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58" y="23"/>
                    <a:pt x="58" y="23"/>
                    <a:pt x="58" y="23"/>
                  </a:cubicBezTo>
                  <a:lnTo>
                    <a:pt x="58" y="20"/>
                  </a:lnTo>
                  <a:close/>
                  <a:moveTo>
                    <a:pt x="58" y="24"/>
                  </a:moveTo>
                  <a:cubicBezTo>
                    <a:pt x="63" y="24"/>
                    <a:pt x="63" y="24"/>
                    <a:pt x="63" y="24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58" y="27"/>
                    <a:pt x="58" y="27"/>
                    <a:pt x="58" y="27"/>
                  </a:cubicBezTo>
                  <a:lnTo>
                    <a:pt x="58" y="24"/>
                  </a:lnTo>
                  <a:close/>
                  <a:moveTo>
                    <a:pt x="58" y="28"/>
                  </a:moveTo>
                  <a:cubicBezTo>
                    <a:pt x="63" y="28"/>
                    <a:pt x="63" y="28"/>
                    <a:pt x="63" y="28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58" y="30"/>
                    <a:pt x="58" y="30"/>
                    <a:pt x="58" y="30"/>
                  </a:cubicBezTo>
                  <a:lnTo>
                    <a:pt x="58" y="28"/>
                  </a:lnTo>
                  <a:close/>
                  <a:moveTo>
                    <a:pt x="52" y="8"/>
                  </a:moveTo>
                  <a:cubicBezTo>
                    <a:pt x="57" y="8"/>
                    <a:pt x="57" y="8"/>
                    <a:pt x="57" y="8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2" y="11"/>
                    <a:pt x="52" y="11"/>
                    <a:pt x="52" y="11"/>
                  </a:cubicBezTo>
                  <a:lnTo>
                    <a:pt x="52" y="8"/>
                  </a:lnTo>
                  <a:close/>
                  <a:moveTo>
                    <a:pt x="52" y="12"/>
                  </a:moveTo>
                  <a:cubicBezTo>
                    <a:pt x="56" y="12"/>
                    <a:pt x="56" y="12"/>
                    <a:pt x="56" y="12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2" y="15"/>
                    <a:pt x="52" y="15"/>
                    <a:pt x="52" y="15"/>
                  </a:cubicBezTo>
                  <a:lnTo>
                    <a:pt x="52" y="12"/>
                  </a:lnTo>
                  <a:close/>
                  <a:moveTo>
                    <a:pt x="52" y="16"/>
                  </a:moveTo>
                  <a:cubicBezTo>
                    <a:pt x="56" y="16"/>
                    <a:pt x="56" y="16"/>
                    <a:pt x="56" y="16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2" y="19"/>
                    <a:pt x="52" y="19"/>
                    <a:pt x="52" y="19"/>
                  </a:cubicBezTo>
                  <a:lnTo>
                    <a:pt x="52" y="16"/>
                  </a:lnTo>
                  <a:close/>
                  <a:moveTo>
                    <a:pt x="52" y="20"/>
                  </a:moveTo>
                  <a:cubicBezTo>
                    <a:pt x="56" y="20"/>
                    <a:pt x="56" y="20"/>
                    <a:pt x="56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2" y="23"/>
                    <a:pt x="52" y="23"/>
                    <a:pt x="52" y="23"/>
                  </a:cubicBezTo>
                  <a:lnTo>
                    <a:pt x="52" y="20"/>
                  </a:lnTo>
                  <a:close/>
                  <a:moveTo>
                    <a:pt x="52" y="24"/>
                  </a:moveTo>
                  <a:cubicBezTo>
                    <a:pt x="56" y="24"/>
                    <a:pt x="56" y="24"/>
                    <a:pt x="56" y="24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1" y="26"/>
                    <a:pt x="51" y="26"/>
                    <a:pt x="51" y="26"/>
                  </a:cubicBezTo>
                  <a:lnTo>
                    <a:pt x="52" y="24"/>
                  </a:lnTo>
                  <a:close/>
                  <a:moveTo>
                    <a:pt x="51" y="28"/>
                  </a:moveTo>
                  <a:cubicBezTo>
                    <a:pt x="56" y="28"/>
                    <a:pt x="56" y="28"/>
                    <a:pt x="56" y="28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1" y="30"/>
                    <a:pt x="51" y="30"/>
                    <a:pt x="51" y="30"/>
                  </a:cubicBezTo>
                  <a:lnTo>
                    <a:pt x="51" y="28"/>
                  </a:lnTo>
                  <a:close/>
                  <a:moveTo>
                    <a:pt x="46" y="8"/>
                  </a:moveTo>
                  <a:cubicBezTo>
                    <a:pt x="50" y="8"/>
                    <a:pt x="50" y="8"/>
                    <a:pt x="50" y="8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8"/>
                  </a:lnTo>
                  <a:close/>
                  <a:moveTo>
                    <a:pt x="46" y="12"/>
                  </a:moveTo>
                  <a:cubicBezTo>
                    <a:pt x="50" y="12"/>
                    <a:pt x="50" y="12"/>
                    <a:pt x="50" y="12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5"/>
                    <a:pt x="46" y="15"/>
                    <a:pt x="46" y="15"/>
                  </a:cubicBezTo>
                  <a:lnTo>
                    <a:pt x="46" y="12"/>
                  </a:lnTo>
                  <a:close/>
                  <a:moveTo>
                    <a:pt x="45" y="16"/>
                  </a:moveTo>
                  <a:cubicBezTo>
                    <a:pt x="50" y="16"/>
                    <a:pt x="50" y="16"/>
                    <a:pt x="50" y="16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5" y="19"/>
                    <a:pt x="45" y="19"/>
                    <a:pt x="45" y="19"/>
                  </a:cubicBezTo>
                  <a:lnTo>
                    <a:pt x="45" y="16"/>
                  </a:lnTo>
                  <a:close/>
                  <a:moveTo>
                    <a:pt x="45" y="20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5" y="23"/>
                    <a:pt x="45" y="23"/>
                    <a:pt x="45" y="23"/>
                  </a:cubicBezTo>
                  <a:lnTo>
                    <a:pt x="45" y="20"/>
                  </a:lnTo>
                  <a:close/>
                  <a:moveTo>
                    <a:pt x="45" y="24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5" y="26"/>
                    <a:pt x="45" y="26"/>
                    <a:pt x="45" y="26"/>
                  </a:cubicBezTo>
                  <a:lnTo>
                    <a:pt x="45" y="24"/>
                  </a:lnTo>
                  <a:close/>
                  <a:moveTo>
                    <a:pt x="45" y="28"/>
                  </a:moveTo>
                  <a:cubicBezTo>
                    <a:pt x="50" y="28"/>
                    <a:pt x="50" y="28"/>
                    <a:pt x="50" y="28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4" y="30"/>
                    <a:pt x="44" y="30"/>
                    <a:pt x="44" y="30"/>
                  </a:cubicBezTo>
                  <a:lnTo>
                    <a:pt x="45" y="28"/>
                  </a:lnTo>
                  <a:close/>
                  <a:moveTo>
                    <a:pt x="22" y="30"/>
                  </a:moveTo>
                  <a:cubicBezTo>
                    <a:pt x="17" y="30"/>
                    <a:pt x="17" y="30"/>
                    <a:pt x="17" y="3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23" y="27"/>
                    <a:pt x="23" y="27"/>
                    <a:pt x="23" y="27"/>
                  </a:cubicBezTo>
                  <a:lnTo>
                    <a:pt x="22" y="30"/>
                  </a:lnTo>
                  <a:close/>
                  <a:moveTo>
                    <a:pt x="23" y="26"/>
                  </a:moveTo>
                  <a:cubicBezTo>
                    <a:pt x="18" y="26"/>
                    <a:pt x="18" y="26"/>
                    <a:pt x="18" y="26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23" y="24"/>
                    <a:pt x="23" y="24"/>
                    <a:pt x="23" y="24"/>
                  </a:cubicBezTo>
                  <a:lnTo>
                    <a:pt x="23" y="26"/>
                  </a:lnTo>
                  <a:close/>
                  <a:moveTo>
                    <a:pt x="23" y="22"/>
                  </a:moveTo>
                  <a:cubicBezTo>
                    <a:pt x="19" y="22"/>
                    <a:pt x="19" y="22"/>
                    <a:pt x="19" y="22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4" y="20"/>
                    <a:pt x="24" y="20"/>
                    <a:pt x="24" y="20"/>
                  </a:cubicBezTo>
                  <a:lnTo>
                    <a:pt x="23" y="22"/>
                  </a:lnTo>
                  <a:close/>
                  <a:moveTo>
                    <a:pt x="24" y="19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16"/>
                    <a:pt x="25" y="16"/>
                    <a:pt x="25" y="16"/>
                  </a:cubicBezTo>
                  <a:lnTo>
                    <a:pt x="24" y="19"/>
                  </a:lnTo>
                  <a:close/>
                  <a:moveTo>
                    <a:pt x="25" y="15"/>
                  </a:moveTo>
                  <a:cubicBezTo>
                    <a:pt x="20" y="15"/>
                    <a:pt x="20" y="15"/>
                    <a:pt x="20" y="15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5" y="12"/>
                    <a:pt x="25" y="12"/>
                    <a:pt x="25" y="12"/>
                  </a:cubicBezTo>
                  <a:lnTo>
                    <a:pt x="25" y="15"/>
                  </a:lnTo>
                  <a:close/>
                  <a:moveTo>
                    <a:pt x="25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6" y="8"/>
                    <a:pt x="26" y="8"/>
                    <a:pt x="26" y="8"/>
                  </a:cubicBezTo>
                  <a:lnTo>
                    <a:pt x="25" y="11"/>
                  </a:lnTo>
                  <a:close/>
                  <a:moveTo>
                    <a:pt x="29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9" y="28"/>
                    <a:pt x="29" y="28"/>
                    <a:pt x="29" y="28"/>
                  </a:cubicBezTo>
                  <a:lnTo>
                    <a:pt x="29" y="30"/>
                  </a:lnTo>
                  <a:close/>
                  <a:moveTo>
                    <a:pt x="29" y="26"/>
                  </a:moveTo>
                  <a:cubicBezTo>
                    <a:pt x="25" y="26"/>
                    <a:pt x="25" y="26"/>
                    <a:pt x="25" y="26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0" y="24"/>
                    <a:pt x="30" y="24"/>
                    <a:pt x="30" y="24"/>
                  </a:cubicBezTo>
                  <a:lnTo>
                    <a:pt x="29" y="26"/>
                  </a:lnTo>
                  <a:close/>
                  <a:moveTo>
                    <a:pt x="30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30" y="20"/>
                    <a:pt x="30" y="20"/>
                    <a:pt x="30" y="20"/>
                  </a:cubicBezTo>
                  <a:lnTo>
                    <a:pt x="30" y="22"/>
                  </a:lnTo>
                  <a:close/>
                  <a:moveTo>
                    <a:pt x="31" y="19"/>
                  </a:moveTo>
                  <a:cubicBezTo>
                    <a:pt x="26" y="19"/>
                    <a:pt x="26" y="19"/>
                    <a:pt x="26" y="19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31" y="16"/>
                    <a:pt x="31" y="16"/>
                    <a:pt x="31" y="16"/>
                  </a:cubicBezTo>
                  <a:lnTo>
                    <a:pt x="31" y="19"/>
                  </a:lnTo>
                  <a:close/>
                  <a:moveTo>
                    <a:pt x="31" y="15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31" y="12"/>
                    <a:pt x="31" y="12"/>
                    <a:pt x="31" y="12"/>
                  </a:cubicBezTo>
                  <a:lnTo>
                    <a:pt x="31" y="15"/>
                  </a:lnTo>
                  <a:close/>
                  <a:moveTo>
                    <a:pt x="32" y="11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2" y="8"/>
                    <a:pt x="32" y="8"/>
                    <a:pt x="32" y="8"/>
                  </a:cubicBezTo>
                  <a:lnTo>
                    <a:pt x="32" y="11"/>
                  </a:lnTo>
                  <a:close/>
                  <a:moveTo>
                    <a:pt x="36" y="30"/>
                  </a:moveTo>
                  <a:cubicBezTo>
                    <a:pt x="31" y="30"/>
                    <a:pt x="31" y="30"/>
                    <a:pt x="31" y="30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6" y="28"/>
                    <a:pt x="36" y="28"/>
                    <a:pt x="36" y="28"/>
                  </a:cubicBezTo>
                  <a:lnTo>
                    <a:pt x="36" y="30"/>
                  </a:lnTo>
                  <a:close/>
                  <a:moveTo>
                    <a:pt x="36" y="26"/>
                  </a:moveTo>
                  <a:cubicBezTo>
                    <a:pt x="31" y="26"/>
                    <a:pt x="31" y="26"/>
                    <a:pt x="31" y="26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4"/>
                    <a:pt x="36" y="24"/>
                    <a:pt x="36" y="24"/>
                  </a:cubicBezTo>
                  <a:lnTo>
                    <a:pt x="36" y="26"/>
                  </a:lnTo>
                  <a:close/>
                  <a:moveTo>
                    <a:pt x="37" y="22"/>
                  </a:moveTo>
                  <a:cubicBezTo>
                    <a:pt x="32" y="22"/>
                    <a:pt x="32" y="22"/>
                    <a:pt x="32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7" y="20"/>
                    <a:pt x="37" y="20"/>
                    <a:pt x="37" y="20"/>
                  </a:cubicBezTo>
                  <a:lnTo>
                    <a:pt x="37" y="22"/>
                  </a:lnTo>
                  <a:close/>
                  <a:moveTo>
                    <a:pt x="37" y="19"/>
                  </a:moveTo>
                  <a:cubicBezTo>
                    <a:pt x="32" y="19"/>
                    <a:pt x="32" y="19"/>
                    <a:pt x="32" y="19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7" y="16"/>
                    <a:pt x="37" y="16"/>
                    <a:pt x="37" y="16"/>
                  </a:cubicBezTo>
                  <a:lnTo>
                    <a:pt x="37" y="19"/>
                  </a:lnTo>
                  <a:close/>
                  <a:moveTo>
                    <a:pt x="37" y="15"/>
                  </a:moveTo>
                  <a:cubicBezTo>
                    <a:pt x="33" y="15"/>
                    <a:pt x="33" y="15"/>
                    <a:pt x="33" y="15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8" y="12"/>
                    <a:pt x="38" y="12"/>
                    <a:pt x="38" y="12"/>
                  </a:cubicBezTo>
                  <a:lnTo>
                    <a:pt x="37" y="15"/>
                  </a:lnTo>
                  <a:close/>
                  <a:moveTo>
                    <a:pt x="38" y="11"/>
                  </a:moveTo>
                  <a:cubicBezTo>
                    <a:pt x="33" y="11"/>
                    <a:pt x="33" y="11"/>
                    <a:pt x="33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8" y="8"/>
                    <a:pt x="38" y="8"/>
                    <a:pt x="38" y="8"/>
                  </a:cubicBezTo>
                  <a:lnTo>
                    <a:pt x="38" y="11"/>
                  </a:lnTo>
                  <a:close/>
                  <a:moveTo>
                    <a:pt x="43" y="30"/>
                  </a:moveTo>
                  <a:cubicBezTo>
                    <a:pt x="38" y="30"/>
                    <a:pt x="38" y="30"/>
                    <a:pt x="38" y="30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43" y="28"/>
                    <a:pt x="43" y="28"/>
                    <a:pt x="43" y="28"/>
                  </a:cubicBezTo>
                  <a:lnTo>
                    <a:pt x="43" y="30"/>
                  </a:lnTo>
                  <a:close/>
                  <a:moveTo>
                    <a:pt x="43" y="26"/>
                  </a:moveTo>
                  <a:cubicBezTo>
                    <a:pt x="38" y="26"/>
                    <a:pt x="38" y="26"/>
                    <a:pt x="38" y="26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43" y="24"/>
                    <a:pt x="43" y="24"/>
                    <a:pt x="43" y="24"/>
                  </a:cubicBezTo>
                  <a:lnTo>
                    <a:pt x="43" y="26"/>
                  </a:lnTo>
                  <a:close/>
                  <a:moveTo>
                    <a:pt x="43" y="23"/>
                  </a:moveTo>
                  <a:cubicBezTo>
                    <a:pt x="38" y="22"/>
                    <a:pt x="38" y="22"/>
                    <a:pt x="38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43" y="20"/>
                    <a:pt x="43" y="20"/>
                    <a:pt x="43" y="20"/>
                  </a:cubicBezTo>
                  <a:lnTo>
                    <a:pt x="43" y="23"/>
                  </a:lnTo>
                  <a:close/>
                  <a:moveTo>
                    <a:pt x="43" y="19"/>
                  </a:moveTo>
                  <a:cubicBezTo>
                    <a:pt x="39" y="19"/>
                    <a:pt x="39" y="19"/>
                    <a:pt x="39" y="1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4" y="16"/>
                    <a:pt x="44" y="16"/>
                    <a:pt x="44" y="16"/>
                  </a:cubicBezTo>
                  <a:lnTo>
                    <a:pt x="43" y="19"/>
                  </a:lnTo>
                  <a:close/>
                  <a:moveTo>
                    <a:pt x="44" y="15"/>
                  </a:moveTo>
                  <a:cubicBezTo>
                    <a:pt x="39" y="15"/>
                    <a:pt x="39" y="15"/>
                    <a:pt x="39" y="15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4" y="12"/>
                    <a:pt x="44" y="12"/>
                    <a:pt x="44" y="12"/>
                  </a:cubicBezTo>
                  <a:lnTo>
                    <a:pt x="44" y="15"/>
                  </a:lnTo>
                  <a:close/>
                  <a:moveTo>
                    <a:pt x="44" y="11"/>
                  </a:moveTo>
                  <a:cubicBezTo>
                    <a:pt x="40" y="11"/>
                    <a:pt x="40" y="11"/>
                    <a:pt x="40" y="1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4" y="8"/>
                    <a:pt x="44" y="8"/>
                    <a:pt x="44" y="8"/>
                  </a:cubicBezTo>
                  <a:lnTo>
                    <a:pt x="44" y="11"/>
                  </a:lnTo>
                  <a:close/>
                  <a:moveTo>
                    <a:pt x="71" y="43"/>
                  </a:moveTo>
                  <a:cubicBezTo>
                    <a:pt x="71" y="44"/>
                    <a:pt x="71" y="44"/>
                    <a:pt x="70" y="44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4" y="44"/>
                    <a:pt x="43" y="44"/>
                    <a:pt x="43" y="43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4" y="32"/>
                    <a:pt x="44" y="32"/>
                    <a:pt x="45" y="32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70" y="32"/>
                    <a:pt x="71" y="32"/>
                    <a:pt x="71" y="33"/>
                  </a:cubicBezTo>
                  <a:lnTo>
                    <a:pt x="71" y="43"/>
                  </a:lnTo>
                  <a:close/>
                  <a:moveTo>
                    <a:pt x="77" y="31"/>
                  </a:moveTo>
                  <a:cubicBezTo>
                    <a:pt x="72" y="31"/>
                    <a:pt x="72" y="31"/>
                    <a:pt x="72" y="31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7" y="28"/>
                    <a:pt x="77" y="28"/>
                    <a:pt x="77" y="28"/>
                  </a:cubicBezTo>
                  <a:lnTo>
                    <a:pt x="77" y="31"/>
                  </a:lnTo>
                  <a:close/>
                  <a:moveTo>
                    <a:pt x="76" y="27"/>
                  </a:moveTo>
                  <a:cubicBezTo>
                    <a:pt x="72" y="27"/>
                    <a:pt x="72" y="27"/>
                    <a:pt x="72" y="27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6" y="24"/>
                    <a:pt x="76" y="24"/>
                    <a:pt x="76" y="24"/>
                  </a:cubicBezTo>
                  <a:lnTo>
                    <a:pt x="76" y="27"/>
                  </a:lnTo>
                  <a:close/>
                  <a:moveTo>
                    <a:pt x="76" y="23"/>
                  </a:moveTo>
                  <a:cubicBezTo>
                    <a:pt x="71" y="23"/>
                    <a:pt x="71" y="23"/>
                    <a:pt x="71" y="23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6" y="20"/>
                    <a:pt x="76" y="20"/>
                    <a:pt x="76" y="20"/>
                  </a:cubicBezTo>
                  <a:lnTo>
                    <a:pt x="76" y="23"/>
                  </a:lnTo>
                  <a:close/>
                  <a:moveTo>
                    <a:pt x="76" y="19"/>
                  </a:moveTo>
                  <a:cubicBezTo>
                    <a:pt x="71" y="19"/>
                    <a:pt x="71" y="19"/>
                    <a:pt x="71" y="19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6" y="16"/>
                    <a:pt x="76" y="16"/>
                    <a:pt x="76" y="16"/>
                  </a:cubicBezTo>
                  <a:lnTo>
                    <a:pt x="76" y="19"/>
                  </a:lnTo>
                  <a:close/>
                  <a:moveTo>
                    <a:pt x="75" y="15"/>
                  </a:moveTo>
                  <a:cubicBezTo>
                    <a:pt x="71" y="15"/>
                    <a:pt x="71" y="15"/>
                    <a:pt x="71" y="15"/>
                  </a:cubicBezTo>
                  <a:cubicBezTo>
                    <a:pt x="71" y="12"/>
                    <a:pt x="71" y="12"/>
                    <a:pt x="71" y="12"/>
                  </a:cubicBezTo>
                  <a:cubicBezTo>
                    <a:pt x="75" y="12"/>
                    <a:pt x="75" y="12"/>
                    <a:pt x="75" y="12"/>
                  </a:cubicBezTo>
                  <a:lnTo>
                    <a:pt x="75" y="15"/>
                  </a:lnTo>
                  <a:close/>
                  <a:moveTo>
                    <a:pt x="75" y="11"/>
                  </a:moveTo>
                  <a:cubicBezTo>
                    <a:pt x="71" y="11"/>
                    <a:pt x="71" y="11"/>
                    <a:pt x="71" y="11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75" y="8"/>
                    <a:pt x="75" y="8"/>
                    <a:pt x="75" y="8"/>
                  </a:cubicBezTo>
                  <a:lnTo>
                    <a:pt x="75" y="11"/>
                  </a:lnTo>
                  <a:close/>
                  <a:moveTo>
                    <a:pt x="75" y="5"/>
                  </a:move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1" y="5"/>
                    <a:pt x="71" y="4"/>
                  </a:cubicBezTo>
                  <a:cubicBezTo>
                    <a:pt x="71" y="3"/>
                    <a:pt x="71" y="3"/>
                    <a:pt x="71" y="3"/>
                  </a:cubicBezTo>
                  <a:cubicBezTo>
                    <a:pt x="71" y="3"/>
                    <a:pt x="71" y="2"/>
                    <a:pt x="72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6" y="2"/>
                    <a:pt x="76" y="3"/>
                    <a:pt x="76" y="3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5"/>
                    <a:pt x="76" y="5"/>
                    <a:pt x="75" y="5"/>
                  </a:cubicBezTo>
                  <a:close/>
                  <a:moveTo>
                    <a:pt x="84" y="31"/>
                  </a:moveTo>
                  <a:cubicBezTo>
                    <a:pt x="79" y="31"/>
                    <a:pt x="79" y="31"/>
                    <a:pt x="79" y="31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83" y="28"/>
                    <a:pt x="83" y="28"/>
                    <a:pt x="83" y="28"/>
                  </a:cubicBezTo>
                  <a:lnTo>
                    <a:pt x="84" y="31"/>
                  </a:lnTo>
                  <a:close/>
                  <a:moveTo>
                    <a:pt x="83" y="27"/>
                  </a:moveTo>
                  <a:cubicBezTo>
                    <a:pt x="78" y="27"/>
                    <a:pt x="78" y="27"/>
                    <a:pt x="78" y="27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83" y="24"/>
                    <a:pt x="83" y="24"/>
                    <a:pt x="83" y="24"/>
                  </a:cubicBezTo>
                  <a:lnTo>
                    <a:pt x="83" y="27"/>
                  </a:lnTo>
                  <a:close/>
                  <a:moveTo>
                    <a:pt x="83" y="23"/>
                  </a:moveTo>
                  <a:cubicBezTo>
                    <a:pt x="78" y="23"/>
                    <a:pt x="78" y="23"/>
                    <a:pt x="78" y="23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82" y="20"/>
                    <a:pt x="82" y="20"/>
                    <a:pt x="82" y="20"/>
                  </a:cubicBezTo>
                  <a:lnTo>
                    <a:pt x="83" y="23"/>
                  </a:lnTo>
                  <a:close/>
                  <a:moveTo>
                    <a:pt x="82" y="19"/>
                  </a:moveTo>
                  <a:cubicBezTo>
                    <a:pt x="78" y="19"/>
                    <a:pt x="78" y="19"/>
                    <a:pt x="78" y="19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82" y="16"/>
                    <a:pt x="82" y="16"/>
                    <a:pt x="82" y="16"/>
                  </a:cubicBezTo>
                  <a:lnTo>
                    <a:pt x="82" y="19"/>
                  </a:lnTo>
                  <a:close/>
                  <a:moveTo>
                    <a:pt x="82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81" y="12"/>
                    <a:pt x="81" y="12"/>
                    <a:pt x="81" y="12"/>
                  </a:cubicBezTo>
                  <a:lnTo>
                    <a:pt x="82" y="15"/>
                  </a:lnTo>
                  <a:close/>
                  <a:moveTo>
                    <a:pt x="81" y="11"/>
                  </a:moveTo>
                  <a:cubicBezTo>
                    <a:pt x="77" y="11"/>
                    <a:pt x="77" y="11"/>
                    <a:pt x="77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1" y="8"/>
                    <a:pt x="81" y="8"/>
                    <a:pt x="81" y="8"/>
                  </a:cubicBezTo>
                  <a:lnTo>
                    <a:pt x="81" y="11"/>
                  </a:lnTo>
                  <a:close/>
                  <a:moveTo>
                    <a:pt x="90" y="31"/>
                  </a:moveTo>
                  <a:cubicBezTo>
                    <a:pt x="85" y="31"/>
                    <a:pt x="85" y="31"/>
                    <a:pt x="85" y="31"/>
                  </a:cubicBezTo>
                  <a:cubicBezTo>
                    <a:pt x="85" y="28"/>
                    <a:pt x="85" y="28"/>
                    <a:pt x="85" y="28"/>
                  </a:cubicBezTo>
                  <a:cubicBezTo>
                    <a:pt x="90" y="28"/>
                    <a:pt x="90" y="28"/>
                    <a:pt x="90" y="28"/>
                  </a:cubicBezTo>
                  <a:lnTo>
                    <a:pt x="90" y="31"/>
                  </a:lnTo>
                  <a:close/>
                  <a:moveTo>
                    <a:pt x="90" y="27"/>
                  </a:moveTo>
                  <a:cubicBezTo>
                    <a:pt x="85" y="27"/>
                    <a:pt x="85" y="27"/>
                    <a:pt x="85" y="27"/>
                  </a:cubicBezTo>
                  <a:cubicBezTo>
                    <a:pt x="85" y="24"/>
                    <a:pt x="85" y="24"/>
                    <a:pt x="85" y="24"/>
                  </a:cubicBezTo>
                  <a:cubicBezTo>
                    <a:pt x="89" y="24"/>
                    <a:pt x="89" y="24"/>
                    <a:pt x="89" y="24"/>
                  </a:cubicBezTo>
                  <a:lnTo>
                    <a:pt x="90" y="27"/>
                  </a:lnTo>
                  <a:close/>
                  <a:moveTo>
                    <a:pt x="89" y="23"/>
                  </a:moveTo>
                  <a:cubicBezTo>
                    <a:pt x="84" y="23"/>
                    <a:pt x="84" y="23"/>
                    <a:pt x="84" y="23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89" y="20"/>
                    <a:pt x="89" y="20"/>
                    <a:pt x="89" y="20"/>
                  </a:cubicBezTo>
                  <a:lnTo>
                    <a:pt x="89" y="23"/>
                  </a:lnTo>
                  <a:close/>
                  <a:moveTo>
                    <a:pt x="89" y="19"/>
                  </a:moveTo>
                  <a:cubicBezTo>
                    <a:pt x="84" y="19"/>
                    <a:pt x="84" y="19"/>
                    <a:pt x="84" y="19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8" y="16"/>
                    <a:pt x="88" y="16"/>
                    <a:pt x="88" y="16"/>
                  </a:cubicBezTo>
                  <a:lnTo>
                    <a:pt x="89" y="19"/>
                  </a:lnTo>
                  <a:close/>
                  <a:moveTo>
                    <a:pt x="88" y="15"/>
                  </a:moveTo>
                  <a:cubicBezTo>
                    <a:pt x="84" y="15"/>
                    <a:pt x="84" y="15"/>
                    <a:pt x="84" y="15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8" y="12"/>
                    <a:pt x="88" y="12"/>
                    <a:pt x="88" y="12"/>
                  </a:cubicBezTo>
                  <a:lnTo>
                    <a:pt x="88" y="15"/>
                  </a:lnTo>
                  <a:close/>
                  <a:moveTo>
                    <a:pt x="88" y="11"/>
                  </a:moveTo>
                  <a:cubicBezTo>
                    <a:pt x="83" y="11"/>
                    <a:pt x="83" y="11"/>
                    <a:pt x="83" y="11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7" y="8"/>
                    <a:pt x="87" y="8"/>
                    <a:pt x="87" y="8"/>
                  </a:cubicBezTo>
                  <a:lnTo>
                    <a:pt x="88" y="11"/>
                  </a:lnTo>
                  <a:close/>
                  <a:moveTo>
                    <a:pt x="97" y="31"/>
                  </a:moveTo>
                  <a:cubicBezTo>
                    <a:pt x="92" y="31"/>
                    <a:pt x="92" y="31"/>
                    <a:pt x="92" y="31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7" y="28"/>
                    <a:pt x="97" y="28"/>
                    <a:pt x="97" y="28"/>
                  </a:cubicBezTo>
                  <a:lnTo>
                    <a:pt x="97" y="31"/>
                  </a:lnTo>
                  <a:close/>
                  <a:moveTo>
                    <a:pt x="97" y="27"/>
                  </a:moveTo>
                  <a:cubicBezTo>
                    <a:pt x="92" y="27"/>
                    <a:pt x="92" y="27"/>
                    <a:pt x="92" y="27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96" y="24"/>
                    <a:pt x="96" y="24"/>
                    <a:pt x="96" y="24"/>
                  </a:cubicBezTo>
                  <a:lnTo>
                    <a:pt x="97" y="27"/>
                  </a:lnTo>
                  <a:close/>
                  <a:moveTo>
                    <a:pt x="96" y="23"/>
                  </a:moveTo>
                  <a:cubicBezTo>
                    <a:pt x="91" y="23"/>
                    <a:pt x="91" y="23"/>
                    <a:pt x="91" y="23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5" y="20"/>
                    <a:pt x="95" y="20"/>
                    <a:pt x="95" y="20"/>
                  </a:cubicBezTo>
                  <a:lnTo>
                    <a:pt x="96" y="23"/>
                  </a:lnTo>
                  <a:close/>
                  <a:moveTo>
                    <a:pt x="95" y="19"/>
                  </a:moveTo>
                  <a:cubicBezTo>
                    <a:pt x="90" y="19"/>
                    <a:pt x="90" y="19"/>
                    <a:pt x="90" y="19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5" y="16"/>
                    <a:pt x="95" y="16"/>
                    <a:pt x="95" y="16"/>
                  </a:cubicBezTo>
                  <a:lnTo>
                    <a:pt x="95" y="19"/>
                  </a:lnTo>
                  <a:close/>
                  <a:moveTo>
                    <a:pt x="94" y="15"/>
                  </a:moveTo>
                  <a:cubicBezTo>
                    <a:pt x="90" y="15"/>
                    <a:pt x="90" y="15"/>
                    <a:pt x="90" y="15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94" y="12"/>
                    <a:pt x="94" y="12"/>
                    <a:pt x="94" y="12"/>
                  </a:cubicBezTo>
                  <a:lnTo>
                    <a:pt x="94" y="15"/>
                  </a:lnTo>
                  <a:close/>
                  <a:moveTo>
                    <a:pt x="94" y="11"/>
                  </a:moveTo>
                  <a:cubicBezTo>
                    <a:pt x="89" y="11"/>
                    <a:pt x="89" y="11"/>
                    <a:pt x="89" y="11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3" y="8"/>
                    <a:pt x="93" y="8"/>
                    <a:pt x="93" y="8"/>
                  </a:cubicBezTo>
                  <a:lnTo>
                    <a:pt x="94" y="11"/>
                  </a:lnTo>
                  <a:close/>
                  <a:moveTo>
                    <a:pt x="93" y="4"/>
                  </a:moveTo>
                  <a:cubicBezTo>
                    <a:pt x="93" y="5"/>
                    <a:pt x="92" y="5"/>
                    <a:pt x="91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7" y="5"/>
                    <a:pt x="87" y="4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7" y="3"/>
                    <a:pt x="87" y="2"/>
                    <a:pt x="88" y="2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2" y="2"/>
                    <a:pt x="92" y="3"/>
                    <a:pt x="92" y="3"/>
                  </a:cubicBezTo>
                  <a:lnTo>
                    <a:pt x="93" y="4"/>
                  </a:lnTo>
                  <a:close/>
                  <a:moveTo>
                    <a:pt x="101" y="4"/>
                  </a:moveTo>
                  <a:cubicBezTo>
                    <a:pt x="101" y="5"/>
                    <a:pt x="100" y="5"/>
                    <a:pt x="100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5"/>
                    <a:pt x="95" y="5"/>
                    <a:pt x="95" y="4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2"/>
                    <a:pt x="96" y="2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100" y="2"/>
                    <a:pt x="100" y="3"/>
                    <a:pt x="101" y="3"/>
                  </a:cubicBezTo>
                  <a:lnTo>
                    <a:pt x="101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3C8FEAC2-35BA-F507-3F71-A20413081A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39" y="2082"/>
              <a:ext cx="218" cy="156"/>
            </a:xfrm>
            <a:custGeom>
              <a:avLst/>
              <a:gdLst>
                <a:gd name="T0" fmla="*/ 89 w 91"/>
                <a:gd name="T1" fmla="*/ 0 h 65"/>
                <a:gd name="T2" fmla="*/ 2 w 91"/>
                <a:gd name="T3" fmla="*/ 0 h 65"/>
                <a:gd name="T4" fmla="*/ 0 w 91"/>
                <a:gd name="T5" fmla="*/ 2 h 65"/>
                <a:gd name="T6" fmla="*/ 0 w 91"/>
                <a:gd name="T7" fmla="*/ 63 h 65"/>
                <a:gd name="T8" fmla="*/ 2 w 91"/>
                <a:gd name="T9" fmla="*/ 65 h 65"/>
                <a:gd name="T10" fmla="*/ 89 w 91"/>
                <a:gd name="T11" fmla="*/ 65 h 65"/>
                <a:gd name="T12" fmla="*/ 91 w 91"/>
                <a:gd name="T13" fmla="*/ 63 h 65"/>
                <a:gd name="T14" fmla="*/ 91 w 91"/>
                <a:gd name="T15" fmla="*/ 2 h 65"/>
                <a:gd name="T16" fmla="*/ 89 w 91"/>
                <a:gd name="T17" fmla="*/ 0 h 65"/>
                <a:gd name="T18" fmla="*/ 87 w 91"/>
                <a:gd name="T19" fmla="*/ 59 h 65"/>
                <a:gd name="T20" fmla="*/ 85 w 91"/>
                <a:gd name="T21" fmla="*/ 61 h 65"/>
                <a:gd name="T22" fmla="*/ 6 w 91"/>
                <a:gd name="T23" fmla="*/ 61 h 65"/>
                <a:gd name="T24" fmla="*/ 4 w 91"/>
                <a:gd name="T25" fmla="*/ 59 h 65"/>
                <a:gd name="T26" fmla="*/ 4 w 91"/>
                <a:gd name="T27" fmla="*/ 6 h 65"/>
                <a:gd name="T28" fmla="*/ 6 w 91"/>
                <a:gd name="T29" fmla="*/ 4 h 65"/>
                <a:gd name="T30" fmla="*/ 85 w 91"/>
                <a:gd name="T31" fmla="*/ 4 h 65"/>
                <a:gd name="T32" fmla="*/ 87 w 91"/>
                <a:gd name="T33" fmla="*/ 6 h 65"/>
                <a:gd name="T34" fmla="*/ 87 w 91"/>
                <a:gd name="T35" fmla="*/ 5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1" h="65">
                  <a:moveTo>
                    <a:pt x="89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4"/>
                    <a:pt x="1" y="65"/>
                    <a:pt x="2" y="65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90" y="65"/>
                    <a:pt x="91" y="64"/>
                    <a:pt x="91" y="63"/>
                  </a:cubicBezTo>
                  <a:cubicBezTo>
                    <a:pt x="91" y="2"/>
                    <a:pt x="91" y="2"/>
                    <a:pt x="91" y="2"/>
                  </a:cubicBezTo>
                  <a:cubicBezTo>
                    <a:pt x="91" y="1"/>
                    <a:pt x="90" y="0"/>
                    <a:pt x="89" y="0"/>
                  </a:cubicBezTo>
                  <a:close/>
                  <a:moveTo>
                    <a:pt x="87" y="59"/>
                  </a:moveTo>
                  <a:cubicBezTo>
                    <a:pt x="87" y="60"/>
                    <a:pt x="86" y="61"/>
                    <a:pt x="85" y="61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5" y="61"/>
                    <a:pt x="4" y="60"/>
                    <a:pt x="4" y="59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6" y="4"/>
                    <a:pt x="87" y="5"/>
                    <a:pt x="87" y="6"/>
                  </a:cubicBezTo>
                  <a:lnTo>
                    <a:pt x="8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C7BA354C-B4E9-4BEA-775A-A7A3DEEA9904}"/>
                </a:ext>
              </a:extLst>
            </p:cNvPr>
            <p:cNvSpPr/>
            <p:nvPr/>
          </p:nvSpPr>
          <p:spPr bwMode="auto">
            <a:xfrm>
              <a:off x="3817" y="2351"/>
              <a:ext cx="257" cy="5"/>
            </a:xfrm>
            <a:custGeom>
              <a:avLst/>
              <a:gdLst>
                <a:gd name="T0" fmla="*/ 107 w 107"/>
                <a:gd name="T1" fmla="*/ 2 h 2"/>
                <a:gd name="T2" fmla="*/ 106 w 107"/>
                <a:gd name="T3" fmla="*/ 2 h 2"/>
                <a:gd name="T4" fmla="*/ 2 w 107"/>
                <a:gd name="T5" fmla="*/ 2 h 2"/>
                <a:gd name="T6" fmla="*/ 0 w 107"/>
                <a:gd name="T7" fmla="*/ 2 h 2"/>
                <a:gd name="T8" fmla="*/ 0 w 107"/>
                <a:gd name="T9" fmla="*/ 1 h 2"/>
                <a:gd name="T10" fmla="*/ 2 w 107"/>
                <a:gd name="T11" fmla="*/ 0 h 2"/>
                <a:gd name="T12" fmla="*/ 106 w 107"/>
                <a:gd name="T13" fmla="*/ 0 h 2"/>
                <a:gd name="T14" fmla="*/ 107 w 107"/>
                <a:gd name="T15" fmla="*/ 1 h 2"/>
                <a:gd name="T16" fmla="*/ 107 w 107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2">
                  <a:moveTo>
                    <a:pt x="107" y="2"/>
                  </a:moveTo>
                  <a:cubicBezTo>
                    <a:pt x="107" y="2"/>
                    <a:pt x="107" y="2"/>
                    <a:pt x="10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7" y="1"/>
                    <a:pt x="107" y="1"/>
                  </a:cubicBezTo>
                  <a:lnTo>
                    <a:pt x="107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B7C0D1DE-7AF4-5B4E-30D3-FB6B1F7C45BD}"/>
                </a:ext>
              </a:extLst>
            </p:cNvPr>
            <p:cNvSpPr/>
            <p:nvPr/>
          </p:nvSpPr>
          <p:spPr bwMode="auto">
            <a:xfrm>
              <a:off x="3858" y="2099"/>
              <a:ext cx="86" cy="77"/>
            </a:xfrm>
            <a:custGeom>
              <a:avLst/>
              <a:gdLst>
                <a:gd name="T0" fmla="*/ 0 w 36"/>
                <a:gd name="T1" fmla="*/ 32 h 32"/>
                <a:gd name="T2" fmla="*/ 0 w 36"/>
                <a:gd name="T3" fmla="*/ 1 h 32"/>
                <a:gd name="T4" fmla="*/ 36 w 36"/>
                <a:gd name="T5" fmla="*/ 2 h 32"/>
                <a:gd name="T6" fmla="*/ 3 w 36"/>
                <a:gd name="T7" fmla="*/ 5 h 32"/>
                <a:gd name="T8" fmla="*/ 0 w 36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2">
                  <a:moveTo>
                    <a:pt x="0" y="32"/>
                  </a:moveTo>
                  <a:cubicBezTo>
                    <a:pt x="0" y="32"/>
                    <a:pt x="0" y="3"/>
                    <a:pt x="0" y="1"/>
                  </a:cubicBezTo>
                  <a:cubicBezTo>
                    <a:pt x="1" y="0"/>
                    <a:pt x="36" y="2"/>
                    <a:pt x="36" y="2"/>
                  </a:cubicBezTo>
                  <a:cubicBezTo>
                    <a:pt x="36" y="2"/>
                    <a:pt x="4" y="3"/>
                    <a:pt x="3" y="5"/>
                  </a:cubicBezTo>
                  <a:cubicBezTo>
                    <a:pt x="2" y="7"/>
                    <a:pt x="0" y="32"/>
                    <a:pt x="0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9810FABB-9517-158F-8742-8D6E62D9C37F}"/>
                </a:ext>
              </a:extLst>
            </p:cNvPr>
            <p:cNvSpPr/>
            <p:nvPr/>
          </p:nvSpPr>
          <p:spPr bwMode="auto">
            <a:xfrm>
              <a:off x="3952" y="2144"/>
              <a:ext cx="88" cy="77"/>
            </a:xfrm>
            <a:custGeom>
              <a:avLst/>
              <a:gdLst>
                <a:gd name="T0" fmla="*/ 37 w 37"/>
                <a:gd name="T1" fmla="*/ 0 h 32"/>
                <a:gd name="T2" fmla="*/ 36 w 37"/>
                <a:gd name="T3" fmla="*/ 30 h 32"/>
                <a:gd name="T4" fmla="*/ 0 w 37"/>
                <a:gd name="T5" fmla="*/ 30 h 32"/>
                <a:gd name="T6" fmla="*/ 33 w 37"/>
                <a:gd name="T7" fmla="*/ 27 h 32"/>
                <a:gd name="T8" fmla="*/ 37 w 37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2">
                  <a:moveTo>
                    <a:pt x="37" y="0"/>
                  </a:moveTo>
                  <a:cubicBezTo>
                    <a:pt x="37" y="0"/>
                    <a:pt x="37" y="29"/>
                    <a:pt x="36" y="30"/>
                  </a:cubicBezTo>
                  <a:cubicBezTo>
                    <a:pt x="36" y="32"/>
                    <a:pt x="0" y="30"/>
                    <a:pt x="0" y="30"/>
                  </a:cubicBezTo>
                  <a:cubicBezTo>
                    <a:pt x="0" y="30"/>
                    <a:pt x="32" y="29"/>
                    <a:pt x="33" y="27"/>
                  </a:cubicBezTo>
                  <a:cubicBezTo>
                    <a:pt x="34" y="25"/>
                    <a:pt x="37" y="0"/>
                    <a:pt x="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0673113B-2832-23A6-F4A2-B917C32D9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1" y="1962"/>
              <a:ext cx="370" cy="389"/>
            </a:xfrm>
            <a:custGeom>
              <a:avLst/>
              <a:gdLst>
                <a:gd name="T0" fmla="*/ 84 w 154"/>
                <a:gd name="T1" fmla="*/ 137 h 162"/>
                <a:gd name="T2" fmla="*/ 84 w 154"/>
                <a:gd name="T3" fmla="*/ 130 h 162"/>
                <a:gd name="T4" fmla="*/ 93 w 154"/>
                <a:gd name="T5" fmla="*/ 102 h 162"/>
                <a:gd name="T6" fmla="*/ 93 w 154"/>
                <a:gd name="T7" fmla="*/ 84 h 162"/>
                <a:gd name="T8" fmla="*/ 84 w 154"/>
                <a:gd name="T9" fmla="*/ 61 h 162"/>
                <a:gd name="T10" fmla="*/ 84 w 154"/>
                <a:gd name="T11" fmla="*/ 54 h 162"/>
                <a:gd name="T12" fmla="*/ 104 w 154"/>
                <a:gd name="T13" fmla="*/ 38 h 162"/>
                <a:gd name="T14" fmla="*/ 108 w 154"/>
                <a:gd name="T15" fmla="*/ 30 h 162"/>
                <a:gd name="T16" fmla="*/ 134 w 154"/>
                <a:gd name="T17" fmla="*/ 45 h 162"/>
                <a:gd name="T18" fmla="*/ 134 w 154"/>
                <a:gd name="T19" fmla="*/ 28 h 162"/>
                <a:gd name="T20" fmla="*/ 154 w 154"/>
                <a:gd name="T21" fmla="*/ 45 h 162"/>
                <a:gd name="T22" fmla="*/ 137 w 154"/>
                <a:gd name="T23" fmla="*/ 22 h 162"/>
                <a:gd name="T24" fmla="*/ 30 w 154"/>
                <a:gd name="T25" fmla="*/ 18 h 162"/>
                <a:gd name="T26" fmla="*/ 9 w 154"/>
                <a:gd name="T27" fmla="*/ 43 h 162"/>
                <a:gd name="T28" fmla="*/ 12 w 154"/>
                <a:gd name="T29" fmla="*/ 125 h 162"/>
                <a:gd name="T30" fmla="*/ 81 w 154"/>
                <a:gd name="T31" fmla="*/ 162 h 162"/>
                <a:gd name="T32" fmla="*/ 124 w 154"/>
                <a:gd name="T33" fmla="*/ 20 h 162"/>
                <a:gd name="T34" fmla="*/ 125 w 154"/>
                <a:gd name="T35" fmla="*/ 20 h 162"/>
                <a:gd name="T36" fmla="*/ 98 w 154"/>
                <a:gd name="T37" fmla="*/ 10 h 162"/>
                <a:gd name="T38" fmla="*/ 91 w 154"/>
                <a:gd name="T39" fmla="*/ 11 h 162"/>
                <a:gd name="T40" fmla="*/ 84 w 154"/>
                <a:gd name="T41" fmla="*/ 6 h 162"/>
                <a:gd name="T42" fmla="*/ 48 w 154"/>
                <a:gd name="T43" fmla="*/ 22 h 162"/>
                <a:gd name="T44" fmla="*/ 48 w 154"/>
                <a:gd name="T45" fmla="*/ 104 h 162"/>
                <a:gd name="T46" fmla="*/ 47 w 154"/>
                <a:gd name="T47" fmla="*/ 84 h 162"/>
                <a:gd name="T48" fmla="*/ 36 w 154"/>
                <a:gd name="T49" fmla="*/ 55 h 162"/>
                <a:gd name="T50" fmla="*/ 29 w 154"/>
                <a:gd name="T51" fmla="*/ 78 h 162"/>
                <a:gd name="T52" fmla="*/ 54 w 154"/>
                <a:gd name="T53" fmla="*/ 132 h 162"/>
                <a:gd name="T54" fmla="*/ 38 w 154"/>
                <a:gd name="T55" fmla="*/ 113 h 162"/>
                <a:gd name="T56" fmla="*/ 44 w 154"/>
                <a:gd name="T57" fmla="*/ 28 h 162"/>
                <a:gd name="T58" fmla="*/ 49 w 154"/>
                <a:gd name="T59" fmla="*/ 52 h 162"/>
                <a:gd name="T60" fmla="*/ 37 w 154"/>
                <a:gd name="T61" fmla="*/ 20 h 162"/>
                <a:gd name="T62" fmla="*/ 31 w 154"/>
                <a:gd name="T63" fmla="*/ 25 h 162"/>
                <a:gd name="T64" fmla="*/ 28 w 154"/>
                <a:gd name="T65" fmla="*/ 46 h 162"/>
                <a:gd name="T66" fmla="*/ 28 w 154"/>
                <a:gd name="T67" fmla="*/ 28 h 162"/>
                <a:gd name="T68" fmla="*/ 22 w 154"/>
                <a:gd name="T69" fmla="*/ 78 h 162"/>
                <a:gd name="T70" fmla="*/ 6 w 154"/>
                <a:gd name="T71" fmla="*/ 84 h 162"/>
                <a:gd name="T72" fmla="*/ 25 w 154"/>
                <a:gd name="T73" fmla="*/ 111 h 162"/>
                <a:gd name="T74" fmla="*/ 28 w 154"/>
                <a:gd name="T75" fmla="*/ 134 h 162"/>
                <a:gd name="T76" fmla="*/ 37 w 154"/>
                <a:gd name="T77" fmla="*/ 135 h 162"/>
                <a:gd name="T78" fmla="*/ 37 w 154"/>
                <a:gd name="T79" fmla="*/ 142 h 162"/>
                <a:gd name="T80" fmla="*/ 48 w 154"/>
                <a:gd name="T81" fmla="*/ 149 h 162"/>
                <a:gd name="T82" fmla="*/ 56 w 154"/>
                <a:gd name="T83" fmla="*/ 138 h 162"/>
                <a:gd name="T84" fmla="*/ 78 w 154"/>
                <a:gd name="T85" fmla="*/ 156 h 162"/>
                <a:gd name="T86" fmla="*/ 78 w 154"/>
                <a:gd name="T87" fmla="*/ 137 h 162"/>
                <a:gd name="T88" fmla="*/ 61 w 154"/>
                <a:gd name="T89" fmla="*/ 131 h 162"/>
                <a:gd name="T90" fmla="*/ 78 w 154"/>
                <a:gd name="T91" fmla="*/ 108 h 162"/>
                <a:gd name="T92" fmla="*/ 54 w 154"/>
                <a:gd name="T93" fmla="*/ 103 h 162"/>
                <a:gd name="T94" fmla="*/ 78 w 154"/>
                <a:gd name="T95" fmla="*/ 101 h 162"/>
                <a:gd name="T96" fmla="*/ 54 w 154"/>
                <a:gd name="T97" fmla="*/ 59 h 162"/>
                <a:gd name="T98" fmla="*/ 78 w 154"/>
                <a:gd name="T99" fmla="*/ 54 h 162"/>
                <a:gd name="T100" fmla="*/ 78 w 154"/>
                <a:gd name="T101" fmla="*/ 32 h 162"/>
                <a:gd name="T102" fmla="*/ 71 w 154"/>
                <a:gd name="T103" fmla="*/ 11 h 162"/>
                <a:gd name="T104" fmla="*/ 63 w 154"/>
                <a:gd name="T105" fmla="*/ 25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54" h="162">
                  <a:moveTo>
                    <a:pt x="81" y="162"/>
                  </a:moveTo>
                  <a:cubicBezTo>
                    <a:pt x="84" y="150"/>
                    <a:pt x="84" y="150"/>
                    <a:pt x="84" y="150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5" y="137"/>
                    <a:pt x="86" y="137"/>
                    <a:pt x="87" y="137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7" y="130"/>
                    <a:pt x="86" y="130"/>
                    <a:pt x="84" y="130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7" y="108"/>
                    <a:pt x="90" y="108"/>
                    <a:pt x="93" y="108"/>
                  </a:cubicBezTo>
                  <a:cubicBezTo>
                    <a:pt x="93" y="102"/>
                    <a:pt x="93" y="102"/>
                    <a:pt x="93" y="102"/>
                  </a:cubicBezTo>
                  <a:cubicBezTo>
                    <a:pt x="90" y="102"/>
                    <a:pt x="87" y="101"/>
                    <a:pt x="84" y="101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84" y="78"/>
                    <a:pt x="84" y="78"/>
                    <a:pt x="84" y="78"/>
                  </a:cubicBezTo>
                  <a:cubicBezTo>
                    <a:pt x="84" y="61"/>
                    <a:pt x="84" y="61"/>
                    <a:pt x="84" y="61"/>
                  </a:cubicBezTo>
                  <a:cubicBezTo>
                    <a:pt x="87" y="60"/>
                    <a:pt x="90" y="60"/>
                    <a:pt x="93" y="60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0" y="54"/>
                    <a:pt x="87" y="54"/>
                    <a:pt x="84" y="54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90" y="32"/>
                    <a:pt x="96" y="31"/>
                    <a:pt x="101" y="31"/>
                  </a:cubicBezTo>
                  <a:cubicBezTo>
                    <a:pt x="102" y="33"/>
                    <a:pt x="103" y="35"/>
                    <a:pt x="104" y="38"/>
                  </a:cubicBezTo>
                  <a:cubicBezTo>
                    <a:pt x="104" y="40"/>
                    <a:pt x="105" y="42"/>
                    <a:pt x="105" y="45"/>
                  </a:cubicBezTo>
                  <a:cubicBezTo>
                    <a:pt x="112" y="45"/>
                    <a:pt x="112" y="45"/>
                    <a:pt x="112" y="45"/>
                  </a:cubicBezTo>
                  <a:cubicBezTo>
                    <a:pt x="111" y="39"/>
                    <a:pt x="109" y="34"/>
                    <a:pt x="108" y="30"/>
                  </a:cubicBezTo>
                  <a:cubicBezTo>
                    <a:pt x="111" y="29"/>
                    <a:pt x="115" y="29"/>
                    <a:pt x="118" y="28"/>
                  </a:cubicBezTo>
                  <a:cubicBezTo>
                    <a:pt x="122" y="33"/>
                    <a:pt x="125" y="39"/>
                    <a:pt x="127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1" y="38"/>
                    <a:pt x="128" y="32"/>
                    <a:pt x="125" y="26"/>
                  </a:cubicBezTo>
                  <a:cubicBezTo>
                    <a:pt x="127" y="26"/>
                    <a:pt x="129" y="25"/>
                    <a:pt x="131" y="25"/>
                  </a:cubicBezTo>
                  <a:cubicBezTo>
                    <a:pt x="132" y="26"/>
                    <a:pt x="133" y="27"/>
                    <a:pt x="134" y="28"/>
                  </a:cubicBezTo>
                  <a:cubicBezTo>
                    <a:pt x="138" y="32"/>
                    <a:pt x="142" y="36"/>
                    <a:pt x="145" y="41"/>
                  </a:cubicBezTo>
                  <a:cubicBezTo>
                    <a:pt x="142" y="42"/>
                    <a:pt x="140" y="44"/>
                    <a:pt x="137" y="45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4" y="44"/>
                    <a:pt x="153" y="43"/>
                    <a:pt x="153" y="43"/>
                  </a:cubicBezTo>
                  <a:cubicBezTo>
                    <a:pt x="152" y="41"/>
                    <a:pt x="151" y="39"/>
                    <a:pt x="150" y="37"/>
                  </a:cubicBezTo>
                  <a:cubicBezTo>
                    <a:pt x="146" y="32"/>
                    <a:pt x="142" y="27"/>
                    <a:pt x="137" y="22"/>
                  </a:cubicBezTo>
                  <a:cubicBezTo>
                    <a:pt x="136" y="21"/>
                    <a:pt x="134" y="19"/>
                    <a:pt x="132" y="18"/>
                  </a:cubicBezTo>
                  <a:cubicBezTo>
                    <a:pt x="118" y="6"/>
                    <a:pt x="100" y="0"/>
                    <a:pt x="81" y="0"/>
                  </a:cubicBezTo>
                  <a:cubicBezTo>
                    <a:pt x="62" y="0"/>
                    <a:pt x="44" y="6"/>
                    <a:pt x="30" y="18"/>
                  </a:cubicBezTo>
                  <a:cubicBezTo>
                    <a:pt x="28" y="19"/>
                    <a:pt x="26" y="21"/>
                    <a:pt x="25" y="22"/>
                  </a:cubicBezTo>
                  <a:cubicBezTo>
                    <a:pt x="20" y="27"/>
                    <a:pt x="16" y="32"/>
                    <a:pt x="12" y="37"/>
                  </a:cubicBezTo>
                  <a:cubicBezTo>
                    <a:pt x="11" y="39"/>
                    <a:pt x="10" y="41"/>
                    <a:pt x="9" y="43"/>
                  </a:cubicBezTo>
                  <a:cubicBezTo>
                    <a:pt x="3" y="54"/>
                    <a:pt x="0" y="67"/>
                    <a:pt x="0" y="81"/>
                  </a:cubicBezTo>
                  <a:cubicBezTo>
                    <a:pt x="0" y="95"/>
                    <a:pt x="3" y="108"/>
                    <a:pt x="9" y="119"/>
                  </a:cubicBezTo>
                  <a:cubicBezTo>
                    <a:pt x="10" y="121"/>
                    <a:pt x="11" y="123"/>
                    <a:pt x="12" y="125"/>
                  </a:cubicBezTo>
                  <a:cubicBezTo>
                    <a:pt x="16" y="130"/>
                    <a:pt x="20" y="135"/>
                    <a:pt x="25" y="140"/>
                  </a:cubicBezTo>
                  <a:cubicBezTo>
                    <a:pt x="26" y="141"/>
                    <a:pt x="28" y="143"/>
                    <a:pt x="30" y="144"/>
                  </a:cubicBezTo>
                  <a:cubicBezTo>
                    <a:pt x="44" y="156"/>
                    <a:pt x="62" y="162"/>
                    <a:pt x="81" y="162"/>
                  </a:cubicBezTo>
                  <a:cubicBezTo>
                    <a:pt x="81" y="162"/>
                    <a:pt x="81" y="162"/>
                    <a:pt x="81" y="162"/>
                  </a:cubicBezTo>
                  <a:close/>
                  <a:moveTo>
                    <a:pt x="125" y="20"/>
                  </a:moveTo>
                  <a:cubicBezTo>
                    <a:pt x="125" y="20"/>
                    <a:pt x="124" y="20"/>
                    <a:pt x="124" y="20"/>
                  </a:cubicBezTo>
                  <a:cubicBezTo>
                    <a:pt x="123" y="21"/>
                    <a:pt x="122" y="21"/>
                    <a:pt x="121" y="21"/>
                  </a:cubicBezTo>
                  <a:cubicBezTo>
                    <a:pt x="119" y="18"/>
                    <a:pt x="116" y="16"/>
                    <a:pt x="114" y="13"/>
                  </a:cubicBezTo>
                  <a:cubicBezTo>
                    <a:pt x="118" y="15"/>
                    <a:pt x="121" y="17"/>
                    <a:pt x="125" y="20"/>
                  </a:cubicBezTo>
                  <a:close/>
                  <a:moveTo>
                    <a:pt x="114" y="22"/>
                  </a:moveTo>
                  <a:cubicBezTo>
                    <a:pt x="111" y="23"/>
                    <a:pt x="108" y="23"/>
                    <a:pt x="106" y="24"/>
                  </a:cubicBezTo>
                  <a:cubicBezTo>
                    <a:pt x="103" y="18"/>
                    <a:pt x="101" y="14"/>
                    <a:pt x="98" y="10"/>
                  </a:cubicBezTo>
                  <a:cubicBezTo>
                    <a:pt x="104" y="13"/>
                    <a:pt x="109" y="17"/>
                    <a:pt x="114" y="22"/>
                  </a:cubicBezTo>
                  <a:close/>
                  <a:moveTo>
                    <a:pt x="84" y="6"/>
                  </a:moveTo>
                  <a:cubicBezTo>
                    <a:pt x="86" y="7"/>
                    <a:pt x="89" y="9"/>
                    <a:pt x="91" y="11"/>
                  </a:cubicBezTo>
                  <a:cubicBezTo>
                    <a:pt x="94" y="14"/>
                    <a:pt x="97" y="19"/>
                    <a:pt x="99" y="25"/>
                  </a:cubicBezTo>
                  <a:cubicBezTo>
                    <a:pt x="94" y="25"/>
                    <a:pt x="89" y="25"/>
                    <a:pt x="84" y="25"/>
                  </a:cubicBezTo>
                  <a:lnTo>
                    <a:pt x="84" y="6"/>
                  </a:lnTo>
                  <a:close/>
                  <a:moveTo>
                    <a:pt x="64" y="10"/>
                  </a:moveTo>
                  <a:cubicBezTo>
                    <a:pt x="61" y="14"/>
                    <a:pt x="59" y="18"/>
                    <a:pt x="56" y="24"/>
                  </a:cubicBezTo>
                  <a:cubicBezTo>
                    <a:pt x="54" y="23"/>
                    <a:pt x="51" y="23"/>
                    <a:pt x="48" y="22"/>
                  </a:cubicBezTo>
                  <a:cubicBezTo>
                    <a:pt x="53" y="17"/>
                    <a:pt x="58" y="13"/>
                    <a:pt x="64" y="10"/>
                  </a:cubicBezTo>
                  <a:close/>
                  <a:moveTo>
                    <a:pt x="47" y="84"/>
                  </a:moveTo>
                  <a:cubicBezTo>
                    <a:pt x="47" y="91"/>
                    <a:pt x="48" y="98"/>
                    <a:pt x="48" y="104"/>
                  </a:cubicBezTo>
                  <a:cubicBezTo>
                    <a:pt x="42" y="105"/>
                    <a:pt x="37" y="107"/>
                    <a:pt x="32" y="108"/>
                  </a:cubicBezTo>
                  <a:cubicBezTo>
                    <a:pt x="30" y="101"/>
                    <a:pt x="29" y="92"/>
                    <a:pt x="29" y="84"/>
                  </a:cubicBezTo>
                  <a:lnTo>
                    <a:pt x="47" y="84"/>
                  </a:lnTo>
                  <a:close/>
                  <a:moveTo>
                    <a:pt x="29" y="78"/>
                  </a:moveTo>
                  <a:cubicBezTo>
                    <a:pt x="29" y="69"/>
                    <a:pt x="30" y="61"/>
                    <a:pt x="32" y="54"/>
                  </a:cubicBezTo>
                  <a:cubicBezTo>
                    <a:pt x="33" y="54"/>
                    <a:pt x="35" y="55"/>
                    <a:pt x="36" y="55"/>
                  </a:cubicBezTo>
                  <a:cubicBezTo>
                    <a:pt x="40" y="56"/>
                    <a:pt x="44" y="57"/>
                    <a:pt x="48" y="58"/>
                  </a:cubicBezTo>
                  <a:cubicBezTo>
                    <a:pt x="48" y="64"/>
                    <a:pt x="47" y="71"/>
                    <a:pt x="47" y="78"/>
                  </a:cubicBezTo>
                  <a:lnTo>
                    <a:pt x="29" y="78"/>
                  </a:lnTo>
                  <a:close/>
                  <a:moveTo>
                    <a:pt x="38" y="113"/>
                  </a:moveTo>
                  <a:cubicBezTo>
                    <a:pt x="42" y="112"/>
                    <a:pt x="45" y="111"/>
                    <a:pt x="49" y="110"/>
                  </a:cubicBezTo>
                  <a:cubicBezTo>
                    <a:pt x="50" y="118"/>
                    <a:pt x="52" y="126"/>
                    <a:pt x="54" y="132"/>
                  </a:cubicBezTo>
                  <a:cubicBezTo>
                    <a:pt x="51" y="133"/>
                    <a:pt x="47" y="133"/>
                    <a:pt x="44" y="134"/>
                  </a:cubicBezTo>
                  <a:cubicBezTo>
                    <a:pt x="40" y="128"/>
                    <a:pt x="36" y="121"/>
                    <a:pt x="34" y="114"/>
                  </a:cubicBezTo>
                  <a:cubicBezTo>
                    <a:pt x="35" y="114"/>
                    <a:pt x="37" y="113"/>
                    <a:pt x="38" y="113"/>
                  </a:cubicBezTo>
                  <a:close/>
                  <a:moveTo>
                    <a:pt x="49" y="52"/>
                  </a:moveTo>
                  <a:cubicBezTo>
                    <a:pt x="44" y="51"/>
                    <a:pt x="38" y="49"/>
                    <a:pt x="34" y="48"/>
                  </a:cubicBezTo>
                  <a:cubicBezTo>
                    <a:pt x="36" y="40"/>
                    <a:pt x="40" y="34"/>
                    <a:pt x="44" y="28"/>
                  </a:cubicBezTo>
                  <a:cubicBezTo>
                    <a:pt x="47" y="29"/>
                    <a:pt x="51" y="29"/>
                    <a:pt x="54" y="30"/>
                  </a:cubicBezTo>
                  <a:cubicBezTo>
                    <a:pt x="54" y="32"/>
                    <a:pt x="53" y="34"/>
                    <a:pt x="52" y="36"/>
                  </a:cubicBezTo>
                  <a:cubicBezTo>
                    <a:pt x="51" y="41"/>
                    <a:pt x="50" y="46"/>
                    <a:pt x="49" y="52"/>
                  </a:cubicBezTo>
                  <a:close/>
                  <a:moveTo>
                    <a:pt x="48" y="13"/>
                  </a:moveTo>
                  <a:cubicBezTo>
                    <a:pt x="46" y="16"/>
                    <a:pt x="43" y="18"/>
                    <a:pt x="41" y="21"/>
                  </a:cubicBezTo>
                  <a:cubicBezTo>
                    <a:pt x="40" y="21"/>
                    <a:pt x="38" y="20"/>
                    <a:pt x="37" y="20"/>
                  </a:cubicBezTo>
                  <a:cubicBezTo>
                    <a:pt x="41" y="17"/>
                    <a:pt x="44" y="15"/>
                    <a:pt x="48" y="13"/>
                  </a:cubicBezTo>
                  <a:close/>
                  <a:moveTo>
                    <a:pt x="28" y="28"/>
                  </a:moveTo>
                  <a:cubicBezTo>
                    <a:pt x="29" y="27"/>
                    <a:pt x="30" y="26"/>
                    <a:pt x="31" y="25"/>
                  </a:cubicBezTo>
                  <a:cubicBezTo>
                    <a:pt x="33" y="25"/>
                    <a:pt x="35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4" y="32"/>
                    <a:pt x="30" y="39"/>
                    <a:pt x="28" y="46"/>
                  </a:cubicBezTo>
                  <a:cubicBezTo>
                    <a:pt x="28" y="46"/>
                    <a:pt x="27" y="46"/>
                    <a:pt x="27" y="46"/>
                  </a:cubicBezTo>
                  <a:cubicBezTo>
                    <a:pt x="23" y="44"/>
                    <a:pt x="20" y="43"/>
                    <a:pt x="17" y="41"/>
                  </a:cubicBezTo>
                  <a:cubicBezTo>
                    <a:pt x="20" y="36"/>
                    <a:pt x="24" y="32"/>
                    <a:pt x="28" y="28"/>
                  </a:cubicBezTo>
                  <a:close/>
                  <a:moveTo>
                    <a:pt x="14" y="46"/>
                  </a:moveTo>
                  <a:cubicBezTo>
                    <a:pt x="18" y="48"/>
                    <a:pt x="22" y="50"/>
                    <a:pt x="26" y="52"/>
                  </a:cubicBezTo>
                  <a:cubicBezTo>
                    <a:pt x="24" y="60"/>
                    <a:pt x="23" y="69"/>
                    <a:pt x="22" y="78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6" y="67"/>
                    <a:pt x="9" y="56"/>
                    <a:pt x="14" y="46"/>
                  </a:cubicBezTo>
                  <a:close/>
                  <a:moveTo>
                    <a:pt x="6" y="84"/>
                  </a:moveTo>
                  <a:cubicBezTo>
                    <a:pt x="22" y="84"/>
                    <a:pt x="22" y="84"/>
                    <a:pt x="22" y="84"/>
                  </a:cubicBezTo>
                  <a:cubicBezTo>
                    <a:pt x="23" y="93"/>
                    <a:pt x="24" y="102"/>
                    <a:pt x="26" y="110"/>
                  </a:cubicBezTo>
                  <a:cubicBezTo>
                    <a:pt x="26" y="110"/>
                    <a:pt x="25" y="110"/>
                    <a:pt x="25" y="111"/>
                  </a:cubicBezTo>
                  <a:cubicBezTo>
                    <a:pt x="21" y="112"/>
                    <a:pt x="17" y="114"/>
                    <a:pt x="14" y="116"/>
                  </a:cubicBezTo>
                  <a:cubicBezTo>
                    <a:pt x="9" y="106"/>
                    <a:pt x="6" y="95"/>
                    <a:pt x="6" y="84"/>
                  </a:cubicBezTo>
                  <a:close/>
                  <a:moveTo>
                    <a:pt x="28" y="134"/>
                  </a:moveTo>
                  <a:cubicBezTo>
                    <a:pt x="24" y="130"/>
                    <a:pt x="20" y="126"/>
                    <a:pt x="17" y="121"/>
                  </a:cubicBezTo>
                  <a:cubicBezTo>
                    <a:pt x="20" y="119"/>
                    <a:pt x="24" y="118"/>
                    <a:pt x="28" y="116"/>
                  </a:cubicBezTo>
                  <a:cubicBezTo>
                    <a:pt x="30" y="123"/>
                    <a:pt x="34" y="130"/>
                    <a:pt x="37" y="135"/>
                  </a:cubicBezTo>
                  <a:cubicBezTo>
                    <a:pt x="35" y="136"/>
                    <a:pt x="33" y="137"/>
                    <a:pt x="31" y="137"/>
                  </a:cubicBezTo>
                  <a:cubicBezTo>
                    <a:pt x="30" y="136"/>
                    <a:pt x="29" y="135"/>
                    <a:pt x="28" y="134"/>
                  </a:cubicBezTo>
                  <a:close/>
                  <a:moveTo>
                    <a:pt x="37" y="142"/>
                  </a:moveTo>
                  <a:cubicBezTo>
                    <a:pt x="37" y="142"/>
                    <a:pt x="38" y="142"/>
                    <a:pt x="38" y="142"/>
                  </a:cubicBezTo>
                  <a:cubicBezTo>
                    <a:pt x="39" y="141"/>
                    <a:pt x="40" y="141"/>
                    <a:pt x="41" y="141"/>
                  </a:cubicBezTo>
                  <a:cubicBezTo>
                    <a:pt x="43" y="144"/>
                    <a:pt x="46" y="146"/>
                    <a:pt x="48" y="149"/>
                  </a:cubicBezTo>
                  <a:cubicBezTo>
                    <a:pt x="44" y="147"/>
                    <a:pt x="41" y="145"/>
                    <a:pt x="37" y="142"/>
                  </a:cubicBezTo>
                  <a:close/>
                  <a:moveTo>
                    <a:pt x="48" y="139"/>
                  </a:moveTo>
                  <a:cubicBezTo>
                    <a:pt x="51" y="139"/>
                    <a:pt x="54" y="138"/>
                    <a:pt x="56" y="138"/>
                  </a:cubicBezTo>
                  <a:cubicBezTo>
                    <a:pt x="59" y="144"/>
                    <a:pt x="61" y="148"/>
                    <a:pt x="64" y="152"/>
                  </a:cubicBezTo>
                  <a:cubicBezTo>
                    <a:pt x="58" y="149"/>
                    <a:pt x="53" y="145"/>
                    <a:pt x="48" y="139"/>
                  </a:cubicBezTo>
                  <a:close/>
                  <a:moveTo>
                    <a:pt x="78" y="156"/>
                  </a:moveTo>
                  <a:cubicBezTo>
                    <a:pt x="76" y="155"/>
                    <a:pt x="73" y="153"/>
                    <a:pt x="71" y="151"/>
                  </a:cubicBezTo>
                  <a:cubicBezTo>
                    <a:pt x="68" y="148"/>
                    <a:pt x="65" y="143"/>
                    <a:pt x="63" y="137"/>
                  </a:cubicBezTo>
                  <a:cubicBezTo>
                    <a:pt x="68" y="137"/>
                    <a:pt x="73" y="137"/>
                    <a:pt x="78" y="137"/>
                  </a:cubicBezTo>
                  <a:lnTo>
                    <a:pt x="78" y="156"/>
                  </a:lnTo>
                  <a:close/>
                  <a:moveTo>
                    <a:pt x="78" y="130"/>
                  </a:moveTo>
                  <a:cubicBezTo>
                    <a:pt x="72" y="130"/>
                    <a:pt x="66" y="131"/>
                    <a:pt x="61" y="131"/>
                  </a:cubicBezTo>
                  <a:cubicBezTo>
                    <a:pt x="60" y="129"/>
                    <a:pt x="59" y="127"/>
                    <a:pt x="58" y="124"/>
                  </a:cubicBezTo>
                  <a:cubicBezTo>
                    <a:pt x="57" y="119"/>
                    <a:pt x="56" y="114"/>
                    <a:pt x="55" y="109"/>
                  </a:cubicBezTo>
                  <a:cubicBezTo>
                    <a:pt x="62" y="108"/>
                    <a:pt x="70" y="108"/>
                    <a:pt x="78" y="108"/>
                  </a:cubicBezTo>
                  <a:lnTo>
                    <a:pt x="78" y="130"/>
                  </a:lnTo>
                  <a:close/>
                  <a:moveTo>
                    <a:pt x="78" y="101"/>
                  </a:moveTo>
                  <a:cubicBezTo>
                    <a:pt x="70" y="102"/>
                    <a:pt x="62" y="102"/>
                    <a:pt x="54" y="103"/>
                  </a:cubicBezTo>
                  <a:cubicBezTo>
                    <a:pt x="54" y="97"/>
                    <a:pt x="53" y="91"/>
                    <a:pt x="53" y="84"/>
                  </a:cubicBezTo>
                  <a:cubicBezTo>
                    <a:pt x="78" y="84"/>
                    <a:pt x="78" y="84"/>
                    <a:pt x="78" y="84"/>
                  </a:cubicBezTo>
                  <a:lnTo>
                    <a:pt x="78" y="101"/>
                  </a:lnTo>
                  <a:close/>
                  <a:moveTo>
                    <a:pt x="78" y="78"/>
                  </a:moveTo>
                  <a:cubicBezTo>
                    <a:pt x="53" y="78"/>
                    <a:pt x="53" y="78"/>
                    <a:pt x="53" y="78"/>
                  </a:cubicBezTo>
                  <a:cubicBezTo>
                    <a:pt x="53" y="71"/>
                    <a:pt x="54" y="65"/>
                    <a:pt x="54" y="59"/>
                  </a:cubicBezTo>
                  <a:cubicBezTo>
                    <a:pt x="62" y="60"/>
                    <a:pt x="70" y="60"/>
                    <a:pt x="78" y="61"/>
                  </a:cubicBezTo>
                  <a:lnTo>
                    <a:pt x="78" y="78"/>
                  </a:lnTo>
                  <a:close/>
                  <a:moveTo>
                    <a:pt x="78" y="54"/>
                  </a:moveTo>
                  <a:cubicBezTo>
                    <a:pt x="70" y="54"/>
                    <a:pt x="62" y="54"/>
                    <a:pt x="55" y="53"/>
                  </a:cubicBezTo>
                  <a:cubicBezTo>
                    <a:pt x="57" y="44"/>
                    <a:pt x="58" y="37"/>
                    <a:pt x="61" y="31"/>
                  </a:cubicBezTo>
                  <a:cubicBezTo>
                    <a:pt x="66" y="31"/>
                    <a:pt x="72" y="32"/>
                    <a:pt x="78" y="32"/>
                  </a:cubicBezTo>
                  <a:lnTo>
                    <a:pt x="78" y="54"/>
                  </a:lnTo>
                  <a:close/>
                  <a:moveTo>
                    <a:pt x="63" y="25"/>
                  </a:moveTo>
                  <a:cubicBezTo>
                    <a:pt x="65" y="19"/>
                    <a:pt x="68" y="14"/>
                    <a:pt x="71" y="11"/>
                  </a:cubicBezTo>
                  <a:cubicBezTo>
                    <a:pt x="73" y="9"/>
                    <a:pt x="76" y="7"/>
                    <a:pt x="78" y="6"/>
                  </a:cubicBezTo>
                  <a:cubicBezTo>
                    <a:pt x="78" y="25"/>
                    <a:pt x="78" y="25"/>
                    <a:pt x="78" y="25"/>
                  </a:cubicBezTo>
                  <a:cubicBezTo>
                    <a:pt x="73" y="25"/>
                    <a:pt x="68" y="25"/>
                    <a:pt x="63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54730721-E1A1-26A6-8B4A-55414FD43F38}"/>
              </a:ext>
            </a:extLst>
          </p:cNvPr>
          <p:cNvSpPr/>
          <p:nvPr/>
        </p:nvSpPr>
        <p:spPr>
          <a:xfrm>
            <a:off x="947738" y="1485245"/>
            <a:ext cx="1956983" cy="1969628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grpSp>
        <p:nvGrpSpPr>
          <p:cNvPr id="19" name="Group 13">
            <a:extLst>
              <a:ext uri="{FF2B5EF4-FFF2-40B4-BE49-F238E27FC236}">
                <a16:creationId xmlns:a16="http://schemas.microsoft.com/office/drawing/2014/main" id="{E6A15E91-9F76-CD4C-B915-C2FC8220B79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39841" y="2110411"/>
            <a:ext cx="772776" cy="772776"/>
            <a:chOff x="3631" y="1951"/>
            <a:chExt cx="418" cy="418"/>
          </a:xfrm>
        </p:grpSpPr>
        <p:sp>
          <p:nvSpPr>
            <p:cNvPr id="20" name="AutoShape 12">
              <a:extLst>
                <a:ext uri="{FF2B5EF4-FFF2-40B4-BE49-F238E27FC236}">
                  <a16:creationId xmlns:a16="http://schemas.microsoft.com/office/drawing/2014/main" id="{464C8C9D-9316-859B-8286-CA0F5D5E13C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631" y="1951"/>
              <a:ext cx="418" cy="4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4747BA58-590A-F35F-D8ED-B56E0119E5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1" y="1949"/>
              <a:ext cx="418" cy="422"/>
            </a:xfrm>
            <a:custGeom>
              <a:avLst/>
              <a:gdLst>
                <a:gd name="T0" fmla="*/ 90 w 174"/>
                <a:gd name="T1" fmla="*/ 14 h 176"/>
                <a:gd name="T2" fmla="*/ 90 w 174"/>
                <a:gd name="T3" fmla="*/ 0 h 176"/>
                <a:gd name="T4" fmla="*/ 80 w 174"/>
                <a:gd name="T5" fmla="*/ 0 h 176"/>
                <a:gd name="T6" fmla="*/ 80 w 174"/>
                <a:gd name="T7" fmla="*/ 14 h 176"/>
                <a:gd name="T8" fmla="*/ 0 w 174"/>
                <a:gd name="T9" fmla="*/ 14 h 176"/>
                <a:gd name="T10" fmla="*/ 0 w 174"/>
                <a:gd name="T11" fmla="*/ 40 h 176"/>
                <a:gd name="T12" fmla="*/ 9 w 174"/>
                <a:gd name="T13" fmla="*/ 40 h 176"/>
                <a:gd name="T14" fmla="*/ 9 w 174"/>
                <a:gd name="T15" fmla="*/ 138 h 176"/>
                <a:gd name="T16" fmla="*/ 70 w 174"/>
                <a:gd name="T17" fmla="*/ 138 h 176"/>
                <a:gd name="T18" fmla="*/ 33 w 174"/>
                <a:gd name="T19" fmla="*/ 168 h 176"/>
                <a:gd name="T20" fmla="*/ 39 w 174"/>
                <a:gd name="T21" fmla="*/ 176 h 176"/>
                <a:gd name="T22" fmla="*/ 86 w 174"/>
                <a:gd name="T23" fmla="*/ 138 h 176"/>
                <a:gd name="T24" fmla="*/ 86 w 174"/>
                <a:gd name="T25" fmla="*/ 138 h 176"/>
                <a:gd name="T26" fmla="*/ 133 w 174"/>
                <a:gd name="T27" fmla="*/ 176 h 176"/>
                <a:gd name="T28" fmla="*/ 140 w 174"/>
                <a:gd name="T29" fmla="*/ 168 h 176"/>
                <a:gd name="T30" fmla="*/ 102 w 174"/>
                <a:gd name="T31" fmla="*/ 138 h 176"/>
                <a:gd name="T32" fmla="*/ 164 w 174"/>
                <a:gd name="T33" fmla="*/ 138 h 176"/>
                <a:gd name="T34" fmla="*/ 164 w 174"/>
                <a:gd name="T35" fmla="*/ 40 h 176"/>
                <a:gd name="T36" fmla="*/ 174 w 174"/>
                <a:gd name="T37" fmla="*/ 40 h 176"/>
                <a:gd name="T38" fmla="*/ 174 w 174"/>
                <a:gd name="T39" fmla="*/ 14 h 176"/>
                <a:gd name="T40" fmla="*/ 90 w 174"/>
                <a:gd name="T41" fmla="*/ 14 h 176"/>
                <a:gd name="T42" fmla="*/ 154 w 174"/>
                <a:gd name="T43" fmla="*/ 128 h 176"/>
                <a:gd name="T44" fmla="*/ 19 w 174"/>
                <a:gd name="T45" fmla="*/ 128 h 176"/>
                <a:gd name="T46" fmla="*/ 19 w 174"/>
                <a:gd name="T47" fmla="*/ 40 h 176"/>
                <a:gd name="T48" fmla="*/ 154 w 174"/>
                <a:gd name="T49" fmla="*/ 40 h 176"/>
                <a:gd name="T50" fmla="*/ 154 w 174"/>
                <a:gd name="T51" fmla="*/ 128 h 176"/>
                <a:gd name="T52" fmla="*/ 51 w 174"/>
                <a:gd name="T53" fmla="*/ 105 h 176"/>
                <a:gd name="T54" fmla="*/ 51 w 174"/>
                <a:gd name="T55" fmla="*/ 79 h 176"/>
                <a:gd name="T56" fmla="*/ 77 w 174"/>
                <a:gd name="T57" fmla="*/ 79 h 176"/>
                <a:gd name="T58" fmla="*/ 51 w 174"/>
                <a:gd name="T59" fmla="*/ 53 h 176"/>
                <a:gd name="T60" fmla="*/ 25 w 174"/>
                <a:gd name="T61" fmla="*/ 79 h 176"/>
                <a:gd name="T62" fmla="*/ 51 w 174"/>
                <a:gd name="T63" fmla="*/ 105 h 176"/>
                <a:gd name="T64" fmla="*/ 59 w 174"/>
                <a:gd name="T65" fmla="*/ 112 h 176"/>
                <a:gd name="T66" fmla="*/ 85 w 174"/>
                <a:gd name="T67" fmla="*/ 86 h 176"/>
                <a:gd name="T68" fmla="*/ 59 w 174"/>
                <a:gd name="T69" fmla="*/ 86 h 176"/>
                <a:gd name="T70" fmla="*/ 59 w 174"/>
                <a:gd name="T71" fmla="*/ 112 h 176"/>
                <a:gd name="T72" fmla="*/ 138 w 174"/>
                <a:gd name="T73" fmla="*/ 59 h 176"/>
                <a:gd name="T74" fmla="*/ 105 w 174"/>
                <a:gd name="T75" fmla="*/ 59 h 176"/>
                <a:gd name="T76" fmla="*/ 105 w 174"/>
                <a:gd name="T77" fmla="*/ 69 h 176"/>
                <a:gd name="T78" fmla="*/ 138 w 174"/>
                <a:gd name="T79" fmla="*/ 69 h 176"/>
                <a:gd name="T80" fmla="*/ 138 w 174"/>
                <a:gd name="T81" fmla="*/ 59 h 176"/>
                <a:gd name="T82" fmla="*/ 138 w 174"/>
                <a:gd name="T83" fmla="*/ 77 h 176"/>
                <a:gd name="T84" fmla="*/ 105 w 174"/>
                <a:gd name="T85" fmla="*/ 77 h 176"/>
                <a:gd name="T86" fmla="*/ 105 w 174"/>
                <a:gd name="T87" fmla="*/ 87 h 176"/>
                <a:gd name="T88" fmla="*/ 138 w 174"/>
                <a:gd name="T89" fmla="*/ 87 h 176"/>
                <a:gd name="T90" fmla="*/ 138 w 174"/>
                <a:gd name="T91" fmla="*/ 77 h 176"/>
                <a:gd name="T92" fmla="*/ 138 w 174"/>
                <a:gd name="T93" fmla="*/ 96 h 176"/>
                <a:gd name="T94" fmla="*/ 105 w 174"/>
                <a:gd name="T95" fmla="*/ 96 h 176"/>
                <a:gd name="T96" fmla="*/ 105 w 174"/>
                <a:gd name="T97" fmla="*/ 106 h 176"/>
                <a:gd name="T98" fmla="*/ 138 w 174"/>
                <a:gd name="T99" fmla="*/ 106 h 176"/>
                <a:gd name="T100" fmla="*/ 138 w 174"/>
                <a:gd name="T101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4" h="176">
                  <a:moveTo>
                    <a:pt x="90" y="14"/>
                  </a:moveTo>
                  <a:cubicBezTo>
                    <a:pt x="90" y="0"/>
                    <a:pt x="90" y="0"/>
                    <a:pt x="9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70" y="138"/>
                    <a:pt x="70" y="138"/>
                    <a:pt x="70" y="13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9" y="176"/>
                    <a:pt x="39" y="176"/>
                    <a:pt x="39" y="176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86" y="138"/>
                    <a:pt x="86" y="138"/>
                    <a:pt x="86" y="138"/>
                  </a:cubicBezTo>
                  <a:cubicBezTo>
                    <a:pt x="133" y="176"/>
                    <a:pt x="133" y="176"/>
                    <a:pt x="133" y="176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02" y="138"/>
                    <a:pt x="102" y="138"/>
                    <a:pt x="102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14"/>
                    <a:pt x="174" y="14"/>
                    <a:pt x="174" y="14"/>
                  </a:cubicBezTo>
                  <a:lnTo>
                    <a:pt x="90" y="14"/>
                  </a:lnTo>
                  <a:close/>
                  <a:moveTo>
                    <a:pt x="154" y="128"/>
                  </a:moveTo>
                  <a:cubicBezTo>
                    <a:pt x="19" y="128"/>
                    <a:pt x="19" y="128"/>
                    <a:pt x="19" y="128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54" y="40"/>
                    <a:pt x="154" y="40"/>
                    <a:pt x="154" y="40"/>
                  </a:cubicBezTo>
                  <a:lnTo>
                    <a:pt x="154" y="128"/>
                  </a:lnTo>
                  <a:close/>
                  <a:moveTo>
                    <a:pt x="51" y="105"/>
                  </a:moveTo>
                  <a:cubicBezTo>
                    <a:pt x="51" y="79"/>
                    <a:pt x="51" y="79"/>
                    <a:pt x="51" y="79"/>
                  </a:cubicBezTo>
                  <a:cubicBezTo>
                    <a:pt x="77" y="79"/>
                    <a:pt x="77" y="79"/>
                    <a:pt x="77" y="79"/>
                  </a:cubicBezTo>
                  <a:cubicBezTo>
                    <a:pt x="77" y="65"/>
                    <a:pt x="66" y="53"/>
                    <a:pt x="51" y="53"/>
                  </a:cubicBezTo>
                  <a:cubicBezTo>
                    <a:pt x="37" y="53"/>
                    <a:pt x="25" y="65"/>
                    <a:pt x="25" y="79"/>
                  </a:cubicBezTo>
                  <a:cubicBezTo>
                    <a:pt x="25" y="94"/>
                    <a:pt x="37" y="105"/>
                    <a:pt x="51" y="105"/>
                  </a:cubicBezTo>
                  <a:close/>
                  <a:moveTo>
                    <a:pt x="59" y="112"/>
                  </a:moveTo>
                  <a:cubicBezTo>
                    <a:pt x="73" y="112"/>
                    <a:pt x="85" y="101"/>
                    <a:pt x="85" y="86"/>
                  </a:cubicBezTo>
                  <a:cubicBezTo>
                    <a:pt x="59" y="86"/>
                    <a:pt x="59" y="86"/>
                    <a:pt x="59" y="86"/>
                  </a:cubicBezTo>
                  <a:lnTo>
                    <a:pt x="59" y="112"/>
                  </a:lnTo>
                  <a:close/>
                  <a:moveTo>
                    <a:pt x="138" y="59"/>
                  </a:moveTo>
                  <a:cubicBezTo>
                    <a:pt x="105" y="59"/>
                    <a:pt x="105" y="59"/>
                    <a:pt x="105" y="5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38" y="69"/>
                    <a:pt x="138" y="69"/>
                    <a:pt x="138" y="69"/>
                  </a:cubicBezTo>
                  <a:lnTo>
                    <a:pt x="138" y="59"/>
                  </a:lnTo>
                  <a:close/>
                  <a:moveTo>
                    <a:pt x="138" y="77"/>
                  </a:moveTo>
                  <a:cubicBezTo>
                    <a:pt x="105" y="77"/>
                    <a:pt x="105" y="77"/>
                    <a:pt x="105" y="7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38" y="87"/>
                    <a:pt x="138" y="87"/>
                    <a:pt x="138" y="87"/>
                  </a:cubicBezTo>
                  <a:lnTo>
                    <a:pt x="138" y="77"/>
                  </a:lnTo>
                  <a:close/>
                  <a:moveTo>
                    <a:pt x="138" y="96"/>
                  </a:moveTo>
                  <a:cubicBezTo>
                    <a:pt x="105" y="96"/>
                    <a:pt x="105" y="96"/>
                    <a:pt x="105" y="96"/>
                  </a:cubicBezTo>
                  <a:cubicBezTo>
                    <a:pt x="105" y="106"/>
                    <a:pt x="105" y="106"/>
                    <a:pt x="105" y="106"/>
                  </a:cubicBezTo>
                  <a:cubicBezTo>
                    <a:pt x="138" y="106"/>
                    <a:pt x="138" y="106"/>
                    <a:pt x="138" y="106"/>
                  </a:cubicBezTo>
                  <a:lnTo>
                    <a:pt x="138" y="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ACE061BB-EF02-3D1A-86BB-7881C16524E5}"/>
              </a:ext>
            </a:extLst>
          </p:cNvPr>
          <p:cNvSpPr/>
          <p:nvPr/>
        </p:nvSpPr>
        <p:spPr>
          <a:xfrm>
            <a:off x="947738" y="3579617"/>
            <a:ext cx="1956983" cy="196962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Group 17">
            <a:extLst>
              <a:ext uri="{FF2B5EF4-FFF2-40B4-BE49-F238E27FC236}">
                <a16:creationId xmlns:a16="http://schemas.microsoft.com/office/drawing/2014/main" id="{DB53D04C-007E-6B25-A613-FF95DA976F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552541" y="4203339"/>
            <a:ext cx="736958" cy="736958"/>
            <a:chOff x="3666" y="1986"/>
            <a:chExt cx="348" cy="348"/>
          </a:xfrm>
        </p:grpSpPr>
        <p:sp>
          <p:nvSpPr>
            <p:cNvPr id="25" name="AutoShape 16">
              <a:extLst>
                <a:ext uri="{FF2B5EF4-FFF2-40B4-BE49-F238E27FC236}">
                  <a16:creationId xmlns:a16="http://schemas.microsoft.com/office/drawing/2014/main" id="{08FFA621-A5D8-5031-2606-1777556217A0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666" y="1986"/>
              <a:ext cx="34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id="{A500B14B-A31E-A86E-5F46-50DBD68684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64" y="1986"/>
              <a:ext cx="348" cy="348"/>
            </a:xfrm>
            <a:custGeom>
              <a:avLst/>
              <a:gdLst>
                <a:gd name="T0" fmla="*/ 0 w 144"/>
                <a:gd name="T1" fmla="*/ 12 h 144"/>
                <a:gd name="T2" fmla="*/ 0 w 144"/>
                <a:gd name="T3" fmla="*/ 132 h 144"/>
                <a:gd name="T4" fmla="*/ 12 w 144"/>
                <a:gd name="T5" fmla="*/ 144 h 144"/>
                <a:gd name="T6" fmla="*/ 132 w 144"/>
                <a:gd name="T7" fmla="*/ 144 h 144"/>
                <a:gd name="T8" fmla="*/ 144 w 144"/>
                <a:gd name="T9" fmla="*/ 132 h 144"/>
                <a:gd name="T10" fmla="*/ 144 w 144"/>
                <a:gd name="T11" fmla="*/ 12 h 144"/>
                <a:gd name="T12" fmla="*/ 132 w 144"/>
                <a:gd name="T13" fmla="*/ 0 h 144"/>
                <a:gd name="T14" fmla="*/ 12 w 144"/>
                <a:gd name="T15" fmla="*/ 0 h 144"/>
                <a:gd name="T16" fmla="*/ 0 w 144"/>
                <a:gd name="T17" fmla="*/ 12 h 144"/>
                <a:gd name="T18" fmla="*/ 96 w 144"/>
                <a:gd name="T19" fmla="*/ 60 h 144"/>
                <a:gd name="T20" fmla="*/ 108 w 144"/>
                <a:gd name="T21" fmla="*/ 60 h 144"/>
                <a:gd name="T22" fmla="*/ 108 w 144"/>
                <a:gd name="T23" fmla="*/ 24 h 144"/>
                <a:gd name="T24" fmla="*/ 120 w 144"/>
                <a:gd name="T25" fmla="*/ 24 h 144"/>
                <a:gd name="T26" fmla="*/ 120 w 144"/>
                <a:gd name="T27" fmla="*/ 60 h 144"/>
                <a:gd name="T28" fmla="*/ 132 w 144"/>
                <a:gd name="T29" fmla="*/ 60 h 144"/>
                <a:gd name="T30" fmla="*/ 132 w 144"/>
                <a:gd name="T31" fmla="*/ 78 h 144"/>
                <a:gd name="T32" fmla="*/ 120 w 144"/>
                <a:gd name="T33" fmla="*/ 78 h 144"/>
                <a:gd name="T34" fmla="*/ 120 w 144"/>
                <a:gd name="T35" fmla="*/ 120 h 144"/>
                <a:gd name="T36" fmla="*/ 108 w 144"/>
                <a:gd name="T37" fmla="*/ 120 h 144"/>
                <a:gd name="T38" fmla="*/ 108 w 144"/>
                <a:gd name="T39" fmla="*/ 78 h 144"/>
                <a:gd name="T40" fmla="*/ 96 w 144"/>
                <a:gd name="T41" fmla="*/ 78 h 144"/>
                <a:gd name="T42" fmla="*/ 96 w 144"/>
                <a:gd name="T43" fmla="*/ 60 h 144"/>
                <a:gd name="T44" fmla="*/ 54 w 144"/>
                <a:gd name="T45" fmla="*/ 78 h 144"/>
                <a:gd name="T46" fmla="*/ 66 w 144"/>
                <a:gd name="T47" fmla="*/ 78 h 144"/>
                <a:gd name="T48" fmla="*/ 66 w 144"/>
                <a:gd name="T49" fmla="*/ 24 h 144"/>
                <a:gd name="T50" fmla="*/ 78 w 144"/>
                <a:gd name="T51" fmla="*/ 24 h 144"/>
                <a:gd name="T52" fmla="*/ 78 w 144"/>
                <a:gd name="T53" fmla="*/ 78 h 144"/>
                <a:gd name="T54" fmla="*/ 90 w 144"/>
                <a:gd name="T55" fmla="*/ 78 h 144"/>
                <a:gd name="T56" fmla="*/ 90 w 144"/>
                <a:gd name="T57" fmla="*/ 96 h 144"/>
                <a:gd name="T58" fmla="*/ 78 w 144"/>
                <a:gd name="T59" fmla="*/ 96 h 144"/>
                <a:gd name="T60" fmla="*/ 78 w 144"/>
                <a:gd name="T61" fmla="*/ 120 h 144"/>
                <a:gd name="T62" fmla="*/ 66 w 144"/>
                <a:gd name="T63" fmla="*/ 120 h 144"/>
                <a:gd name="T64" fmla="*/ 66 w 144"/>
                <a:gd name="T65" fmla="*/ 96 h 144"/>
                <a:gd name="T66" fmla="*/ 54 w 144"/>
                <a:gd name="T67" fmla="*/ 96 h 144"/>
                <a:gd name="T68" fmla="*/ 54 w 144"/>
                <a:gd name="T69" fmla="*/ 78 h 144"/>
                <a:gd name="T70" fmla="*/ 12 w 144"/>
                <a:gd name="T71" fmla="*/ 48 h 144"/>
                <a:gd name="T72" fmla="*/ 24 w 144"/>
                <a:gd name="T73" fmla="*/ 48 h 144"/>
                <a:gd name="T74" fmla="*/ 24 w 144"/>
                <a:gd name="T75" fmla="*/ 24 h 144"/>
                <a:gd name="T76" fmla="*/ 36 w 144"/>
                <a:gd name="T77" fmla="*/ 24 h 144"/>
                <a:gd name="T78" fmla="*/ 36 w 144"/>
                <a:gd name="T79" fmla="*/ 48 h 144"/>
                <a:gd name="T80" fmla="*/ 48 w 144"/>
                <a:gd name="T81" fmla="*/ 48 h 144"/>
                <a:gd name="T82" fmla="*/ 48 w 144"/>
                <a:gd name="T83" fmla="*/ 66 h 144"/>
                <a:gd name="T84" fmla="*/ 36 w 144"/>
                <a:gd name="T85" fmla="*/ 66 h 144"/>
                <a:gd name="T86" fmla="*/ 36 w 144"/>
                <a:gd name="T87" fmla="*/ 120 h 144"/>
                <a:gd name="T88" fmla="*/ 24 w 144"/>
                <a:gd name="T89" fmla="*/ 120 h 144"/>
                <a:gd name="T90" fmla="*/ 24 w 144"/>
                <a:gd name="T91" fmla="*/ 66 h 144"/>
                <a:gd name="T92" fmla="*/ 12 w 144"/>
                <a:gd name="T93" fmla="*/ 66 h 144"/>
                <a:gd name="T94" fmla="*/ 12 w 144"/>
                <a:gd name="T95" fmla="*/ 4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44" h="144">
                  <a:moveTo>
                    <a:pt x="0" y="12"/>
                  </a:moveTo>
                  <a:cubicBezTo>
                    <a:pt x="0" y="132"/>
                    <a:pt x="0" y="132"/>
                    <a:pt x="0" y="132"/>
                  </a:cubicBezTo>
                  <a:cubicBezTo>
                    <a:pt x="0" y="139"/>
                    <a:pt x="5" y="144"/>
                    <a:pt x="12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9" y="144"/>
                    <a:pt x="144" y="139"/>
                    <a:pt x="144" y="13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moveTo>
                    <a:pt x="96" y="60"/>
                  </a:moveTo>
                  <a:cubicBezTo>
                    <a:pt x="108" y="60"/>
                    <a:pt x="108" y="60"/>
                    <a:pt x="108" y="60"/>
                  </a:cubicBezTo>
                  <a:cubicBezTo>
                    <a:pt x="108" y="24"/>
                    <a:pt x="108" y="24"/>
                    <a:pt x="108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60"/>
                    <a:pt x="120" y="60"/>
                    <a:pt x="120" y="60"/>
                  </a:cubicBezTo>
                  <a:cubicBezTo>
                    <a:pt x="132" y="60"/>
                    <a:pt x="132" y="60"/>
                    <a:pt x="132" y="60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20" y="78"/>
                    <a:pt x="120" y="78"/>
                    <a:pt x="120" y="78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6" y="60"/>
                    <a:pt x="96" y="60"/>
                    <a:pt x="96" y="60"/>
                  </a:cubicBezTo>
                  <a:moveTo>
                    <a:pt x="54" y="78"/>
                  </a:moveTo>
                  <a:cubicBezTo>
                    <a:pt x="66" y="78"/>
                    <a:pt x="66" y="78"/>
                    <a:pt x="66" y="78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78"/>
                    <a:pt x="78" y="78"/>
                    <a:pt x="78" y="78"/>
                  </a:cubicBezTo>
                  <a:cubicBezTo>
                    <a:pt x="90" y="78"/>
                    <a:pt x="90" y="78"/>
                    <a:pt x="90" y="78"/>
                  </a:cubicBezTo>
                  <a:cubicBezTo>
                    <a:pt x="90" y="96"/>
                    <a:pt x="90" y="96"/>
                    <a:pt x="90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120"/>
                    <a:pt x="78" y="120"/>
                    <a:pt x="78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54" y="96"/>
                    <a:pt x="54" y="96"/>
                    <a:pt x="54" y="96"/>
                  </a:cubicBezTo>
                  <a:cubicBezTo>
                    <a:pt x="54" y="78"/>
                    <a:pt x="54" y="78"/>
                    <a:pt x="54" y="78"/>
                  </a:cubicBezTo>
                  <a:moveTo>
                    <a:pt x="12" y="48"/>
                  </a:moveTo>
                  <a:cubicBezTo>
                    <a:pt x="24" y="48"/>
                    <a:pt x="24" y="48"/>
                    <a:pt x="24" y="48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8" y="66"/>
                    <a:pt x="48" y="66"/>
                    <a:pt x="48" y="66"/>
                  </a:cubicBezTo>
                  <a:cubicBezTo>
                    <a:pt x="36" y="66"/>
                    <a:pt x="36" y="66"/>
                    <a:pt x="36" y="66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2" y="48"/>
                    <a:pt x="12" y="48"/>
                    <a:pt x="12" y="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Rectangle 19">
              <a:extLst>
                <a:ext uri="{FF2B5EF4-FFF2-40B4-BE49-F238E27FC236}">
                  <a16:creationId xmlns:a16="http://schemas.microsoft.com/office/drawing/2014/main" id="{85F11AC2-A590-3D7A-3048-9F79C52AA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131"/>
              <a:ext cx="87" cy="29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Rectangle 20">
              <a:extLst>
                <a:ext uri="{FF2B5EF4-FFF2-40B4-BE49-F238E27FC236}">
                  <a16:creationId xmlns:a16="http://schemas.microsoft.com/office/drawing/2014/main" id="{1438A34E-0197-E65D-5D76-BCB766CF1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6" y="2131"/>
              <a:ext cx="87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id="{825EB934-4E89-E69F-A5EF-DC935B0D5F79}"/>
                </a:ext>
              </a:extLst>
            </p:cNvPr>
            <p:cNvSpPr/>
            <p:nvPr/>
          </p:nvSpPr>
          <p:spPr bwMode="auto">
            <a:xfrm>
              <a:off x="3896" y="2131"/>
              <a:ext cx="87" cy="29"/>
            </a:xfrm>
            <a:custGeom>
              <a:avLst/>
              <a:gdLst>
                <a:gd name="T0" fmla="*/ 87 w 87"/>
                <a:gd name="T1" fmla="*/ 0 h 29"/>
                <a:gd name="T2" fmla="*/ 58 w 87"/>
                <a:gd name="T3" fmla="*/ 0 h 29"/>
                <a:gd name="T4" fmla="*/ 29 w 87"/>
                <a:gd name="T5" fmla="*/ 0 h 29"/>
                <a:gd name="T6" fmla="*/ 0 w 87"/>
                <a:gd name="T7" fmla="*/ 0 h 29"/>
                <a:gd name="T8" fmla="*/ 0 w 87"/>
                <a:gd name="T9" fmla="*/ 29 h 29"/>
                <a:gd name="T10" fmla="*/ 87 w 87"/>
                <a:gd name="T11" fmla="*/ 29 h 29"/>
                <a:gd name="T12" fmla="*/ 87 w 87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9">
                  <a:moveTo>
                    <a:pt x="87" y="0"/>
                  </a:moveTo>
                  <a:lnTo>
                    <a:pt x="58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87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id="{794FED61-7789-9BA4-9A84-A2DA91696094}"/>
                </a:ext>
              </a:extLst>
            </p:cNvPr>
            <p:cNvSpPr/>
            <p:nvPr/>
          </p:nvSpPr>
          <p:spPr bwMode="auto">
            <a:xfrm>
              <a:off x="3896" y="2131"/>
              <a:ext cx="87" cy="29"/>
            </a:xfrm>
            <a:custGeom>
              <a:avLst/>
              <a:gdLst>
                <a:gd name="T0" fmla="*/ 87 w 87"/>
                <a:gd name="T1" fmla="*/ 0 h 29"/>
                <a:gd name="T2" fmla="*/ 58 w 87"/>
                <a:gd name="T3" fmla="*/ 0 h 29"/>
                <a:gd name="T4" fmla="*/ 29 w 87"/>
                <a:gd name="T5" fmla="*/ 0 h 29"/>
                <a:gd name="T6" fmla="*/ 0 w 87"/>
                <a:gd name="T7" fmla="*/ 0 h 29"/>
                <a:gd name="T8" fmla="*/ 0 w 87"/>
                <a:gd name="T9" fmla="*/ 29 h 29"/>
                <a:gd name="T10" fmla="*/ 87 w 87"/>
                <a:gd name="T11" fmla="*/ 29 h 29"/>
                <a:gd name="T12" fmla="*/ 87 w 87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9">
                  <a:moveTo>
                    <a:pt x="87" y="0"/>
                  </a:moveTo>
                  <a:lnTo>
                    <a:pt x="58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87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Rectangle 23">
              <a:extLst>
                <a:ext uri="{FF2B5EF4-FFF2-40B4-BE49-F238E27FC236}">
                  <a16:creationId xmlns:a16="http://schemas.microsoft.com/office/drawing/2014/main" id="{86F4B2D9-7025-AC56-3336-FFC6F932C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4" y="2175"/>
              <a:ext cx="87" cy="29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Rectangle 24">
              <a:extLst>
                <a:ext uri="{FF2B5EF4-FFF2-40B4-BE49-F238E27FC236}">
                  <a16:creationId xmlns:a16="http://schemas.microsoft.com/office/drawing/2014/main" id="{14DAD815-7D24-2EF0-57E1-1E175A6FC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4" y="2175"/>
              <a:ext cx="87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id="{26517E21-C1B6-82C3-9054-6B285A144026}"/>
                </a:ext>
              </a:extLst>
            </p:cNvPr>
            <p:cNvSpPr/>
            <p:nvPr/>
          </p:nvSpPr>
          <p:spPr bwMode="auto">
            <a:xfrm>
              <a:off x="3794" y="2175"/>
              <a:ext cx="87" cy="29"/>
            </a:xfrm>
            <a:custGeom>
              <a:avLst/>
              <a:gdLst>
                <a:gd name="T0" fmla="*/ 87 w 87"/>
                <a:gd name="T1" fmla="*/ 0 h 29"/>
                <a:gd name="T2" fmla="*/ 58 w 87"/>
                <a:gd name="T3" fmla="*/ 0 h 29"/>
                <a:gd name="T4" fmla="*/ 29 w 87"/>
                <a:gd name="T5" fmla="*/ 0 h 29"/>
                <a:gd name="T6" fmla="*/ 0 w 87"/>
                <a:gd name="T7" fmla="*/ 0 h 29"/>
                <a:gd name="T8" fmla="*/ 0 w 87"/>
                <a:gd name="T9" fmla="*/ 29 h 29"/>
                <a:gd name="T10" fmla="*/ 87 w 87"/>
                <a:gd name="T11" fmla="*/ 29 h 29"/>
                <a:gd name="T12" fmla="*/ 87 w 87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9">
                  <a:moveTo>
                    <a:pt x="87" y="0"/>
                  </a:moveTo>
                  <a:lnTo>
                    <a:pt x="58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87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id="{EC9F01DC-D5D2-8EE3-0B5D-B75280F1727A}"/>
                </a:ext>
              </a:extLst>
            </p:cNvPr>
            <p:cNvSpPr/>
            <p:nvPr/>
          </p:nvSpPr>
          <p:spPr bwMode="auto">
            <a:xfrm>
              <a:off x="3794" y="2175"/>
              <a:ext cx="87" cy="29"/>
            </a:xfrm>
            <a:custGeom>
              <a:avLst/>
              <a:gdLst>
                <a:gd name="T0" fmla="*/ 87 w 87"/>
                <a:gd name="T1" fmla="*/ 0 h 29"/>
                <a:gd name="T2" fmla="*/ 58 w 87"/>
                <a:gd name="T3" fmla="*/ 0 h 29"/>
                <a:gd name="T4" fmla="*/ 29 w 87"/>
                <a:gd name="T5" fmla="*/ 0 h 29"/>
                <a:gd name="T6" fmla="*/ 0 w 87"/>
                <a:gd name="T7" fmla="*/ 0 h 29"/>
                <a:gd name="T8" fmla="*/ 0 w 87"/>
                <a:gd name="T9" fmla="*/ 29 h 29"/>
                <a:gd name="T10" fmla="*/ 87 w 87"/>
                <a:gd name="T11" fmla="*/ 29 h 29"/>
                <a:gd name="T12" fmla="*/ 87 w 87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9">
                  <a:moveTo>
                    <a:pt x="87" y="0"/>
                  </a:moveTo>
                  <a:lnTo>
                    <a:pt x="58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87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Rectangle 27">
              <a:extLst>
                <a:ext uri="{FF2B5EF4-FFF2-40B4-BE49-F238E27FC236}">
                  <a16:creationId xmlns:a16="http://schemas.microsoft.com/office/drawing/2014/main" id="{D2B3F19F-8083-B973-1B4D-2B7B93489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3" y="2102"/>
              <a:ext cx="87" cy="29"/>
            </a:xfrm>
            <a:prstGeom prst="rect">
              <a:avLst/>
            </a:pr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Rectangle 28">
              <a:extLst>
                <a:ext uri="{FF2B5EF4-FFF2-40B4-BE49-F238E27FC236}">
                  <a16:creationId xmlns:a16="http://schemas.microsoft.com/office/drawing/2014/main" id="{E31C2EF1-60BD-0123-3F2E-926ED0447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3" y="2102"/>
              <a:ext cx="87" cy="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id="{7C6EB85C-86AE-EBCC-2372-F6AD0E271AA7}"/>
                </a:ext>
              </a:extLst>
            </p:cNvPr>
            <p:cNvSpPr/>
            <p:nvPr/>
          </p:nvSpPr>
          <p:spPr bwMode="auto">
            <a:xfrm>
              <a:off x="3693" y="2102"/>
              <a:ext cx="87" cy="29"/>
            </a:xfrm>
            <a:custGeom>
              <a:avLst/>
              <a:gdLst>
                <a:gd name="T0" fmla="*/ 87 w 87"/>
                <a:gd name="T1" fmla="*/ 0 h 29"/>
                <a:gd name="T2" fmla="*/ 58 w 87"/>
                <a:gd name="T3" fmla="*/ 0 h 29"/>
                <a:gd name="T4" fmla="*/ 29 w 87"/>
                <a:gd name="T5" fmla="*/ 0 h 29"/>
                <a:gd name="T6" fmla="*/ 0 w 87"/>
                <a:gd name="T7" fmla="*/ 0 h 29"/>
                <a:gd name="T8" fmla="*/ 0 w 87"/>
                <a:gd name="T9" fmla="*/ 29 h 29"/>
                <a:gd name="T10" fmla="*/ 87 w 87"/>
                <a:gd name="T11" fmla="*/ 29 h 29"/>
                <a:gd name="T12" fmla="*/ 87 w 87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9">
                  <a:moveTo>
                    <a:pt x="87" y="0"/>
                  </a:moveTo>
                  <a:lnTo>
                    <a:pt x="58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87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id="{6E60D26D-2AF9-87F6-5A6B-A7A9D4DCA52D}"/>
                </a:ext>
              </a:extLst>
            </p:cNvPr>
            <p:cNvSpPr/>
            <p:nvPr/>
          </p:nvSpPr>
          <p:spPr bwMode="auto">
            <a:xfrm>
              <a:off x="3693" y="2102"/>
              <a:ext cx="87" cy="29"/>
            </a:xfrm>
            <a:custGeom>
              <a:avLst/>
              <a:gdLst>
                <a:gd name="T0" fmla="*/ 87 w 87"/>
                <a:gd name="T1" fmla="*/ 0 h 29"/>
                <a:gd name="T2" fmla="*/ 58 w 87"/>
                <a:gd name="T3" fmla="*/ 0 h 29"/>
                <a:gd name="T4" fmla="*/ 29 w 87"/>
                <a:gd name="T5" fmla="*/ 0 h 29"/>
                <a:gd name="T6" fmla="*/ 0 w 87"/>
                <a:gd name="T7" fmla="*/ 0 h 29"/>
                <a:gd name="T8" fmla="*/ 0 w 87"/>
                <a:gd name="T9" fmla="*/ 29 h 29"/>
                <a:gd name="T10" fmla="*/ 87 w 87"/>
                <a:gd name="T11" fmla="*/ 29 h 29"/>
                <a:gd name="T12" fmla="*/ 87 w 87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29">
                  <a:moveTo>
                    <a:pt x="87" y="0"/>
                  </a:moveTo>
                  <a:lnTo>
                    <a:pt x="58" y="0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29"/>
                  </a:lnTo>
                  <a:lnTo>
                    <a:pt x="87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A00E4FDE-3ECF-7FC7-95F0-5BDC88AC7D31}"/>
              </a:ext>
            </a:extLst>
          </p:cNvPr>
          <p:cNvSpPr/>
          <p:nvPr/>
        </p:nvSpPr>
        <p:spPr>
          <a:xfrm>
            <a:off x="3054755" y="3579617"/>
            <a:ext cx="1956983" cy="1969628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grpSp>
        <p:nvGrpSpPr>
          <p:cNvPr id="41" name="Group 33">
            <a:extLst>
              <a:ext uri="{FF2B5EF4-FFF2-40B4-BE49-F238E27FC236}">
                <a16:creationId xmlns:a16="http://schemas.microsoft.com/office/drawing/2014/main" id="{D5EEE098-D692-AB23-DD32-3B7E8309D5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750773" y="4203339"/>
            <a:ext cx="558506" cy="778057"/>
            <a:chOff x="3695" y="1958"/>
            <a:chExt cx="290" cy="404"/>
          </a:xfrm>
        </p:grpSpPr>
        <p:sp>
          <p:nvSpPr>
            <p:cNvPr id="42" name="AutoShape 32">
              <a:extLst>
                <a:ext uri="{FF2B5EF4-FFF2-40B4-BE49-F238E27FC236}">
                  <a16:creationId xmlns:a16="http://schemas.microsoft.com/office/drawing/2014/main" id="{960191BF-FF82-97F0-522F-A052F6711B7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695" y="1958"/>
              <a:ext cx="29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4">
              <a:extLst>
                <a:ext uri="{FF2B5EF4-FFF2-40B4-BE49-F238E27FC236}">
                  <a16:creationId xmlns:a16="http://schemas.microsoft.com/office/drawing/2014/main" id="{F17BFAEA-C730-1B93-6985-63EFECBC55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93" y="1958"/>
              <a:ext cx="290" cy="404"/>
            </a:xfrm>
            <a:custGeom>
              <a:avLst/>
              <a:gdLst>
                <a:gd name="T0" fmla="*/ 108 w 120"/>
                <a:gd name="T1" fmla="*/ 15 h 168"/>
                <a:gd name="T2" fmla="*/ 98 w 120"/>
                <a:gd name="T3" fmla="*/ 34 h 168"/>
                <a:gd name="T4" fmla="*/ 87 w 120"/>
                <a:gd name="T5" fmla="*/ 15 h 168"/>
                <a:gd name="T6" fmla="*/ 71 w 120"/>
                <a:gd name="T7" fmla="*/ 6 h 168"/>
                <a:gd name="T8" fmla="*/ 73 w 120"/>
                <a:gd name="T9" fmla="*/ 22 h 168"/>
                <a:gd name="T10" fmla="*/ 48 w 120"/>
                <a:gd name="T11" fmla="*/ 22 h 168"/>
                <a:gd name="T12" fmla="*/ 50 w 120"/>
                <a:gd name="T13" fmla="*/ 6 h 168"/>
                <a:gd name="T14" fmla="*/ 33 w 120"/>
                <a:gd name="T15" fmla="*/ 15 h 168"/>
                <a:gd name="T16" fmla="*/ 22 w 120"/>
                <a:gd name="T17" fmla="*/ 34 h 168"/>
                <a:gd name="T18" fmla="*/ 12 w 120"/>
                <a:gd name="T19" fmla="*/ 15 h 168"/>
                <a:gd name="T20" fmla="*/ 0 w 120"/>
                <a:gd name="T21" fmla="*/ 6 h 168"/>
                <a:gd name="T22" fmla="*/ 3 w 120"/>
                <a:gd name="T23" fmla="*/ 132 h 168"/>
                <a:gd name="T24" fmla="*/ 120 w 120"/>
                <a:gd name="T25" fmla="*/ 168 h 168"/>
                <a:gd name="T26" fmla="*/ 108 w 120"/>
                <a:gd name="T27" fmla="*/ 6 h 168"/>
                <a:gd name="T28" fmla="*/ 53 w 120"/>
                <a:gd name="T29" fmla="*/ 158 h 168"/>
                <a:gd name="T30" fmla="*/ 10 w 120"/>
                <a:gd name="T31" fmla="*/ 116 h 168"/>
                <a:gd name="T32" fmla="*/ 110 w 120"/>
                <a:gd name="T33" fmla="*/ 44 h 168"/>
                <a:gd name="T34" fmla="*/ 101 w 120"/>
                <a:gd name="T35" fmla="*/ 75 h 168"/>
                <a:gd name="T36" fmla="*/ 21 w 120"/>
                <a:gd name="T37" fmla="*/ 88 h 168"/>
                <a:gd name="T38" fmla="*/ 101 w 120"/>
                <a:gd name="T39" fmla="*/ 75 h 168"/>
                <a:gd name="T40" fmla="*/ 21 w 120"/>
                <a:gd name="T41" fmla="*/ 55 h 168"/>
                <a:gd name="T42" fmla="*/ 101 w 120"/>
                <a:gd name="T43" fmla="*/ 67 h 168"/>
                <a:gd name="T44" fmla="*/ 101 w 120"/>
                <a:gd name="T45" fmla="*/ 96 h 168"/>
                <a:gd name="T46" fmla="*/ 21 w 120"/>
                <a:gd name="T47" fmla="*/ 108 h 168"/>
                <a:gd name="T48" fmla="*/ 101 w 120"/>
                <a:gd name="T49" fmla="*/ 96 h 168"/>
                <a:gd name="T50" fmla="*/ 104 w 120"/>
                <a:gd name="T51" fmla="*/ 23 h 168"/>
                <a:gd name="T52" fmla="*/ 98 w 120"/>
                <a:gd name="T53" fmla="*/ 0 h 168"/>
                <a:gd name="T54" fmla="*/ 92 w 120"/>
                <a:gd name="T55" fmla="*/ 23 h 168"/>
                <a:gd name="T56" fmla="*/ 22 w 120"/>
                <a:gd name="T57" fmla="*/ 29 h 168"/>
                <a:gd name="T58" fmla="*/ 29 w 120"/>
                <a:gd name="T59" fmla="*/ 6 h 168"/>
                <a:gd name="T60" fmla="*/ 16 w 120"/>
                <a:gd name="T61" fmla="*/ 6 h 168"/>
                <a:gd name="T62" fmla="*/ 22 w 120"/>
                <a:gd name="T63" fmla="*/ 29 h 168"/>
                <a:gd name="T64" fmla="*/ 66 w 120"/>
                <a:gd name="T65" fmla="*/ 23 h 168"/>
                <a:gd name="T66" fmla="*/ 60 w 120"/>
                <a:gd name="T67" fmla="*/ 0 h 168"/>
                <a:gd name="T68" fmla="*/ 54 w 120"/>
                <a:gd name="T69" fmla="*/ 2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0" h="168">
                  <a:moveTo>
                    <a:pt x="108" y="6"/>
                  </a:moveTo>
                  <a:cubicBezTo>
                    <a:pt x="108" y="15"/>
                    <a:pt x="108" y="15"/>
                    <a:pt x="108" y="15"/>
                  </a:cubicBezTo>
                  <a:cubicBezTo>
                    <a:pt x="110" y="17"/>
                    <a:pt x="110" y="20"/>
                    <a:pt x="110" y="22"/>
                  </a:cubicBezTo>
                  <a:cubicBezTo>
                    <a:pt x="110" y="29"/>
                    <a:pt x="105" y="34"/>
                    <a:pt x="98" y="34"/>
                  </a:cubicBezTo>
                  <a:cubicBezTo>
                    <a:pt x="91" y="34"/>
                    <a:pt x="86" y="29"/>
                    <a:pt x="86" y="22"/>
                  </a:cubicBezTo>
                  <a:cubicBezTo>
                    <a:pt x="86" y="20"/>
                    <a:pt x="86" y="17"/>
                    <a:pt x="87" y="1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2" y="17"/>
                    <a:pt x="73" y="20"/>
                    <a:pt x="73" y="22"/>
                  </a:cubicBezTo>
                  <a:cubicBezTo>
                    <a:pt x="73" y="29"/>
                    <a:pt x="67" y="34"/>
                    <a:pt x="60" y="34"/>
                  </a:cubicBezTo>
                  <a:cubicBezTo>
                    <a:pt x="53" y="34"/>
                    <a:pt x="48" y="29"/>
                    <a:pt x="48" y="22"/>
                  </a:cubicBezTo>
                  <a:cubicBezTo>
                    <a:pt x="48" y="20"/>
                    <a:pt x="48" y="17"/>
                    <a:pt x="50" y="15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4" y="17"/>
                    <a:pt x="35" y="20"/>
                    <a:pt x="35" y="22"/>
                  </a:cubicBezTo>
                  <a:cubicBezTo>
                    <a:pt x="35" y="29"/>
                    <a:pt x="29" y="34"/>
                    <a:pt x="22" y="34"/>
                  </a:cubicBezTo>
                  <a:cubicBezTo>
                    <a:pt x="16" y="34"/>
                    <a:pt x="10" y="29"/>
                    <a:pt x="10" y="22"/>
                  </a:cubicBezTo>
                  <a:cubicBezTo>
                    <a:pt x="10" y="20"/>
                    <a:pt x="11" y="17"/>
                    <a:pt x="12" y="1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3" y="132"/>
                    <a:pt x="3" y="132"/>
                    <a:pt x="3" y="132"/>
                  </a:cubicBezTo>
                  <a:cubicBezTo>
                    <a:pt x="40" y="168"/>
                    <a:pt x="40" y="168"/>
                    <a:pt x="40" y="168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6"/>
                    <a:pt x="120" y="6"/>
                    <a:pt x="120" y="6"/>
                  </a:cubicBezTo>
                  <a:lnTo>
                    <a:pt x="108" y="6"/>
                  </a:lnTo>
                  <a:close/>
                  <a:moveTo>
                    <a:pt x="110" y="158"/>
                  </a:moveTo>
                  <a:cubicBezTo>
                    <a:pt x="53" y="158"/>
                    <a:pt x="53" y="158"/>
                    <a:pt x="53" y="158"/>
                  </a:cubicBezTo>
                  <a:cubicBezTo>
                    <a:pt x="38" y="158"/>
                    <a:pt x="45" y="123"/>
                    <a:pt x="45" y="123"/>
                  </a:cubicBezTo>
                  <a:cubicBezTo>
                    <a:pt x="45" y="123"/>
                    <a:pt x="11" y="131"/>
                    <a:pt x="10" y="116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0" y="44"/>
                    <a:pt x="110" y="44"/>
                    <a:pt x="110" y="44"/>
                  </a:cubicBezTo>
                  <a:lnTo>
                    <a:pt x="110" y="158"/>
                  </a:lnTo>
                  <a:close/>
                  <a:moveTo>
                    <a:pt x="101" y="75"/>
                  </a:moveTo>
                  <a:cubicBezTo>
                    <a:pt x="21" y="75"/>
                    <a:pt x="21" y="75"/>
                    <a:pt x="21" y="75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101" y="88"/>
                    <a:pt x="101" y="88"/>
                    <a:pt x="101" y="88"/>
                  </a:cubicBezTo>
                  <a:lnTo>
                    <a:pt x="101" y="75"/>
                  </a:lnTo>
                  <a:close/>
                  <a:moveTo>
                    <a:pt x="101" y="55"/>
                  </a:moveTo>
                  <a:cubicBezTo>
                    <a:pt x="21" y="55"/>
                    <a:pt x="21" y="55"/>
                    <a:pt x="21" y="55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01" y="67"/>
                    <a:pt x="101" y="67"/>
                    <a:pt x="101" y="67"/>
                  </a:cubicBezTo>
                  <a:lnTo>
                    <a:pt x="101" y="55"/>
                  </a:lnTo>
                  <a:close/>
                  <a:moveTo>
                    <a:pt x="101" y="96"/>
                  </a:moveTo>
                  <a:cubicBezTo>
                    <a:pt x="21" y="96"/>
                    <a:pt x="21" y="96"/>
                    <a:pt x="21" y="96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101" y="108"/>
                    <a:pt x="101" y="108"/>
                    <a:pt x="101" y="108"/>
                  </a:cubicBezTo>
                  <a:lnTo>
                    <a:pt x="101" y="96"/>
                  </a:lnTo>
                  <a:close/>
                  <a:moveTo>
                    <a:pt x="98" y="29"/>
                  </a:moveTo>
                  <a:cubicBezTo>
                    <a:pt x="101" y="29"/>
                    <a:pt x="104" y="26"/>
                    <a:pt x="104" y="23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2"/>
                    <a:pt x="101" y="0"/>
                    <a:pt x="98" y="0"/>
                  </a:cubicBezTo>
                  <a:cubicBezTo>
                    <a:pt x="94" y="0"/>
                    <a:pt x="92" y="2"/>
                    <a:pt x="92" y="6"/>
                  </a:cubicBezTo>
                  <a:cubicBezTo>
                    <a:pt x="92" y="23"/>
                    <a:pt x="92" y="23"/>
                    <a:pt x="92" y="23"/>
                  </a:cubicBezTo>
                  <a:cubicBezTo>
                    <a:pt x="92" y="26"/>
                    <a:pt x="94" y="29"/>
                    <a:pt x="98" y="29"/>
                  </a:cubicBezTo>
                  <a:close/>
                  <a:moveTo>
                    <a:pt x="22" y="29"/>
                  </a:moveTo>
                  <a:cubicBezTo>
                    <a:pt x="26" y="29"/>
                    <a:pt x="29" y="26"/>
                    <a:pt x="29" y="23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2"/>
                    <a:pt x="26" y="0"/>
                    <a:pt x="22" y="0"/>
                  </a:cubicBezTo>
                  <a:cubicBezTo>
                    <a:pt x="19" y="0"/>
                    <a:pt x="16" y="2"/>
                    <a:pt x="16" y="6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6"/>
                    <a:pt x="19" y="29"/>
                    <a:pt x="22" y="29"/>
                  </a:cubicBezTo>
                  <a:close/>
                  <a:moveTo>
                    <a:pt x="60" y="29"/>
                  </a:moveTo>
                  <a:cubicBezTo>
                    <a:pt x="64" y="29"/>
                    <a:pt x="66" y="26"/>
                    <a:pt x="66" y="23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6" y="2"/>
                    <a:pt x="64" y="0"/>
                    <a:pt x="60" y="0"/>
                  </a:cubicBezTo>
                  <a:cubicBezTo>
                    <a:pt x="57" y="0"/>
                    <a:pt x="54" y="2"/>
                    <a:pt x="54" y="6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6"/>
                    <a:pt x="57" y="29"/>
                    <a:pt x="60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F594A34-6D24-5F40-C65C-8A0E9736EE7C}"/>
              </a:ext>
            </a:extLst>
          </p:cNvPr>
          <p:cNvGrpSpPr/>
          <p:nvPr/>
        </p:nvGrpSpPr>
        <p:grpSpPr>
          <a:xfrm>
            <a:off x="5993376" y="1412590"/>
            <a:ext cx="5250887" cy="1656931"/>
            <a:chOff x="7072876" y="1279509"/>
            <a:chExt cx="5250887" cy="1656931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2087243-89DC-8941-667D-88453345FDA4}"/>
                </a:ext>
              </a:extLst>
            </p:cNvPr>
            <p:cNvSpPr/>
            <p:nvPr/>
          </p:nvSpPr>
          <p:spPr>
            <a:xfrm>
              <a:off x="7072876" y="1581650"/>
              <a:ext cx="5250887" cy="13547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8A72519-93F6-BF05-1FEF-8B1C85715958}"/>
                </a:ext>
              </a:extLst>
            </p:cNvPr>
            <p:cNvSpPr txBox="1"/>
            <p:nvPr/>
          </p:nvSpPr>
          <p:spPr>
            <a:xfrm>
              <a:off x="7072876" y="1279509"/>
              <a:ext cx="28839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7" name="矩形 46">
            <a:extLst>
              <a:ext uri="{FF2B5EF4-FFF2-40B4-BE49-F238E27FC236}">
                <a16:creationId xmlns:a16="http://schemas.microsoft.com/office/drawing/2014/main" id="{F2AEBFA5-4D12-E948-3902-BAA20A52696C}"/>
              </a:ext>
            </a:extLst>
          </p:cNvPr>
          <p:cNvSpPr/>
          <p:nvPr/>
        </p:nvSpPr>
        <p:spPr>
          <a:xfrm>
            <a:off x="5993375" y="3287160"/>
            <a:ext cx="5250888" cy="255454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84788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分析与讨论</a:t>
            </a:r>
          </a:p>
        </p:txBody>
      </p:sp>
      <p:sp>
        <p:nvSpPr>
          <p:cNvPr id="2" name="空心弧 1">
            <a:extLst>
              <a:ext uri="{FF2B5EF4-FFF2-40B4-BE49-F238E27FC236}">
                <a16:creationId xmlns:a16="http://schemas.microsoft.com/office/drawing/2014/main" id="{25CEEB4B-1574-8093-A3E9-95CB2208225B}"/>
              </a:ext>
            </a:extLst>
          </p:cNvPr>
          <p:cNvSpPr/>
          <p:nvPr/>
        </p:nvSpPr>
        <p:spPr>
          <a:xfrm rot="10800000">
            <a:off x="6705315" y="2275197"/>
            <a:ext cx="2426208" cy="2426208"/>
          </a:xfrm>
          <a:prstGeom prst="blockArc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空心弧 2">
            <a:extLst>
              <a:ext uri="{FF2B5EF4-FFF2-40B4-BE49-F238E27FC236}">
                <a16:creationId xmlns:a16="http://schemas.microsoft.com/office/drawing/2014/main" id="{E17EF399-EDBD-4D75-4518-F97B964923FA}"/>
              </a:ext>
            </a:extLst>
          </p:cNvPr>
          <p:cNvSpPr/>
          <p:nvPr/>
        </p:nvSpPr>
        <p:spPr>
          <a:xfrm rot="10800000">
            <a:off x="3067050" y="2275197"/>
            <a:ext cx="2426208" cy="2426208"/>
          </a:xfrm>
          <a:prstGeom prst="blockArc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空心弧 3">
            <a:extLst>
              <a:ext uri="{FF2B5EF4-FFF2-40B4-BE49-F238E27FC236}">
                <a16:creationId xmlns:a16="http://schemas.microsoft.com/office/drawing/2014/main" id="{AFF4F989-1472-D6AA-C055-D9C4AA6FBA69}"/>
              </a:ext>
            </a:extLst>
          </p:cNvPr>
          <p:cNvSpPr/>
          <p:nvPr/>
        </p:nvSpPr>
        <p:spPr>
          <a:xfrm>
            <a:off x="1246124" y="2063027"/>
            <a:ext cx="2426208" cy="2426208"/>
          </a:xfrm>
          <a:prstGeom prst="blockArc">
            <a:avLst/>
          </a:prstGeom>
          <a:solidFill>
            <a:srgbClr val="4E6E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空心弧 4">
            <a:extLst>
              <a:ext uri="{FF2B5EF4-FFF2-40B4-BE49-F238E27FC236}">
                <a16:creationId xmlns:a16="http://schemas.microsoft.com/office/drawing/2014/main" id="{C109A5B1-2DA1-7F9A-80EE-DB0CF4226572}"/>
              </a:ext>
            </a:extLst>
          </p:cNvPr>
          <p:cNvSpPr/>
          <p:nvPr/>
        </p:nvSpPr>
        <p:spPr>
          <a:xfrm>
            <a:off x="4887373" y="2063027"/>
            <a:ext cx="2426208" cy="2426208"/>
          </a:xfrm>
          <a:prstGeom prst="blockArc">
            <a:avLst/>
          </a:prstGeom>
          <a:solidFill>
            <a:srgbClr val="4E6E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CEDF7FAC-CCDD-47FE-D50F-6917BA2D70E3}"/>
              </a:ext>
            </a:extLst>
          </p:cNvPr>
          <p:cNvSpPr/>
          <p:nvPr/>
        </p:nvSpPr>
        <p:spPr>
          <a:xfrm>
            <a:off x="8520589" y="2063027"/>
            <a:ext cx="2426208" cy="2426208"/>
          </a:xfrm>
          <a:prstGeom prst="blockArc">
            <a:avLst/>
          </a:prstGeom>
          <a:solidFill>
            <a:srgbClr val="4E6EF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5014D77-F289-7F12-E268-B363BD7EDAFC}"/>
              </a:ext>
            </a:extLst>
          </p:cNvPr>
          <p:cNvSpPr txBox="1"/>
          <p:nvPr/>
        </p:nvSpPr>
        <p:spPr>
          <a:xfrm>
            <a:off x="2190568" y="2901888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8B843B5-4C35-8521-0DF4-C284AD029B8D}"/>
              </a:ext>
            </a:extLst>
          </p:cNvPr>
          <p:cNvSpPr txBox="1"/>
          <p:nvPr/>
        </p:nvSpPr>
        <p:spPr>
          <a:xfrm>
            <a:off x="5830709" y="2901888"/>
            <a:ext cx="5068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EF26EBC-1783-89B4-AAF0-C12C6E10EE58}"/>
              </a:ext>
            </a:extLst>
          </p:cNvPr>
          <p:cNvSpPr txBox="1"/>
          <p:nvPr/>
        </p:nvSpPr>
        <p:spPr>
          <a:xfrm>
            <a:off x="9482662" y="2901888"/>
            <a:ext cx="51007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5CA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DC40C73-0FE0-1800-BDF1-A91ADADA600D}"/>
              </a:ext>
            </a:extLst>
          </p:cNvPr>
          <p:cNvSpPr txBox="1"/>
          <p:nvPr/>
        </p:nvSpPr>
        <p:spPr>
          <a:xfrm>
            <a:off x="3964454" y="3469373"/>
            <a:ext cx="6270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BCB5A62-818B-992D-B6BE-5480EEDE6393}"/>
              </a:ext>
            </a:extLst>
          </p:cNvPr>
          <p:cNvSpPr txBox="1"/>
          <p:nvPr/>
        </p:nvSpPr>
        <p:spPr>
          <a:xfrm>
            <a:off x="7583141" y="3469373"/>
            <a:ext cx="636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iSans Medium" panose="00000600000000000000" pitchFamily="2" charset="-122"/>
                <a:ea typeface="MiSans Medium" panose="000006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MiSans Medium" panose="00000600000000000000" pitchFamily="2" charset="-122"/>
              <a:ea typeface="MiSans Medium" panose="000006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ABC9564-1C49-D8A2-4626-D79506303A8A}"/>
              </a:ext>
            </a:extLst>
          </p:cNvPr>
          <p:cNvGrpSpPr/>
          <p:nvPr/>
        </p:nvGrpSpPr>
        <p:grpSpPr>
          <a:xfrm>
            <a:off x="5730975" y="3683502"/>
            <a:ext cx="793763" cy="466916"/>
            <a:chOff x="5687624" y="1413289"/>
            <a:chExt cx="761726" cy="448071"/>
          </a:xfrm>
          <a:solidFill>
            <a:srgbClr val="4E6EF2"/>
          </a:solidFill>
        </p:grpSpPr>
        <p:sp>
          <p:nvSpPr>
            <p:cNvPr id="13" name="任意多边形 20">
              <a:extLst>
                <a:ext uri="{FF2B5EF4-FFF2-40B4-BE49-F238E27FC236}">
                  <a16:creationId xmlns:a16="http://schemas.microsoft.com/office/drawing/2014/main" id="{1C707DD0-221A-454B-6873-089DDF90208C}"/>
                </a:ext>
              </a:extLst>
            </p:cNvPr>
            <p:cNvSpPr/>
            <p:nvPr/>
          </p:nvSpPr>
          <p:spPr>
            <a:xfrm rot="2700000">
              <a:off x="5812942" y="1413289"/>
              <a:ext cx="448071" cy="448071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任意多边形 21">
              <a:extLst>
                <a:ext uri="{FF2B5EF4-FFF2-40B4-BE49-F238E27FC236}">
                  <a16:creationId xmlns:a16="http://schemas.microsoft.com/office/drawing/2014/main" id="{E62D89C6-73DF-803F-B4D9-A413C38012A9}"/>
                </a:ext>
              </a:extLst>
            </p:cNvPr>
            <p:cNvSpPr/>
            <p:nvPr/>
          </p:nvSpPr>
          <p:spPr>
            <a:xfrm rot="2700000">
              <a:off x="6260835" y="1459625"/>
              <a:ext cx="188515" cy="188515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任意多边形 22">
              <a:extLst>
                <a:ext uri="{FF2B5EF4-FFF2-40B4-BE49-F238E27FC236}">
                  <a16:creationId xmlns:a16="http://schemas.microsoft.com/office/drawing/2014/main" id="{3B41D7CB-90B7-28B9-4A62-A60E1037B97D}"/>
                </a:ext>
              </a:extLst>
            </p:cNvPr>
            <p:cNvSpPr/>
            <p:nvPr/>
          </p:nvSpPr>
          <p:spPr>
            <a:xfrm rot="2700000">
              <a:off x="5687624" y="1660895"/>
              <a:ext cx="113810" cy="11381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任意多边形 23">
              <a:extLst>
                <a:ext uri="{FF2B5EF4-FFF2-40B4-BE49-F238E27FC236}">
                  <a16:creationId xmlns:a16="http://schemas.microsoft.com/office/drawing/2014/main" id="{ED86BFE1-CF56-EE18-4804-0A57A26FCB01}"/>
                </a:ext>
              </a:extLst>
            </p:cNvPr>
            <p:cNvSpPr/>
            <p:nvPr/>
          </p:nvSpPr>
          <p:spPr>
            <a:xfrm rot="2700000">
              <a:off x="5749093" y="1601982"/>
              <a:ext cx="60720" cy="60720"/>
            </a:xfrm>
            <a:custGeom>
              <a:avLst/>
              <a:gdLst>
                <a:gd name="connsiteX0" fmla="*/ 704234 w 1072230"/>
                <a:gd name="connsiteY0" fmla="*/ 548838 h 1072230"/>
                <a:gd name="connsiteX1" fmla="*/ 693389 w 1072230"/>
                <a:gd name="connsiteY1" fmla="*/ 602554 h 1072230"/>
                <a:gd name="connsiteX2" fmla="*/ 602554 w 1072230"/>
                <a:gd name="connsiteY2" fmla="*/ 693389 h 1072230"/>
                <a:gd name="connsiteX3" fmla="*/ 568998 w 1072230"/>
                <a:gd name="connsiteY3" fmla="*/ 700164 h 1072230"/>
                <a:gd name="connsiteX4" fmla="*/ 568998 w 1072230"/>
                <a:gd name="connsiteY4" fmla="*/ 879092 h 1072230"/>
                <a:gd name="connsiteX5" fmla="*/ 598094 w 1072230"/>
                <a:gd name="connsiteY5" fmla="*/ 876524 h 1072230"/>
                <a:gd name="connsiteX6" fmla="*/ 879131 w 1072230"/>
                <a:gd name="connsiteY6" fmla="*/ 602427 h 1072230"/>
                <a:gd name="connsiteX7" fmla="*/ 884533 w 1072230"/>
                <a:gd name="connsiteY7" fmla="*/ 548838 h 1072230"/>
                <a:gd name="connsiteX8" fmla="*/ 187697 w 1072230"/>
                <a:gd name="connsiteY8" fmla="*/ 548838 h 1072230"/>
                <a:gd name="connsiteX9" fmla="*/ 193099 w 1072230"/>
                <a:gd name="connsiteY9" fmla="*/ 602427 h 1072230"/>
                <a:gd name="connsiteX10" fmla="*/ 474136 w 1072230"/>
                <a:gd name="connsiteY10" fmla="*/ 876524 h 1072230"/>
                <a:gd name="connsiteX11" fmla="*/ 509616 w 1072230"/>
                <a:gd name="connsiteY11" fmla="*/ 879655 h 1072230"/>
                <a:gd name="connsiteX12" fmla="*/ 509616 w 1072230"/>
                <a:gd name="connsiteY12" fmla="*/ 701453 h 1072230"/>
                <a:gd name="connsiteX13" fmla="*/ 469676 w 1072230"/>
                <a:gd name="connsiteY13" fmla="*/ 693389 h 1072230"/>
                <a:gd name="connsiteX14" fmla="*/ 378841 w 1072230"/>
                <a:gd name="connsiteY14" fmla="*/ 602554 h 1072230"/>
                <a:gd name="connsiteX15" fmla="*/ 367996 w 1072230"/>
                <a:gd name="connsiteY15" fmla="*/ 548838 h 1072230"/>
                <a:gd name="connsiteX16" fmla="*/ 536115 w 1072230"/>
                <a:gd name="connsiteY16" fmla="*/ 450771 h 1072230"/>
                <a:gd name="connsiteX17" fmla="*/ 450771 w 1072230"/>
                <a:gd name="connsiteY17" fmla="*/ 536115 h 1072230"/>
                <a:gd name="connsiteX18" fmla="*/ 536115 w 1072230"/>
                <a:gd name="connsiteY18" fmla="*/ 621459 h 1072230"/>
                <a:gd name="connsiteX19" fmla="*/ 621459 w 1072230"/>
                <a:gd name="connsiteY19" fmla="*/ 536115 h 1072230"/>
                <a:gd name="connsiteX20" fmla="*/ 536115 w 1072230"/>
                <a:gd name="connsiteY20" fmla="*/ 450771 h 1072230"/>
                <a:gd name="connsiteX21" fmla="*/ 568998 w 1072230"/>
                <a:gd name="connsiteY21" fmla="*/ 185050 h 1072230"/>
                <a:gd name="connsiteX22" fmla="*/ 568998 w 1072230"/>
                <a:gd name="connsiteY22" fmla="*/ 372066 h 1072230"/>
                <a:gd name="connsiteX23" fmla="*/ 602554 w 1072230"/>
                <a:gd name="connsiteY23" fmla="*/ 378841 h 1072230"/>
                <a:gd name="connsiteX24" fmla="*/ 693389 w 1072230"/>
                <a:gd name="connsiteY24" fmla="*/ 469676 h 1072230"/>
                <a:gd name="connsiteX25" fmla="*/ 697383 w 1072230"/>
                <a:gd name="connsiteY25" fmla="*/ 489456 h 1072230"/>
                <a:gd name="connsiteX26" fmla="*/ 882502 w 1072230"/>
                <a:gd name="connsiteY26" fmla="*/ 489456 h 1072230"/>
                <a:gd name="connsiteX27" fmla="*/ 880775 w 1072230"/>
                <a:gd name="connsiteY27" fmla="*/ 469885 h 1072230"/>
                <a:gd name="connsiteX28" fmla="*/ 606678 w 1072230"/>
                <a:gd name="connsiteY28" fmla="*/ 188848 h 1072230"/>
                <a:gd name="connsiteX29" fmla="*/ 509616 w 1072230"/>
                <a:gd name="connsiteY29" fmla="*/ 184073 h 1072230"/>
                <a:gd name="connsiteX30" fmla="*/ 474136 w 1072230"/>
                <a:gd name="connsiteY30" fmla="*/ 187204 h 1072230"/>
                <a:gd name="connsiteX31" fmla="*/ 193099 w 1072230"/>
                <a:gd name="connsiteY31" fmla="*/ 461301 h 1072230"/>
                <a:gd name="connsiteX32" fmla="*/ 190261 w 1072230"/>
                <a:gd name="connsiteY32" fmla="*/ 489456 h 1072230"/>
                <a:gd name="connsiteX33" fmla="*/ 374847 w 1072230"/>
                <a:gd name="connsiteY33" fmla="*/ 489456 h 1072230"/>
                <a:gd name="connsiteX34" fmla="*/ 378841 w 1072230"/>
                <a:gd name="connsiteY34" fmla="*/ 469676 h 1072230"/>
                <a:gd name="connsiteX35" fmla="*/ 469676 w 1072230"/>
                <a:gd name="connsiteY35" fmla="*/ 378841 h 1072230"/>
                <a:gd name="connsiteX36" fmla="*/ 509616 w 1072230"/>
                <a:gd name="connsiteY36" fmla="*/ 370777 h 1072230"/>
                <a:gd name="connsiteX37" fmla="*/ 536115 w 1072230"/>
                <a:gd name="connsiteY37" fmla="*/ 0 h 1072230"/>
                <a:gd name="connsiteX38" fmla="*/ 560453 w 1072230"/>
                <a:gd name="connsiteY38" fmla="*/ 2453 h 1072230"/>
                <a:gd name="connsiteX39" fmla="*/ 594600 w 1072230"/>
                <a:gd name="connsiteY39" fmla="*/ 91894 h 1072230"/>
                <a:gd name="connsiteX40" fmla="*/ 651562 w 1072230"/>
                <a:gd name="connsiteY40" fmla="*/ 13189 h 1072230"/>
                <a:gd name="connsiteX41" fmla="*/ 697807 w 1072230"/>
                <a:gd name="connsiteY41" fmla="*/ 27545 h 1072230"/>
                <a:gd name="connsiteX42" fmla="*/ 707577 w 1072230"/>
                <a:gd name="connsiteY42" fmla="*/ 122165 h 1072230"/>
                <a:gd name="connsiteX43" fmla="*/ 781521 w 1072230"/>
                <a:gd name="connsiteY43" fmla="*/ 62065 h 1072230"/>
                <a:gd name="connsiteX44" fmla="*/ 824168 w 1072230"/>
                <a:gd name="connsiteY44" fmla="*/ 85213 h 1072230"/>
                <a:gd name="connsiteX45" fmla="*/ 808874 w 1072230"/>
                <a:gd name="connsiteY45" fmla="*/ 180650 h 1072230"/>
                <a:gd name="connsiteX46" fmla="*/ 896385 w 1072230"/>
                <a:gd name="connsiteY46" fmla="*/ 141496 h 1072230"/>
                <a:gd name="connsiteX47" fmla="*/ 915206 w 1072230"/>
                <a:gd name="connsiteY47" fmla="*/ 157025 h 1072230"/>
                <a:gd name="connsiteX48" fmla="*/ 930734 w 1072230"/>
                <a:gd name="connsiteY48" fmla="*/ 175845 h 1072230"/>
                <a:gd name="connsiteX49" fmla="*/ 891580 w 1072230"/>
                <a:gd name="connsiteY49" fmla="*/ 263356 h 1072230"/>
                <a:gd name="connsiteX50" fmla="*/ 987017 w 1072230"/>
                <a:gd name="connsiteY50" fmla="*/ 248062 h 1072230"/>
                <a:gd name="connsiteX51" fmla="*/ 1010166 w 1072230"/>
                <a:gd name="connsiteY51" fmla="*/ 290710 h 1072230"/>
                <a:gd name="connsiteX52" fmla="*/ 950065 w 1072230"/>
                <a:gd name="connsiteY52" fmla="*/ 364653 h 1072230"/>
                <a:gd name="connsiteX53" fmla="*/ 1044685 w 1072230"/>
                <a:gd name="connsiteY53" fmla="*/ 374423 h 1072230"/>
                <a:gd name="connsiteX54" fmla="*/ 1059041 w 1072230"/>
                <a:gd name="connsiteY54" fmla="*/ 420668 h 1072230"/>
                <a:gd name="connsiteX55" fmla="*/ 980336 w 1072230"/>
                <a:gd name="connsiteY55" fmla="*/ 477630 h 1072230"/>
                <a:gd name="connsiteX56" fmla="*/ 1069777 w 1072230"/>
                <a:gd name="connsiteY56" fmla="*/ 511777 h 1072230"/>
                <a:gd name="connsiteX57" fmla="*/ 1072230 w 1072230"/>
                <a:gd name="connsiteY57" fmla="*/ 536115 h 1072230"/>
                <a:gd name="connsiteX58" fmla="*/ 1069777 w 1072230"/>
                <a:gd name="connsiteY58" fmla="*/ 560453 h 1072230"/>
                <a:gd name="connsiteX59" fmla="*/ 980336 w 1072230"/>
                <a:gd name="connsiteY59" fmla="*/ 594600 h 1072230"/>
                <a:gd name="connsiteX60" fmla="*/ 1059041 w 1072230"/>
                <a:gd name="connsiteY60" fmla="*/ 651562 h 1072230"/>
                <a:gd name="connsiteX61" fmla="*/ 1044685 w 1072230"/>
                <a:gd name="connsiteY61" fmla="*/ 697807 h 1072230"/>
                <a:gd name="connsiteX62" fmla="*/ 950065 w 1072230"/>
                <a:gd name="connsiteY62" fmla="*/ 707577 h 1072230"/>
                <a:gd name="connsiteX63" fmla="*/ 1010166 w 1072230"/>
                <a:gd name="connsiteY63" fmla="*/ 781521 h 1072230"/>
                <a:gd name="connsiteX64" fmla="*/ 987017 w 1072230"/>
                <a:gd name="connsiteY64" fmla="*/ 824168 h 1072230"/>
                <a:gd name="connsiteX65" fmla="*/ 891580 w 1072230"/>
                <a:gd name="connsiteY65" fmla="*/ 808874 h 1072230"/>
                <a:gd name="connsiteX66" fmla="*/ 930734 w 1072230"/>
                <a:gd name="connsiteY66" fmla="*/ 896385 h 1072230"/>
                <a:gd name="connsiteX67" fmla="*/ 915206 w 1072230"/>
                <a:gd name="connsiteY67" fmla="*/ 915206 h 1072230"/>
                <a:gd name="connsiteX68" fmla="*/ 896385 w 1072230"/>
                <a:gd name="connsiteY68" fmla="*/ 930734 h 1072230"/>
                <a:gd name="connsiteX69" fmla="*/ 808874 w 1072230"/>
                <a:gd name="connsiteY69" fmla="*/ 891580 h 1072230"/>
                <a:gd name="connsiteX70" fmla="*/ 824168 w 1072230"/>
                <a:gd name="connsiteY70" fmla="*/ 987017 h 1072230"/>
                <a:gd name="connsiteX71" fmla="*/ 781520 w 1072230"/>
                <a:gd name="connsiteY71" fmla="*/ 1010166 h 1072230"/>
                <a:gd name="connsiteX72" fmla="*/ 707577 w 1072230"/>
                <a:gd name="connsiteY72" fmla="*/ 950065 h 1072230"/>
                <a:gd name="connsiteX73" fmla="*/ 697807 w 1072230"/>
                <a:gd name="connsiteY73" fmla="*/ 1044685 h 1072230"/>
                <a:gd name="connsiteX74" fmla="*/ 651562 w 1072230"/>
                <a:gd name="connsiteY74" fmla="*/ 1059041 h 1072230"/>
                <a:gd name="connsiteX75" fmla="*/ 594600 w 1072230"/>
                <a:gd name="connsiteY75" fmla="*/ 980336 h 1072230"/>
                <a:gd name="connsiteX76" fmla="*/ 560453 w 1072230"/>
                <a:gd name="connsiteY76" fmla="*/ 1069777 h 1072230"/>
                <a:gd name="connsiteX77" fmla="*/ 536115 w 1072230"/>
                <a:gd name="connsiteY77" fmla="*/ 1072230 h 1072230"/>
                <a:gd name="connsiteX78" fmla="*/ 511777 w 1072230"/>
                <a:gd name="connsiteY78" fmla="*/ 1069777 h 1072230"/>
                <a:gd name="connsiteX79" fmla="*/ 477630 w 1072230"/>
                <a:gd name="connsiteY79" fmla="*/ 980336 h 1072230"/>
                <a:gd name="connsiteX80" fmla="*/ 420668 w 1072230"/>
                <a:gd name="connsiteY80" fmla="*/ 1059041 h 1072230"/>
                <a:gd name="connsiteX81" fmla="*/ 374423 w 1072230"/>
                <a:gd name="connsiteY81" fmla="*/ 1044685 h 1072230"/>
                <a:gd name="connsiteX82" fmla="*/ 364653 w 1072230"/>
                <a:gd name="connsiteY82" fmla="*/ 950065 h 1072230"/>
                <a:gd name="connsiteX83" fmla="*/ 290710 w 1072230"/>
                <a:gd name="connsiteY83" fmla="*/ 1010166 h 1072230"/>
                <a:gd name="connsiteX84" fmla="*/ 248062 w 1072230"/>
                <a:gd name="connsiteY84" fmla="*/ 987017 h 1072230"/>
                <a:gd name="connsiteX85" fmla="*/ 263356 w 1072230"/>
                <a:gd name="connsiteY85" fmla="*/ 891580 h 1072230"/>
                <a:gd name="connsiteX86" fmla="*/ 175845 w 1072230"/>
                <a:gd name="connsiteY86" fmla="*/ 930734 h 1072230"/>
                <a:gd name="connsiteX87" fmla="*/ 157025 w 1072230"/>
                <a:gd name="connsiteY87" fmla="*/ 915206 h 1072230"/>
                <a:gd name="connsiteX88" fmla="*/ 141496 w 1072230"/>
                <a:gd name="connsiteY88" fmla="*/ 896385 h 1072230"/>
                <a:gd name="connsiteX89" fmla="*/ 180650 w 1072230"/>
                <a:gd name="connsiteY89" fmla="*/ 808874 h 1072230"/>
                <a:gd name="connsiteX90" fmla="*/ 85213 w 1072230"/>
                <a:gd name="connsiteY90" fmla="*/ 824168 h 1072230"/>
                <a:gd name="connsiteX91" fmla="*/ 62065 w 1072230"/>
                <a:gd name="connsiteY91" fmla="*/ 781521 h 1072230"/>
                <a:gd name="connsiteX92" fmla="*/ 122165 w 1072230"/>
                <a:gd name="connsiteY92" fmla="*/ 707577 h 1072230"/>
                <a:gd name="connsiteX93" fmla="*/ 27545 w 1072230"/>
                <a:gd name="connsiteY93" fmla="*/ 697807 h 1072230"/>
                <a:gd name="connsiteX94" fmla="*/ 13189 w 1072230"/>
                <a:gd name="connsiteY94" fmla="*/ 651562 h 1072230"/>
                <a:gd name="connsiteX95" fmla="*/ 91894 w 1072230"/>
                <a:gd name="connsiteY95" fmla="*/ 594600 h 1072230"/>
                <a:gd name="connsiteX96" fmla="*/ 2453 w 1072230"/>
                <a:gd name="connsiteY96" fmla="*/ 560453 h 1072230"/>
                <a:gd name="connsiteX97" fmla="*/ 0 w 1072230"/>
                <a:gd name="connsiteY97" fmla="*/ 536115 h 1072230"/>
                <a:gd name="connsiteX98" fmla="*/ 2453 w 1072230"/>
                <a:gd name="connsiteY98" fmla="*/ 511777 h 1072230"/>
                <a:gd name="connsiteX99" fmla="*/ 91894 w 1072230"/>
                <a:gd name="connsiteY99" fmla="*/ 477630 h 1072230"/>
                <a:gd name="connsiteX100" fmla="*/ 13189 w 1072230"/>
                <a:gd name="connsiteY100" fmla="*/ 420668 h 1072230"/>
                <a:gd name="connsiteX101" fmla="*/ 27545 w 1072230"/>
                <a:gd name="connsiteY101" fmla="*/ 374423 h 1072230"/>
                <a:gd name="connsiteX102" fmla="*/ 122165 w 1072230"/>
                <a:gd name="connsiteY102" fmla="*/ 364653 h 1072230"/>
                <a:gd name="connsiteX103" fmla="*/ 62065 w 1072230"/>
                <a:gd name="connsiteY103" fmla="*/ 290710 h 1072230"/>
                <a:gd name="connsiteX104" fmla="*/ 85213 w 1072230"/>
                <a:gd name="connsiteY104" fmla="*/ 248062 h 1072230"/>
                <a:gd name="connsiteX105" fmla="*/ 180650 w 1072230"/>
                <a:gd name="connsiteY105" fmla="*/ 263356 h 1072230"/>
                <a:gd name="connsiteX106" fmla="*/ 141496 w 1072230"/>
                <a:gd name="connsiteY106" fmla="*/ 175845 h 1072230"/>
                <a:gd name="connsiteX107" fmla="*/ 157025 w 1072230"/>
                <a:gd name="connsiteY107" fmla="*/ 157025 h 1072230"/>
                <a:gd name="connsiteX108" fmla="*/ 175845 w 1072230"/>
                <a:gd name="connsiteY108" fmla="*/ 141496 h 1072230"/>
                <a:gd name="connsiteX109" fmla="*/ 263356 w 1072230"/>
                <a:gd name="connsiteY109" fmla="*/ 180650 h 1072230"/>
                <a:gd name="connsiteX110" fmla="*/ 248062 w 1072230"/>
                <a:gd name="connsiteY110" fmla="*/ 85213 h 1072230"/>
                <a:gd name="connsiteX111" fmla="*/ 290710 w 1072230"/>
                <a:gd name="connsiteY111" fmla="*/ 62065 h 1072230"/>
                <a:gd name="connsiteX112" fmla="*/ 364653 w 1072230"/>
                <a:gd name="connsiteY112" fmla="*/ 122165 h 1072230"/>
                <a:gd name="connsiteX113" fmla="*/ 374423 w 1072230"/>
                <a:gd name="connsiteY113" fmla="*/ 27545 h 1072230"/>
                <a:gd name="connsiteX114" fmla="*/ 420668 w 1072230"/>
                <a:gd name="connsiteY114" fmla="*/ 13189 h 1072230"/>
                <a:gd name="connsiteX115" fmla="*/ 477630 w 1072230"/>
                <a:gd name="connsiteY115" fmla="*/ 91894 h 1072230"/>
                <a:gd name="connsiteX116" fmla="*/ 511777 w 1072230"/>
                <a:gd name="connsiteY116" fmla="*/ 2453 h 10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1072230" h="1072230">
                  <a:moveTo>
                    <a:pt x="704234" y="548838"/>
                  </a:moveTo>
                  <a:lnTo>
                    <a:pt x="693389" y="602554"/>
                  </a:lnTo>
                  <a:cubicBezTo>
                    <a:pt x="676115" y="643396"/>
                    <a:pt x="643396" y="676115"/>
                    <a:pt x="602554" y="693389"/>
                  </a:cubicBezTo>
                  <a:lnTo>
                    <a:pt x="568998" y="700164"/>
                  </a:lnTo>
                  <a:lnTo>
                    <a:pt x="568998" y="879092"/>
                  </a:lnTo>
                  <a:lnTo>
                    <a:pt x="598094" y="876524"/>
                  </a:lnTo>
                  <a:cubicBezTo>
                    <a:pt x="738911" y="851371"/>
                    <a:pt x="850563" y="742032"/>
                    <a:pt x="879131" y="602427"/>
                  </a:cubicBezTo>
                  <a:lnTo>
                    <a:pt x="884533" y="548838"/>
                  </a:lnTo>
                  <a:close/>
                  <a:moveTo>
                    <a:pt x="187697" y="548838"/>
                  </a:moveTo>
                  <a:lnTo>
                    <a:pt x="193099" y="602427"/>
                  </a:lnTo>
                  <a:cubicBezTo>
                    <a:pt x="221667" y="742032"/>
                    <a:pt x="333319" y="851371"/>
                    <a:pt x="474136" y="876524"/>
                  </a:cubicBezTo>
                  <a:lnTo>
                    <a:pt x="509616" y="879655"/>
                  </a:lnTo>
                  <a:lnTo>
                    <a:pt x="509616" y="701453"/>
                  </a:lnTo>
                  <a:lnTo>
                    <a:pt x="469676" y="693389"/>
                  </a:lnTo>
                  <a:cubicBezTo>
                    <a:pt x="428834" y="676115"/>
                    <a:pt x="396115" y="643396"/>
                    <a:pt x="378841" y="602554"/>
                  </a:cubicBezTo>
                  <a:lnTo>
                    <a:pt x="367996" y="548838"/>
                  </a:lnTo>
                  <a:close/>
                  <a:moveTo>
                    <a:pt x="536115" y="450771"/>
                  </a:moveTo>
                  <a:cubicBezTo>
                    <a:pt x="488981" y="450771"/>
                    <a:pt x="450771" y="488981"/>
                    <a:pt x="450771" y="536115"/>
                  </a:cubicBezTo>
                  <a:cubicBezTo>
                    <a:pt x="450771" y="583249"/>
                    <a:pt x="488981" y="621459"/>
                    <a:pt x="536115" y="621459"/>
                  </a:cubicBezTo>
                  <a:cubicBezTo>
                    <a:pt x="583249" y="621459"/>
                    <a:pt x="621459" y="583249"/>
                    <a:pt x="621459" y="536115"/>
                  </a:cubicBezTo>
                  <a:cubicBezTo>
                    <a:pt x="621459" y="488981"/>
                    <a:pt x="583249" y="450771"/>
                    <a:pt x="536115" y="450771"/>
                  </a:cubicBezTo>
                  <a:close/>
                  <a:moveTo>
                    <a:pt x="568998" y="185050"/>
                  </a:moveTo>
                  <a:lnTo>
                    <a:pt x="568998" y="372066"/>
                  </a:lnTo>
                  <a:lnTo>
                    <a:pt x="602554" y="378841"/>
                  </a:lnTo>
                  <a:cubicBezTo>
                    <a:pt x="643396" y="396115"/>
                    <a:pt x="676115" y="428834"/>
                    <a:pt x="693389" y="469676"/>
                  </a:cubicBezTo>
                  <a:lnTo>
                    <a:pt x="697383" y="489456"/>
                  </a:lnTo>
                  <a:lnTo>
                    <a:pt x="882502" y="489456"/>
                  </a:lnTo>
                  <a:lnTo>
                    <a:pt x="880775" y="469885"/>
                  </a:lnTo>
                  <a:cubicBezTo>
                    <a:pt x="855622" y="329068"/>
                    <a:pt x="746282" y="217416"/>
                    <a:pt x="606678" y="188848"/>
                  </a:cubicBezTo>
                  <a:close/>
                  <a:moveTo>
                    <a:pt x="509616" y="184073"/>
                  </a:moveTo>
                  <a:lnTo>
                    <a:pt x="474136" y="187204"/>
                  </a:lnTo>
                  <a:cubicBezTo>
                    <a:pt x="333319" y="212357"/>
                    <a:pt x="221667" y="321696"/>
                    <a:pt x="193099" y="461301"/>
                  </a:cubicBezTo>
                  <a:lnTo>
                    <a:pt x="190261" y="489456"/>
                  </a:lnTo>
                  <a:lnTo>
                    <a:pt x="374847" y="489456"/>
                  </a:lnTo>
                  <a:lnTo>
                    <a:pt x="378841" y="469676"/>
                  </a:lnTo>
                  <a:cubicBezTo>
                    <a:pt x="396115" y="428834"/>
                    <a:pt x="428834" y="396115"/>
                    <a:pt x="469676" y="378841"/>
                  </a:cubicBezTo>
                  <a:lnTo>
                    <a:pt x="509616" y="370777"/>
                  </a:lnTo>
                  <a:close/>
                  <a:moveTo>
                    <a:pt x="536115" y="0"/>
                  </a:moveTo>
                  <a:lnTo>
                    <a:pt x="560453" y="2453"/>
                  </a:lnTo>
                  <a:lnTo>
                    <a:pt x="594600" y="91894"/>
                  </a:lnTo>
                  <a:lnTo>
                    <a:pt x="651562" y="13189"/>
                  </a:lnTo>
                  <a:lnTo>
                    <a:pt x="697807" y="27545"/>
                  </a:lnTo>
                  <a:lnTo>
                    <a:pt x="707577" y="122165"/>
                  </a:lnTo>
                  <a:lnTo>
                    <a:pt x="781521" y="62065"/>
                  </a:lnTo>
                  <a:lnTo>
                    <a:pt x="824168" y="85213"/>
                  </a:lnTo>
                  <a:lnTo>
                    <a:pt x="808874" y="180650"/>
                  </a:lnTo>
                  <a:lnTo>
                    <a:pt x="896385" y="141496"/>
                  </a:lnTo>
                  <a:lnTo>
                    <a:pt x="915206" y="157025"/>
                  </a:lnTo>
                  <a:lnTo>
                    <a:pt x="930734" y="175845"/>
                  </a:lnTo>
                  <a:lnTo>
                    <a:pt x="891580" y="263356"/>
                  </a:lnTo>
                  <a:lnTo>
                    <a:pt x="987017" y="248062"/>
                  </a:lnTo>
                  <a:lnTo>
                    <a:pt x="1010166" y="290710"/>
                  </a:lnTo>
                  <a:lnTo>
                    <a:pt x="950065" y="364653"/>
                  </a:lnTo>
                  <a:lnTo>
                    <a:pt x="1044685" y="374423"/>
                  </a:lnTo>
                  <a:lnTo>
                    <a:pt x="1059041" y="420668"/>
                  </a:lnTo>
                  <a:lnTo>
                    <a:pt x="980336" y="477630"/>
                  </a:lnTo>
                  <a:lnTo>
                    <a:pt x="1069777" y="511777"/>
                  </a:lnTo>
                  <a:lnTo>
                    <a:pt x="1072230" y="536115"/>
                  </a:lnTo>
                  <a:lnTo>
                    <a:pt x="1069777" y="560453"/>
                  </a:lnTo>
                  <a:lnTo>
                    <a:pt x="980336" y="594600"/>
                  </a:lnTo>
                  <a:lnTo>
                    <a:pt x="1059041" y="651562"/>
                  </a:lnTo>
                  <a:lnTo>
                    <a:pt x="1044685" y="697807"/>
                  </a:lnTo>
                  <a:lnTo>
                    <a:pt x="950065" y="707577"/>
                  </a:lnTo>
                  <a:lnTo>
                    <a:pt x="1010166" y="781521"/>
                  </a:lnTo>
                  <a:lnTo>
                    <a:pt x="987017" y="824168"/>
                  </a:lnTo>
                  <a:lnTo>
                    <a:pt x="891580" y="808874"/>
                  </a:lnTo>
                  <a:lnTo>
                    <a:pt x="930734" y="896385"/>
                  </a:lnTo>
                  <a:lnTo>
                    <a:pt x="915206" y="915206"/>
                  </a:lnTo>
                  <a:lnTo>
                    <a:pt x="896385" y="930734"/>
                  </a:lnTo>
                  <a:lnTo>
                    <a:pt x="808874" y="891580"/>
                  </a:lnTo>
                  <a:lnTo>
                    <a:pt x="824168" y="987017"/>
                  </a:lnTo>
                  <a:lnTo>
                    <a:pt x="781520" y="1010166"/>
                  </a:lnTo>
                  <a:lnTo>
                    <a:pt x="707577" y="950065"/>
                  </a:lnTo>
                  <a:lnTo>
                    <a:pt x="697807" y="1044685"/>
                  </a:lnTo>
                  <a:lnTo>
                    <a:pt x="651562" y="1059041"/>
                  </a:lnTo>
                  <a:lnTo>
                    <a:pt x="594600" y="980336"/>
                  </a:lnTo>
                  <a:lnTo>
                    <a:pt x="560453" y="1069777"/>
                  </a:lnTo>
                  <a:lnTo>
                    <a:pt x="536115" y="1072230"/>
                  </a:lnTo>
                  <a:lnTo>
                    <a:pt x="511777" y="1069777"/>
                  </a:lnTo>
                  <a:lnTo>
                    <a:pt x="477630" y="980336"/>
                  </a:lnTo>
                  <a:lnTo>
                    <a:pt x="420668" y="1059041"/>
                  </a:lnTo>
                  <a:lnTo>
                    <a:pt x="374423" y="1044685"/>
                  </a:lnTo>
                  <a:lnTo>
                    <a:pt x="364653" y="950065"/>
                  </a:lnTo>
                  <a:lnTo>
                    <a:pt x="290710" y="1010166"/>
                  </a:lnTo>
                  <a:lnTo>
                    <a:pt x="248062" y="987017"/>
                  </a:lnTo>
                  <a:lnTo>
                    <a:pt x="263356" y="891580"/>
                  </a:lnTo>
                  <a:lnTo>
                    <a:pt x="175845" y="930734"/>
                  </a:lnTo>
                  <a:lnTo>
                    <a:pt x="157025" y="915206"/>
                  </a:lnTo>
                  <a:lnTo>
                    <a:pt x="141496" y="896385"/>
                  </a:lnTo>
                  <a:lnTo>
                    <a:pt x="180650" y="808874"/>
                  </a:lnTo>
                  <a:lnTo>
                    <a:pt x="85213" y="824168"/>
                  </a:lnTo>
                  <a:lnTo>
                    <a:pt x="62065" y="781521"/>
                  </a:lnTo>
                  <a:lnTo>
                    <a:pt x="122165" y="707577"/>
                  </a:lnTo>
                  <a:lnTo>
                    <a:pt x="27545" y="697807"/>
                  </a:lnTo>
                  <a:lnTo>
                    <a:pt x="13189" y="651562"/>
                  </a:lnTo>
                  <a:lnTo>
                    <a:pt x="91894" y="594600"/>
                  </a:lnTo>
                  <a:lnTo>
                    <a:pt x="2453" y="560453"/>
                  </a:lnTo>
                  <a:lnTo>
                    <a:pt x="0" y="536115"/>
                  </a:lnTo>
                  <a:lnTo>
                    <a:pt x="2453" y="511777"/>
                  </a:lnTo>
                  <a:lnTo>
                    <a:pt x="91894" y="477630"/>
                  </a:lnTo>
                  <a:lnTo>
                    <a:pt x="13189" y="420668"/>
                  </a:lnTo>
                  <a:lnTo>
                    <a:pt x="27545" y="374423"/>
                  </a:lnTo>
                  <a:lnTo>
                    <a:pt x="122165" y="364653"/>
                  </a:lnTo>
                  <a:lnTo>
                    <a:pt x="62065" y="290710"/>
                  </a:lnTo>
                  <a:lnTo>
                    <a:pt x="85213" y="248062"/>
                  </a:lnTo>
                  <a:lnTo>
                    <a:pt x="180650" y="263356"/>
                  </a:lnTo>
                  <a:lnTo>
                    <a:pt x="141496" y="175845"/>
                  </a:lnTo>
                  <a:lnTo>
                    <a:pt x="157025" y="157025"/>
                  </a:lnTo>
                  <a:lnTo>
                    <a:pt x="175845" y="141496"/>
                  </a:lnTo>
                  <a:lnTo>
                    <a:pt x="263356" y="180650"/>
                  </a:lnTo>
                  <a:lnTo>
                    <a:pt x="248062" y="85213"/>
                  </a:lnTo>
                  <a:lnTo>
                    <a:pt x="290710" y="62065"/>
                  </a:lnTo>
                  <a:lnTo>
                    <a:pt x="364653" y="122165"/>
                  </a:lnTo>
                  <a:lnTo>
                    <a:pt x="374423" y="27545"/>
                  </a:lnTo>
                  <a:lnTo>
                    <a:pt x="420668" y="13189"/>
                  </a:lnTo>
                  <a:lnTo>
                    <a:pt x="477630" y="91894"/>
                  </a:lnTo>
                  <a:lnTo>
                    <a:pt x="511777" y="245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6103F59-30DF-9543-A1C7-BEBEE4FB6B4D}"/>
              </a:ext>
            </a:extLst>
          </p:cNvPr>
          <p:cNvGrpSpPr/>
          <p:nvPr/>
        </p:nvGrpSpPr>
        <p:grpSpPr>
          <a:xfrm>
            <a:off x="2218166" y="3630469"/>
            <a:ext cx="430576" cy="429313"/>
            <a:chOff x="7150101" y="3190875"/>
            <a:chExt cx="541338" cy="539750"/>
          </a:xfrm>
          <a:solidFill>
            <a:srgbClr val="4E6EF2"/>
          </a:solidFill>
        </p:grpSpPr>
        <p:sp>
          <p:nvSpPr>
            <p:cNvPr id="18" name="Freeform 90">
              <a:extLst>
                <a:ext uri="{FF2B5EF4-FFF2-40B4-BE49-F238E27FC236}">
                  <a16:creationId xmlns:a16="http://schemas.microsoft.com/office/drawing/2014/main" id="{0D5BC458-A64D-1422-311E-14C09092A2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53301" y="3392488"/>
              <a:ext cx="134938" cy="134938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1 w 48"/>
                <a:gd name="T11" fmla="*/ 16 h 48"/>
                <a:gd name="T12" fmla="*/ 16 w 48"/>
                <a:gd name="T13" fmla="*/ 21 h 48"/>
                <a:gd name="T14" fmla="*/ 12 w 48"/>
                <a:gd name="T15" fmla="*/ 24 h 48"/>
                <a:gd name="T16" fmla="*/ 11 w 48"/>
                <a:gd name="T17" fmla="*/ 24 h 48"/>
                <a:gd name="T18" fmla="*/ 8 w 48"/>
                <a:gd name="T19" fmla="*/ 19 h 48"/>
                <a:gd name="T20" fmla="*/ 19 w 48"/>
                <a:gd name="T21" fmla="*/ 8 h 48"/>
                <a:gd name="T22" fmla="*/ 24 w 48"/>
                <a:gd name="T23" fmla="*/ 11 h 48"/>
                <a:gd name="T24" fmla="*/ 21 w 48"/>
                <a:gd name="T25" fmla="*/ 1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7" y="48"/>
                    <a:pt x="48" y="37"/>
                    <a:pt x="48" y="24"/>
                  </a:cubicBezTo>
                  <a:cubicBezTo>
                    <a:pt x="48" y="11"/>
                    <a:pt x="37" y="0"/>
                    <a:pt x="24" y="0"/>
                  </a:cubicBezTo>
                  <a:close/>
                  <a:moveTo>
                    <a:pt x="21" y="16"/>
                  </a:moveTo>
                  <a:cubicBezTo>
                    <a:pt x="19" y="17"/>
                    <a:pt x="17" y="19"/>
                    <a:pt x="16" y="21"/>
                  </a:cubicBezTo>
                  <a:cubicBezTo>
                    <a:pt x="15" y="23"/>
                    <a:pt x="14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9" y="23"/>
                    <a:pt x="8" y="21"/>
                    <a:pt x="8" y="19"/>
                  </a:cubicBezTo>
                  <a:cubicBezTo>
                    <a:pt x="10" y="14"/>
                    <a:pt x="14" y="10"/>
                    <a:pt x="19" y="8"/>
                  </a:cubicBezTo>
                  <a:cubicBezTo>
                    <a:pt x="21" y="7"/>
                    <a:pt x="23" y="8"/>
                    <a:pt x="24" y="11"/>
                  </a:cubicBezTo>
                  <a:cubicBezTo>
                    <a:pt x="25" y="13"/>
                    <a:pt x="24" y="15"/>
                    <a:pt x="2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91">
              <a:extLst>
                <a:ext uri="{FF2B5EF4-FFF2-40B4-BE49-F238E27FC236}">
                  <a16:creationId xmlns:a16="http://schemas.microsoft.com/office/drawing/2014/main" id="{D11806FC-DEBF-61E4-B1DD-D43E40BA8C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0101" y="3190875"/>
              <a:ext cx="541338" cy="539750"/>
            </a:xfrm>
            <a:custGeom>
              <a:avLst/>
              <a:gdLst>
                <a:gd name="T0" fmla="*/ 179 w 192"/>
                <a:gd name="T1" fmla="*/ 47 h 192"/>
                <a:gd name="T2" fmla="*/ 185 w 192"/>
                <a:gd name="T3" fmla="*/ 41 h 192"/>
                <a:gd name="T4" fmla="*/ 192 w 192"/>
                <a:gd name="T5" fmla="*/ 24 h 192"/>
                <a:gd name="T6" fmla="*/ 185 w 192"/>
                <a:gd name="T7" fmla="*/ 7 h 192"/>
                <a:gd name="T8" fmla="*/ 168 w 192"/>
                <a:gd name="T9" fmla="*/ 0 h 192"/>
                <a:gd name="T10" fmla="*/ 151 w 192"/>
                <a:gd name="T11" fmla="*/ 7 h 192"/>
                <a:gd name="T12" fmla="*/ 145 w 192"/>
                <a:gd name="T13" fmla="*/ 13 h 192"/>
                <a:gd name="T14" fmla="*/ 96 w 192"/>
                <a:gd name="T15" fmla="*/ 0 h 192"/>
                <a:gd name="T16" fmla="*/ 47 w 192"/>
                <a:gd name="T17" fmla="*/ 13 h 192"/>
                <a:gd name="T18" fmla="*/ 41 w 192"/>
                <a:gd name="T19" fmla="*/ 7 h 192"/>
                <a:gd name="T20" fmla="*/ 24 w 192"/>
                <a:gd name="T21" fmla="*/ 0 h 192"/>
                <a:gd name="T22" fmla="*/ 7 w 192"/>
                <a:gd name="T23" fmla="*/ 7 h 192"/>
                <a:gd name="T24" fmla="*/ 0 w 192"/>
                <a:gd name="T25" fmla="*/ 24 h 192"/>
                <a:gd name="T26" fmla="*/ 7 w 192"/>
                <a:gd name="T27" fmla="*/ 41 h 192"/>
                <a:gd name="T28" fmla="*/ 14 w 192"/>
                <a:gd name="T29" fmla="*/ 47 h 192"/>
                <a:gd name="T30" fmla="*/ 0 w 192"/>
                <a:gd name="T31" fmla="*/ 96 h 192"/>
                <a:gd name="T32" fmla="*/ 13 w 192"/>
                <a:gd name="T33" fmla="*/ 145 h 192"/>
                <a:gd name="T34" fmla="*/ 7 w 192"/>
                <a:gd name="T35" fmla="*/ 151 h 192"/>
                <a:gd name="T36" fmla="*/ 0 w 192"/>
                <a:gd name="T37" fmla="*/ 168 h 192"/>
                <a:gd name="T38" fmla="*/ 7 w 192"/>
                <a:gd name="T39" fmla="*/ 185 h 192"/>
                <a:gd name="T40" fmla="*/ 24 w 192"/>
                <a:gd name="T41" fmla="*/ 192 h 192"/>
                <a:gd name="T42" fmla="*/ 41 w 192"/>
                <a:gd name="T43" fmla="*/ 185 h 192"/>
                <a:gd name="T44" fmla="*/ 47 w 192"/>
                <a:gd name="T45" fmla="*/ 179 h 192"/>
                <a:gd name="T46" fmla="*/ 96 w 192"/>
                <a:gd name="T47" fmla="*/ 192 h 192"/>
                <a:gd name="T48" fmla="*/ 145 w 192"/>
                <a:gd name="T49" fmla="*/ 179 h 192"/>
                <a:gd name="T50" fmla="*/ 151 w 192"/>
                <a:gd name="T51" fmla="*/ 185 h 192"/>
                <a:gd name="T52" fmla="*/ 168 w 192"/>
                <a:gd name="T53" fmla="*/ 192 h 192"/>
                <a:gd name="T54" fmla="*/ 185 w 192"/>
                <a:gd name="T55" fmla="*/ 185 h 192"/>
                <a:gd name="T56" fmla="*/ 192 w 192"/>
                <a:gd name="T57" fmla="*/ 168 h 192"/>
                <a:gd name="T58" fmla="*/ 185 w 192"/>
                <a:gd name="T59" fmla="*/ 151 h 192"/>
                <a:gd name="T60" fmla="*/ 179 w 192"/>
                <a:gd name="T61" fmla="*/ 145 h 192"/>
                <a:gd name="T62" fmla="*/ 192 w 192"/>
                <a:gd name="T63" fmla="*/ 96 h 192"/>
                <a:gd name="T64" fmla="*/ 179 w 192"/>
                <a:gd name="T65" fmla="*/ 47 h 192"/>
                <a:gd name="T66" fmla="*/ 96 w 192"/>
                <a:gd name="T67" fmla="*/ 176 h 192"/>
                <a:gd name="T68" fmla="*/ 16 w 192"/>
                <a:gd name="T69" fmla="*/ 96 h 192"/>
                <a:gd name="T70" fmla="*/ 96 w 192"/>
                <a:gd name="T71" fmla="*/ 16 h 192"/>
                <a:gd name="T72" fmla="*/ 176 w 192"/>
                <a:gd name="T73" fmla="*/ 96 h 192"/>
                <a:gd name="T74" fmla="*/ 96 w 192"/>
                <a:gd name="T75" fmla="*/ 17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192">
                  <a:moveTo>
                    <a:pt x="179" y="47"/>
                  </a:moveTo>
                  <a:cubicBezTo>
                    <a:pt x="185" y="41"/>
                    <a:pt x="185" y="41"/>
                    <a:pt x="185" y="41"/>
                  </a:cubicBezTo>
                  <a:cubicBezTo>
                    <a:pt x="190" y="36"/>
                    <a:pt x="192" y="30"/>
                    <a:pt x="192" y="24"/>
                  </a:cubicBezTo>
                  <a:cubicBezTo>
                    <a:pt x="192" y="17"/>
                    <a:pt x="190" y="11"/>
                    <a:pt x="185" y="7"/>
                  </a:cubicBezTo>
                  <a:cubicBezTo>
                    <a:pt x="181" y="2"/>
                    <a:pt x="175" y="0"/>
                    <a:pt x="168" y="0"/>
                  </a:cubicBezTo>
                  <a:cubicBezTo>
                    <a:pt x="162" y="0"/>
                    <a:pt x="156" y="2"/>
                    <a:pt x="151" y="7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30" y="5"/>
                    <a:pt x="113" y="0"/>
                    <a:pt x="96" y="0"/>
                  </a:cubicBezTo>
                  <a:cubicBezTo>
                    <a:pt x="79" y="0"/>
                    <a:pt x="62" y="5"/>
                    <a:pt x="47" y="13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37" y="2"/>
                    <a:pt x="31" y="0"/>
                    <a:pt x="24" y="0"/>
                  </a:cubicBezTo>
                  <a:cubicBezTo>
                    <a:pt x="18" y="0"/>
                    <a:pt x="12" y="2"/>
                    <a:pt x="7" y="7"/>
                  </a:cubicBezTo>
                  <a:cubicBezTo>
                    <a:pt x="3" y="11"/>
                    <a:pt x="0" y="17"/>
                    <a:pt x="0" y="24"/>
                  </a:cubicBezTo>
                  <a:cubicBezTo>
                    <a:pt x="0" y="30"/>
                    <a:pt x="3" y="36"/>
                    <a:pt x="7" y="41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5" y="62"/>
                    <a:pt x="0" y="79"/>
                    <a:pt x="0" y="96"/>
                  </a:cubicBezTo>
                  <a:cubicBezTo>
                    <a:pt x="0" y="113"/>
                    <a:pt x="5" y="130"/>
                    <a:pt x="13" y="145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3" y="155"/>
                    <a:pt x="0" y="161"/>
                    <a:pt x="0" y="168"/>
                  </a:cubicBezTo>
                  <a:cubicBezTo>
                    <a:pt x="0" y="174"/>
                    <a:pt x="3" y="180"/>
                    <a:pt x="7" y="185"/>
                  </a:cubicBezTo>
                  <a:cubicBezTo>
                    <a:pt x="12" y="189"/>
                    <a:pt x="18" y="192"/>
                    <a:pt x="24" y="192"/>
                  </a:cubicBezTo>
                  <a:cubicBezTo>
                    <a:pt x="31" y="192"/>
                    <a:pt x="37" y="189"/>
                    <a:pt x="41" y="185"/>
                  </a:cubicBezTo>
                  <a:cubicBezTo>
                    <a:pt x="47" y="179"/>
                    <a:pt x="47" y="179"/>
                    <a:pt x="47" y="179"/>
                  </a:cubicBezTo>
                  <a:cubicBezTo>
                    <a:pt x="62" y="187"/>
                    <a:pt x="79" y="192"/>
                    <a:pt x="96" y="192"/>
                  </a:cubicBezTo>
                  <a:cubicBezTo>
                    <a:pt x="113" y="192"/>
                    <a:pt x="130" y="187"/>
                    <a:pt x="145" y="179"/>
                  </a:cubicBezTo>
                  <a:cubicBezTo>
                    <a:pt x="151" y="185"/>
                    <a:pt x="151" y="185"/>
                    <a:pt x="151" y="185"/>
                  </a:cubicBezTo>
                  <a:cubicBezTo>
                    <a:pt x="156" y="189"/>
                    <a:pt x="162" y="192"/>
                    <a:pt x="168" y="192"/>
                  </a:cubicBezTo>
                  <a:cubicBezTo>
                    <a:pt x="175" y="192"/>
                    <a:pt x="181" y="189"/>
                    <a:pt x="185" y="185"/>
                  </a:cubicBezTo>
                  <a:cubicBezTo>
                    <a:pt x="190" y="180"/>
                    <a:pt x="192" y="174"/>
                    <a:pt x="192" y="168"/>
                  </a:cubicBezTo>
                  <a:cubicBezTo>
                    <a:pt x="192" y="161"/>
                    <a:pt x="190" y="155"/>
                    <a:pt x="185" y="151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88" y="130"/>
                    <a:pt x="192" y="113"/>
                    <a:pt x="192" y="96"/>
                  </a:cubicBezTo>
                  <a:cubicBezTo>
                    <a:pt x="192" y="79"/>
                    <a:pt x="188" y="62"/>
                    <a:pt x="179" y="47"/>
                  </a:cubicBezTo>
                  <a:close/>
                  <a:moveTo>
                    <a:pt x="96" y="176"/>
                  </a:moveTo>
                  <a:cubicBezTo>
                    <a:pt x="52" y="176"/>
                    <a:pt x="16" y="140"/>
                    <a:pt x="16" y="96"/>
                  </a:cubicBezTo>
                  <a:cubicBezTo>
                    <a:pt x="16" y="52"/>
                    <a:pt x="52" y="16"/>
                    <a:pt x="96" y="16"/>
                  </a:cubicBezTo>
                  <a:cubicBezTo>
                    <a:pt x="140" y="16"/>
                    <a:pt x="176" y="52"/>
                    <a:pt x="176" y="96"/>
                  </a:cubicBezTo>
                  <a:cubicBezTo>
                    <a:pt x="176" y="140"/>
                    <a:pt x="140" y="176"/>
                    <a:pt x="96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92">
              <a:extLst>
                <a:ext uri="{FF2B5EF4-FFF2-40B4-BE49-F238E27FC236}">
                  <a16:creationId xmlns:a16="http://schemas.microsoft.com/office/drawing/2014/main" id="{36B2C1FA-D21A-C609-683D-D5E43586DE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18363" y="3257550"/>
              <a:ext cx="404813" cy="406400"/>
            </a:xfrm>
            <a:custGeom>
              <a:avLst/>
              <a:gdLst>
                <a:gd name="T0" fmla="*/ 72 w 144"/>
                <a:gd name="T1" fmla="*/ 0 h 144"/>
                <a:gd name="T2" fmla="*/ 0 w 144"/>
                <a:gd name="T3" fmla="*/ 72 h 144"/>
                <a:gd name="T4" fmla="*/ 72 w 144"/>
                <a:gd name="T5" fmla="*/ 144 h 144"/>
                <a:gd name="T6" fmla="*/ 144 w 144"/>
                <a:gd name="T7" fmla="*/ 72 h 144"/>
                <a:gd name="T8" fmla="*/ 72 w 144"/>
                <a:gd name="T9" fmla="*/ 0 h 144"/>
                <a:gd name="T10" fmla="*/ 104 w 144"/>
                <a:gd name="T11" fmla="*/ 72 h 144"/>
                <a:gd name="T12" fmla="*/ 72 w 144"/>
                <a:gd name="T13" fmla="*/ 104 h 144"/>
                <a:gd name="T14" fmla="*/ 40 w 144"/>
                <a:gd name="T15" fmla="*/ 72 h 144"/>
                <a:gd name="T16" fmla="*/ 47 w 144"/>
                <a:gd name="T17" fmla="*/ 52 h 144"/>
                <a:gd name="T18" fmla="*/ 41 w 144"/>
                <a:gd name="T19" fmla="*/ 47 h 144"/>
                <a:gd name="T20" fmla="*/ 41 w 144"/>
                <a:gd name="T21" fmla="*/ 41 h 144"/>
                <a:gd name="T22" fmla="*/ 47 w 144"/>
                <a:gd name="T23" fmla="*/ 41 h 144"/>
                <a:gd name="T24" fmla="*/ 53 w 144"/>
                <a:gd name="T25" fmla="*/ 47 h 144"/>
                <a:gd name="T26" fmla="*/ 72 w 144"/>
                <a:gd name="T27" fmla="*/ 40 h 144"/>
                <a:gd name="T28" fmla="*/ 92 w 144"/>
                <a:gd name="T29" fmla="*/ 47 h 144"/>
                <a:gd name="T30" fmla="*/ 98 w 144"/>
                <a:gd name="T31" fmla="*/ 41 h 144"/>
                <a:gd name="T32" fmla="*/ 103 w 144"/>
                <a:gd name="T33" fmla="*/ 41 h 144"/>
                <a:gd name="T34" fmla="*/ 103 w 144"/>
                <a:gd name="T35" fmla="*/ 47 h 144"/>
                <a:gd name="T36" fmla="*/ 97 w 144"/>
                <a:gd name="T37" fmla="*/ 52 h 144"/>
                <a:gd name="T38" fmla="*/ 104 w 144"/>
                <a:gd name="T39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44">
                  <a:moveTo>
                    <a:pt x="72" y="0"/>
                  </a:moveTo>
                  <a:cubicBezTo>
                    <a:pt x="32" y="0"/>
                    <a:pt x="0" y="32"/>
                    <a:pt x="0" y="72"/>
                  </a:cubicBezTo>
                  <a:cubicBezTo>
                    <a:pt x="0" y="112"/>
                    <a:pt x="32" y="144"/>
                    <a:pt x="72" y="144"/>
                  </a:cubicBezTo>
                  <a:cubicBezTo>
                    <a:pt x="112" y="144"/>
                    <a:pt x="144" y="11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lose/>
                  <a:moveTo>
                    <a:pt x="104" y="72"/>
                  </a:moveTo>
                  <a:cubicBezTo>
                    <a:pt x="104" y="90"/>
                    <a:pt x="90" y="104"/>
                    <a:pt x="72" y="104"/>
                  </a:cubicBezTo>
                  <a:cubicBezTo>
                    <a:pt x="55" y="104"/>
                    <a:pt x="40" y="90"/>
                    <a:pt x="40" y="72"/>
                  </a:cubicBezTo>
                  <a:cubicBezTo>
                    <a:pt x="40" y="64"/>
                    <a:pt x="43" y="58"/>
                    <a:pt x="47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0" y="45"/>
                    <a:pt x="40" y="43"/>
                    <a:pt x="41" y="41"/>
                  </a:cubicBezTo>
                  <a:cubicBezTo>
                    <a:pt x="43" y="39"/>
                    <a:pt x="45" y="39"/>
                    <a:pt x="47" y="41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58" y="42"/>
                    <a:pt x="65" y="40"/>
                    <a:pt x="72" y="40"/>
                  </a:cubicBezTo>
                  <a:cubicBezTo>
                    <a:pt x="80" y="40"/>
                    <a:pt x="86" y="42"/>
                    <a:pt x="92" y="47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9" y="39"/>
                    <a:pt x="102" y="39"/>
                    <a:pt x="103" y="41"/>
                  </a:cubicBezTo>
                  <a:cubicBezTo>
                    <a:pt x="105" y="43"/>
                    <a:pt x="105" y="45"/>
                    <a:pt x="103" y="4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2" y="58"/>
                    <a:pt x="104" y="65"/>
                    <a:pt x="104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05CA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1" name="Freeform 155">
            <a:extLst>
              <a:ext uri="{FF2B5EF4-FFF2-40B4-BE49-F238E27FC236}">
                <a16:creationId xmlns:a16="http://schemas.microsoft.com/office/drawing/2014/main" id="{61D1CBFB-0536-C42A-CB8E-D42AFB9292BA}"/>
              </a:ext>
            </a:extLst>
          </p:cNvPr>
          <p:cNvSpPr>
            <a:spLocks noEditPoints="1"/>
          </p:cNvSpPr>
          <p:nvPr/>
        </p:nvSpPr>
        <p:spPr bwMode="auto">
          <a:xfrm>
            <a:off x="9507519" y="3690623"/>
            <a:ext cx="489329" cy="415072"/>
          </a:xfrm>
          <a:custGeom>
            <a:avLst/>
            <a:gdLst>
              <a:gd name="T0" fmla="*/ 156 w 342"/>
              <a:gd name="T1" fmla="*/ 187 h 290"/>
              <a:gd name="T2" fmla="*/ 165 w 342"/>
              <a:gd name="T3" fmla="*/ 216 h 290"/>
              <a:gd name="T4" fmla="*/ 184 w 342"/>
              <a:gd name="T5" fmla="*/ 220 h 290"/>
              <a:gd name="T6" fmla="*/ 200 w 342"/>
              <a:gd name="T7" fmla="*/ 183 h 290"/>
              <a:gd name="T8" fmla="*/ 184 w 342"/>
              <a:gd name="T9" fmla="*/ 164 h 290"/>
              <a:gd name="T10" fmla="*/ 204 w 342"/>
              <a:gd name="T11" fmla="*/ 161 h 290"/>
              <a:gd name="T12" fmla="*/ 208 w 342"/>
              <a:gd name="T13" fmla="*/ 160 h 290"/>
              <a:gd name="T14" fmla="*/ 229 w 342"/>
              <a:gd name="T15" fmla="*/ 165 h 290"/>
              <a:gd name="T16" fmla="*/ 242 w 342"/>
              <a:gd name="T17" fmla="*/ 164 h 290"/>
              <a:gd name="T18" fmla="*/ 250 w 342"/>
              <a:gd name="T19" fmla="*/ 171 h 290"/>
              <a:gd name="T20" fmla="*/ 259 w 342"/>
              <a:gd name="T21" fmla="*/ 145 h 290"/>
              <a:gd name="T22" fmla="*/ 264 w 342"/>
              <a:gd name="T23" fmla="*/ 134 h 290"/>
              <a:gd name="T24" fmla="*/ 276 w 342"/>
              <a:gd name="T25" fmla="*/ 133 h 290"/>
              <a:gd name="T26" fmla="*/ 245 w 342"/>
              <a:gd name="T27" fmla="*/ 112 h 290"/>
              <a:gd name="T28" fmla="*/ 215 w 342"/>
              <a:gd name="T29" fmla="*/ 110 h 290"/>
              <a:gd name="T30" fmla="*/ 186 w 342"/>
              <a:gd name="T31" fmla="*/ 124 h 290"/>
              <a:gd name="T32" fmla="*/ 174 w 342"/>
              <a:gd name="T33" fmla="*/ 124 h 290"/>
              <a:gd name="T34" fmla="*/ 168 w 342"/>
              <a:gd name="T35" fmla="*/ 136 h 290"/>
              <a:gd name="T36" fmla="*/ 165 w 342"/>
              <a:gd name="T37" fmla="*/ 142 h 290"/>
              <a:gd name="T38" fmla="*/ 153 w 342"/>
              <a:gd name="T39" fmla="*/ 148 h 290"/>
              <a:gd name="T40" fmla="*/ 162 w 342"/>
              <a:gd name="T41" fmla="*/ 151 h 290"/>
              <a:gd name="T42" fmla="*/ 172 w 342"/>
              <a:gd name="T43" fmla="*/ 156 h 290"/>
              <a:gd name="T44" fmla="*/ 177 w 342"/>
              <a:gd name="T45" fmla="*/ 156 h 290"/>
              <a:gd name="T46" fmla="*/ 171 w 342"/>
              <a:gd name="T47" fmla="*/ 164 h 290"/>
              <a:gd name="T48" fmla="*/ 149 w 342"/>
              <a:gd name="T49" fmla="*/ 156 h 290"/>
              <a:gd name="T50" fmla="*/ 141 w 342"/>
              <a:gd name="T51" fmla="*/ 183 h 290"/>
              <a:gd name="T52" fmla="*/ 267 w 342"/>
              <a:gd name="T53" fmla="*/ 189 h 290"/>
              <a:gd name="T54" fmla="*/ 150 w 342"/>
              <a:gd name="T55" fmla="*/ 134 h 290"/>
              <a:gd name="T56" fmla="*/ 246 w 342"/>
              <a:gd name="T57" fmla="*/ 181 h 290"/>
              <a:gd name="T58" fmla="*/ 197 w 342"/>
              <a:gd name="T59" fmla="*/ 114 h 290"/>
              <a:gd name="T60" fmla="*/ 298 w 342"/>
              <a:gd name="T61" fmla="*/ 204 h 290"/>
              <a:gd name="T62" fmla="*/ 165 w 342"/>
              <a:gd name="T63" fmla="*/ 123 h 290"/>
              <a:gd name="T64" fmla="*/ 165 w 342"/>
              <a:gd name="T65" fmla="*/ 119 h 290"/>
              <a:gd name="T66" fmla="*/ 144 w 342"/>
              <a:gd name="T67" fmla="*/ 128 h 290"/>
              <a:gd name="T68" fmla="*/ 187 w 342"/>
              <a:gd name="T69" fmla="*/ 247 h 290"/>
              <a:gd name="T70" fmla="*/ 103 w 342"/>
              <a:gd name="T71" fmla="*/ 237 h 290"/>
              <a:gd name="T72" fmla="*/ 44 w 342"/>
              <a:gd name="T73" fmla="*/ 260 h 290"/>
              <a:gd name="T74" fmla="*/ 270 w 342"/>
              <a:gd name="T75" fmla="*/ 250 h 290"/>
              <a:gd name="T76" fmla="*/ 273 w 342"/>
              <a:gd name="T77" fmla="*/ 182 h 290"/>
              <a:gd name="T78" fmla="*/ 279 w 342"/>
              <a:gd name="T79" fmla="*/ 200 h 290"/>
              <a:gd name="T80" fmla="*/ 264 w 342"/>
              <a:gd name="T81" fmla="*/ 218 h 290"/>
              <a:gd name="T82" fmla="*/ 342 w 342"/>
              <a:gd name="T83" fmla="*/ 290 h 290"/>
              <a:gd name="T84" fmla="*/ 13 w 342"/>
              <a:gd name="T85" fmla="*/ 56 h 290"/>
              <a:gd name="T86" fmla="*/ 342 w 342"/>
              <a:gd name="T87" fmla="*/ 290 h 290"/>
              <a:gd name="T88" fmla="*/ 302 w 342"/>
              <a:gd name="T89" fmla="*/ 110 h 290"/>
              <a:gd name="T90" fmla="*/ 145 w 342"/>
              <a:gd name="T91" fmla="*/ 113 h 290"/>
              <a:gd name="T92" fmla="*/ 116 w 342"/>
              <a:gd name="T93" fmla="*/ 110 h 290"/>
              <a:gd name="T94" fmla="*/ 106 w 342"/>
              <a:gd name="T95" fmla="*/ 118 h 290"/>
              <a:gd name="T96" fmla="*/ 88 w 342"/>
              <a:gd name="T97" fmla="*/ 125 h 290"/>
              <a:gd name="T98" fmla="*/ 109 w 342"/>
              <a:gd name="T99" fmla="*/ 137 h 290"/>
              <a:gd name="T100" fmla="*/ 69 w 342"/>
              <a:gd name="T101" fmla="*/ 166 h 290"/>
              <a:gd name="T102" fmla="*/ 50 w 342"/>
              <a:gd name="T103" fmla="*/ 131 h 290"/>
              <a:gd name="T104" fmla="*/ 171 w 342"/>
              <a:gd name="T105" fmla="*/ 276 h 290"/>
              <a:gd name="T106" fmla="*/ 298 w 342"/>
              <a:gd name="T107" fmla="*/ 242 h 290"/>
              <a:gd name="T108" fmla="*/ 92 w 342"/>
              <a:gd name="T109" fmla="*/ 231 h 290"/>
              <a:gd name="T110" fmla="*/ 119 w 342"/>
              <a:gd name="T111" fmla="*/ 189 h 290"/>
              <a:gd name="T112" fmla="*/ 76 w 342"/>
              <a:gd name="T113" fmla="*/ 195 h 290"/>
              <a:gd name="T114" fmla="*/ 264 w 342"/>
              <a:gd name="T115" fmla="*/ 133 h 290"/>
              <a:gd name="T116" fmla="*/ 276 w 342"/>
              <a:gd name="T117" fmla="*/ 147 h 290"/>
              <a:gd name="T118" fmla="*/ 274 w 342"/>
              <a:gd name="T119" fmla="*/ 155 h 290"/>
              <a:gd name="T120" fmla="*/ 69 w 342"/>
              <a:gd name="T121" fmla="*/ 11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42" h="290">
                <a:moveTo>
                  <a:pt x="150" y="138"/>
                </a:moveTo>
                <a:cubicBezTo>
                  <a:pt x="151" y="140"/>
                  <a:pt x="148" y="141"/>
                  <a:pt x="147" y="140"/>
                </a:cubicBezTo>
                <a:cubicBezTo>
                  <a:pt x="145" y="139"/>
                  <a:pt x="148" y="135"/>
                  <a:pt x="150" y="138"/>
                </a:cubicBezTo>
                <a:close/>
                <a:moveTo>
                  <a:pt x="141" y="183"/>
                </a:moveTo>
                <a:cubicBezTo>
                  <a:pt x="143" y="186"/>
                  <a:pt x="145" y="186"/>
                  <a:pt x="148" y="186"/>
                </a:cubicBezTo>
                <a:cubicBezTo>
                  <a:pt x="150" y="187"/>
                  <a:pt x="151" y="187"/>
                  <a:pt x="153" y="187"/>
                </a:cubicBezTo>
                <a:cubicBezTo>
                  <a:pt x="154" y="187"/>
                  <a:pt x="155" y="186"/>
                  <a:pt x="156" y="187"/>
                </a:cubicBezTo>
                <a:cubicBezTo>
                  <a:pt x="158" y="188"/>
                  <a:pt x="160" y="187"/>
                  <a:pt x="161" y="192"/>
                </a:cubicBezTo>
                <a:cubicBezTo>
                  <a:pt x="161" y="193"/>
                  <a:pt x="160" y="201"/>
                  <a:pt x="165" y="206"/>
                </a:cubicBezTo>
                <a:cubicBezTo>
                  <a:pt x="165" y="206"/>
                  <a:pt x="165" y="206"/>
                  <a:pt x="165" y="206"/>
                </a:cubicBezTo>
                <a:cubicBezTo>
                  <a:pt x="165" y="207"/>
                  <a:pt x="165" y="208"/>
                  <a:pt x="165" y="208"/>
                </a:cubicBezTo>
                <a:cubicBezTo>
                  <a:pt x="165" y="209"/>
                  <a:pt x="165" y="209"/>
                  <a:pt x="165" y="210"/>
                </a:cubicBezTo>
                <a:cubicBezTo>
                  <a:pt x="164" y="210"/>
                  <a:pt x="164" y="212"/>
                  <a:pt x="164" y="213"/>
                </a:cubicBezTo>
                <a:cubicBezTo>
                  <a:pt x="164" y="214"/>
                  <a:pt x="165" y="215"/>
                  <a:pt x="165" y="216"/>
                </a:cubicBezTo>
                <a:cubicBezTo>
                  <a:pt x="166" y="217"/>
                  <a:pt x="166" y="217"/>
                  <a:pt x="166" y="218"/>
                </a:cubicBezTo>
                <a:cubicBezTo>
                  <a:pt x="167" y="219"/>
                  <a:pt x="167" y="220"/>
                  <a:pt x="167" y="221"/>
                </a:cubicBezTo>
                <a:cubicBezTo>
                  <a:pt x="167" y="222"/>
                  <a:pt x="168" y="223"/>
                  <a:pt x="169" y="224"/>
                </a:cubicBezTo>
                <a:cubicBezTo>
                  <a:pt x="170" y="224"/>
                  <a:pt x="170" y="225"/>
                  <a:pt x="170" y="226"/>
                </a:cubicBezTo>
                <a:cubicBezTo>
                  <a:pt x="170" y="228"/>
                  <a:pt x="172" y="229"/>
                  <a:pt x="174" y="228"/>
                </a:cubicBezTo>
                <a:cubicBezTo>
                  <a:pt x="177" y="227"/>
                  <a:pt x="179" y="226"/>
                  <a:pt x="181" y="223"/>
                </a:cubicBezTo>
                <a:cubicBezTo>
                  <a:pt x="183" y="222"/>
                  <a:pt x="183" y="221"/>
                  <a:pt x="184" y="220"/>
                </a:cubicBezTo>
                <a:cubicBezTo>
                  <a:pt x="184" y="218"/>
                  <a:pt x="185" y="217"/>
                  <a:pt x="186" y="216"/>
                </a:cubicBezTo>
                <a:cubicBezTo>
                  <a:pt x="187" y="215"/>
                  <a:pt x="187" y="214"/>
                  <a:pt x="187" y="213"/>
                </a:cubicBezTo>
                <a:cubicBezTo>
                  <a:pt x="187" y="212"/>
                  <a:pt x="187" y="211"/>
                  <a:pt x="188" y="210"/>
                </a:cubicBezTo>
                <a:cubicBezTo>
                  <a:pt x="190" y="208"/>
                  <a:pt x="192" y="207"/>
                  <a:pt x="192" y="204"/>
                </a:cubicBezTo>
                <a:cubicBezTo>
                  <a:pt x="192" y="201"/>
                  <a:pt x="192" y="199"/>
                  <a:pt x="191" y="197"/>
                </a:cubicBezTo>
                <a:cubicBezTo>
                  <a:pt x="190" y="195"/>
                  <a:pt x="193" y="191"/>
                  <a:pt x="195" y="189"/>
                </a:cubicBezTo>
                <a:cubicBezTo>
                  <a:pt x="196" y="187"/>
                  <a:pt x="199" y="185"/>
                  <a:pt x="200" y="183"/>
                </a:cubicBezTo>
                <a:cubicBezTo>
                  <a:pt x="200" y="181"/>
                  <a:pt x="200" y="180"/>
                  <a:pt x="201" y="178"/>
                </a:cubicBezTo>
                <a:cubicBezTo>
                  <a:pt x="202" y="177"/>
                  <a:pt x="202" y="176"/>
                  <a:pt x="202" y="175"/>
                </a:cubicBezTo>
                <a:cubicBezTo>
                  <a:pt x="201" y="175"/>
                  <a:pt x="199" y="176"/>
                  <a:pt x="198" y="177"/>
                </a:cubicBezTo>
                <a:cubicBezTo>
                  <a:pt x="196" y="178"/>
                  <a:pt x="195" y="178"/>
                  <a:pt x="193" y="177"/>
                </a:cubicBezTo>
                <a:cubicBezTo>
                  <a:pt x="192" y="175"/>
                  <a:pt x="190" y="174"/>
                  <a:pt x="189" y="173"/>
                </a:cubicBezTo>
                <a:cubicBezTo>
                  <a:pt x="188" y="171"/>
                  <a:pt x="187" y="168"/>
                  <a:pt x="185" y="166"/>
                </a:cubicBezTo>
                <a:cubicBezTo>
                  <a:pt x="184" y="165"/>
                  <a:pt x="184" y="165"/>
                  <a:pt x="184" y="164"/>
                </a:cubicBezTo>
                <a:cubicBezTo>
                  <a:pt x="184" y="163"/>
                  <a:pt x="185" y="163"/>
                  <a:pt x="185" y="163"/>
                </a:cubicBezTo>
                <a:cubicBezTo>
                  <a:pt x="188" y="164"/>
                  <a:pt x="188" y="168"/>
                  <a:pt x="190" y="169"/>
                </a:cubicBezTo>
                <a:cubicBezTo>
                  <a:pt x="192" y="171"/>
                  <a:pt x="194" y="172"/>
                  <a:pt x="194" y="175"/>
                </a:cubicBezTo>
                <a:cubicBezTo>
                  <a:pt x="195" y="176"/>
                  <a:pt x="197" y="175"/>
                  <a:pt x="198" y="174"/>
                </a:cubicBezTo>
                <a:cubicBezTo>
                  <a:pt x="201" y="172"/>
                  <a:pt x="204" y="169"/>
                  <a:pt x="206" y="167"/>
                </a:cubicBezTo>
                <a:cubicBezTo>
                  <a:pt x="207" y="166"/>
                  <a:pt x="208" y="164"/>
                  <a:pt x="208" y="163"/>
                </a:cubicBezTo>
                <a:cubicBezTo>
                  <a:pt x="208" y="162"/>
                  <a:pt x="205" y="161"/>
                  <a:pt x="204" y="161"/>
                </a:cubicBezTo>
                <a:cubicBezTo>
                  <a:pt x="203" y="162"/>
                  <a:pt x="202" y="163"/>
                  <a:pt x="201" y="162"/>
                </a:cubicBezTo>
                <a:cubicBezTo>
                  <a:pt x="200" y="162"/>
                  <a:pt x="200" y="162"/>
                  <a:pt x="199" y="161"/>
                </a:cubicBezTo>
                <a:cubicBezTo>
                  <a:pt x="199" y="161"/>
                  <a:pt x="196" y="159"/>
                  <a:pt x="197" y="158"/>
                </a:cubicBezTo>
                <a:cubicBezTo>
                  <a:pt x="197" y="157"/>
                  <a:pt x="200" y="159"/>
                  <a:pt x="201" y="159"/>
                </a:cubicBezTo>
                <a:cubicBezTo>
                  <a:pt x="202" y="159"/>
                  <a:pt x="202" y="159"/>
                  <a:pt x="203" y="160"/>
                </a:cubicBezTo>
                <a:cubicBezTo>
                  <a:pt x="204" y="160"/>
                  <a:pt x="204" y="159"/>
                  <a:pt x="205" y="160"/>
                </a:cubicBezTo>
                <a:cubicBezTo>
                  <a:pt x="206" y="161"/>
                  <a:pt x="206" y="160"/>
                  <a:pt x="208" y="160"/>
                </a:cubicBezTo>
                <a:cubicBezTo>
                  <a:pt x="209" y="160"/>
                  <a:pt x="210" y="160"/>
                  <a:pt x="211" y="159"/>
                </a:cubicBezTo>
                <a:cubicBezTo>
                  <a:pt x="213" y="159"/>
                  <a:pt x="217" y="158"/>
                  <a:pt x="217" y="161"/>
                </a:cubicBezTo>
                <a:cubicBezTo>
                  <a:pt x="216" y="162"/>
                  <a:pt x="218" y="162"/>
                  <a:pt x="219" y="162"/>
                </a:cubicBezTo>
                <a:cubicBezTo>
                  <a:pt x="220" y="162"/>
                  <a:pt x="220" y="164"/>
                  <a:pt x="221" y="165"/>
                </a:cubicBezTo>
                <a:cubicBezTo>
                  <a:pt x="221" y="167"/>
                  <a:pt x="223" y="168"/>
                  <a:pt x="224" y="170"/>
                </a:cubicBezTo>
                <a:cubicBezTo>
                  <a:pt x="225" y="170"/>
                  <a:pt x="228" y="174"/>
                  <a:pt x="229" y="174"/>
                </a:cubicBezTo>
                <a:cubicBezTo>
                  <a:pt x="234" y="174"/>
                  <a:pt x="229" y="167"/>
                  <a:pt x="229" y="165"/>
                </a:cubicBezTo>
                <a:cubicBezTo>
                  <a:pt x="230" y="164"/>
                  <a:pt x="231" y="163"/>
                  <a:pt x="232" y="161"/>
                </a:cubicBezTo>
                <a:cubicBezTo>
                  <a:pt x="233" y="160"/>
                  <a:pt x="233" y="159"/>
                  <a:pt x="234" y="158"/>
                </a:cubicBezTo>
                <a:cubicBezTo>
                  <a:pt x="235" y="157"/>
                  <a:pt x="235" y="157"/>
                  <a:pt x="235" y="157"/>
                </a:cubicBezTo>
                <a:cubicBezTo>
                  <a:pt x="235" y="157"/>
                  <a:pt x="236" y="157"/>
                  <a:pt x="237" y="158"/>
                </a:cubicBezTo>
                <a:cubicBezTo>
                  <a:pt x="238" y="158"/>
                  <a:pt x="238" y="160"/>
                  <a:pt x="239" y="160"/>
                </a:cubicBezTo>
                <a:cubicBezTo>
                  <a:pt x="240" y="161"/>
                  <a:pt x="240" y="162"/>
                  <a:pt x="241" y="163"/>
                </a:cubicBezTo>
                <a:cubicBezTo>
                  <a:pt x="241" y="163"/>
                  <a:pt x="241" y="164"/>
                  <a:pt x="242" y="164"/>
                </a:cubicBezTo>
                <a:cubicBezTo>
                  <a:pt x="243" y="165"/>
                  <a:pt x="244" y="165"/>
                  <a:pt x="244" y="167"/>
                </a:cubicBezTo>
                <a:cubicBezTo>
                  <a:pt x="246" y="169"/>
                  <a:pt x="245" y="172"/>
                  <a:pt x="247" y="174"/>
                </a:cubicBezTo>
                <a:cubicBezTo>
                  <a:pt x="249" y="176"/>
                  <a:pt x="250" y="179"/>
                  <a:pt x="252" y="181"/>
                </a:cubicBezTo>
                <a:cubicBezTo>
                  <a:pt x="253" y="182"/>
                  <a:pt x="253" y="181"/>
                  <a:pt x="253" y="180"/>
                </a:cubicBezTo>
                <a:cubicBezTo>
                  <a:pt x="253" y="179"/>
                  <a:pt x="252" y="178"/>
                  <a:pt x="251" y="177"/>
                </a:cubicBezTo>
                <a:cubicBezTo>
                  <a:pt x="250" y="175"/>
                  <a:pt x="247" y="173"/>
                  <a:pt x="247" y="171"/>
                </a:cubicBezTo>
                <a:cubicBezTo>
                  <a:pt x="247" y="169"/>
                  <a:pt x="249" y="170"/>
                  <a:pt x="250" y="171"/>
                </a:cubicBezTo>
                <a:cubicBezTo>
                  <a:pt x="251" y="172"/>
                  <a:pt x="253" y="173"/>
                  <a:pt x="254" y="173"/>
                </a:cubicBezTo>
                <a:cubicBezTo>
                  <a:pt x="255" y="173"/>
                  <a:pt x="256" y="173"/>
                  <a:pt x="256" y="172"/>
                </a:cubicBezTo>
                <a:cubicBezTo>
                  <a:pt x="257" y="171"/>
                  <a:pt x="256" y="162"/>
                  <a:pt x="257" y="162"/>
                </a:cubicBezTo>
                <a:cubicBezTo>
                  <a:pt x="259" y="162"/>
                  <a:pt x="259" y="163"/>
                  <a:pt x="260" y="162"/>
                </a:cubicBezTo>
                <a:cubicBezTo>
                  <a:pt x="262" y="161"/>
                  <a:pt x="264" y="158"/>
                  <a:pt x="263" y="155"/>
                </a:cubicBezTo>
                <a:cubicBezTo>
                  <a:pt x="260" y="150"/>
                  <a:pt x="257" y="151"/>
                  <a:pt x="255" y="146"/>
                </a:cubicBezTo>
                <a:cubicBezTo>
                  <a:pt x="255" y="145"/>
                  <a:pt x="257" y="143"/>
                  <a:pt x="259" y="145"/>
                </a:cubicBezTo>
                <a:cubicBezTo>
                  <a:pt x="260" y="146"/>
                  <a:pt x="261" y="146"/>
                  <a:pt x="261" y="147"/>
                </a:cubicBezTo>
                <a:cubicBezTo>
                  <a:pt x="261" y="148"/>
                  <a:pt x="264" y="151"/>
                  <a:pt x="265" y="152"/>
                </a:cubicBezTo>
                <a:cubicBezTo>
                  <a:pt x="266" y="152"/>
                  <a:pt x="267" y="152"/>
                  <a:pt x="267" y="151"/>
                </a:cubicBezTo>
                <a:cubicBezTo>
                  <a:pt x="267" y="150"/>
                  <a:pt x="264" y="148"/>
                  <a:pt x="264" y="147"/>
                </a:cubicBezTo>
                <a:cubicBezTo>
                  <a:pt x="263" y="145"/>
                  <a:pt x="264" y="144"/>
                  <a:pt x="265" y="144"/>
                </a:cubicBezTo>
                <a:cubicBezTo>
                  <a:pt x="267" y="144"/>
                  <a:pt x="267" y="142"/>
                  <a:pt x="267" y="140"/>
                </a:cubicBezTo>
                <a:cubicBezTo>
                  <a:pt x="267" y="138"/>
                  <a:pt x="266" y="135"/>
                  <a:pt x="264" y="134"/>
                </a:cubicBezTo>
                <a:cubicBezTo>
                  <a:pt x="263" y="133"/>
                  <a:pt x="262" y="132"/>
                  <a:pt x="261" y="132"/>
                </a:cubicBezTo>
                <a:cubicBezTo>
                  <a:pt x="260" y="131"/>
                  <a:pt x="259" y="132"/>
                  <a:pt x="259" y="131"/>
                </a:cubicBezTo>
                <a:cubicBezTo>
                  <a:pt x="257" y="129"/>
                  <a:pt x="260" y="127"/>
                  <a:pt x="262" y="128"/>
                </a:cubicBezTo>
                <a:cubicBezTo>
                  <a:pt x="269" y="129"/>
                  <a:pt x="270" y="127"/>
                  <a:pt x="272" y="128"/>
                </a:cubicBezTo>
                <a:cubicBezTo>
                  <a:pt x="274" y="129"/>
                  <a:pt x="272" y="131"/>
                  <a:pt x="272" y="132"/>
                </a:cubicBezTo>
                <a:cubicBezTo>
                  <a:pt x="272" y="134"/>
                  <a:pt x="275" y="137"/>
                  <a:pt x="277" y="138"/>
                </a:cubicBezTo>
                <a:cubicBezTo>
                  <a:pt x="280" y="141"/>
                  <a:pt x="279" y="134"/>
                  <a:pt x="276" y="133"/>
                </a:cubicBezTo>
                <a:cubicBezTo>
                  <a:pt x="274" y="131"/>
                  <a:pt x="275" y="130"/>
                  <a:pt x="277" y="131"/>
                </a:cubicBezTo>
                <a:cubicBezTo>
                  <a:pt x="278" y="131"/>
                  <a:pt x="279" y="131"/>
                  <a:pt x="280" y="130"/>
                </a:cubicBezTo>
                <a:cubicBezTo>
                  <a:pt x="280" y="130"/>
                  <a:pt x="284" y="129"/>
                  <a:pt x="285" y="128"/>
                </a:cubicBezTo>
                <a:cubicBezTo>
                  <a:pt x="285" y="126"/>
                  <a:pt x="279" y="125"/>
                  <a:pt x="277" y="124"/>
                </a:cubicBezTo>
                <a:cubicBezTo>
                  <a:pt x="274" y="123"/>
                  <a:pt x="267" y="119"/>
                  <a:pt x="260" y="118"/>
                </a:cubicBezTo>
                <a:cubicBezTo>
                  <a:pt x="259" y="118"/>
                  <a:pt x="254" y="116"/>
                  <a:pt x="253" y="115"/>
                </a:cubicBezTo>
                <a:cubicBezTo>
                  <a:pt x="251" y="113"/>
                  <a:pt x="247" y="112"/>
                  <a:pt x="245" y="112"/>
                </a:cubicBezTo>
                <a:cubicBezTo>
                  <a:pt x="243" y="112"/>
                  <a:pt x="240" y="112"/>
                  <a:pt x="237" y="110"/>
                </a:cubicBezTo>
                <a:cubicBezTo>
                  <a:pt x="236" y="110"/>
                  <a:pt x="235" y="109"/>
                  <a:pt x="234" y="109"/>
                </a:cubicBezTo>
                <a:cubicBezTo>
                  <a:pt x="233" y="108"/>
                  <a:pt x="232" y="108"/>
                  <a:pt x="231" y="108"/>
                </a:cubicBezTo>
                <a:cubicBezTo>
                  <a:pt x="230" y="108"/>
                  <a:pt x="230" y="108"/>
                  <a:pt x="230" y="108"/>
                </a:cubicBezTo>
                <a:cubicBezTo>
                  <a:pt x="229" y="109"/>
                  <a:pt x="227" y="109"/>
                  <a:pt x="226" y="109"/>
                </a:cubicBezTo>
                <a:cubicBezTo>
                  <a:pt x="225" y="109"/>
                  <a:pt x="224" y="108"/>
                  <a:pt x="223" y="108"/>
                </a:cubicBezTo>
                <a:cubicBezTo>
                  <a:pt x="221" y="108"/>
                  <a:pt x="217" y="109"/>
                  <a:pt x="215" y="110"/>
                </a:cubicBezTo>
                <a:cubicBezTo>
                  <a:pt x="214" y="110"/>
                  <a:pt x="210" y="111"/>
                  <a:pt x="209" y="112"/>
                </a:cubicBezTo>
                <a:cubicBezTo>
                  <a:pt x="208" y="113"/>
                  <a:pt x="209" y="113"/>
                  <a:pt x="208" y="114"/>
                </a:cubicBezTo>
                <a:cubicBezTo>
                  <a:pt x="207" y="114"/>
                  <a:pt x="199" y="115"/>
                  <a:pt x="199" y="117"/>
                </a:cubicBezTo>
                <a:cubicBezTo>
                  <a:pt x="198" y="119"/>
                  <a:pt x="200" y="119"/>
                  <a:pt x="201" y="119"/>
                </a:cubicBezTo>
                <a:cubicBezTo>
                  <a:pt x="201" y="121"/>
                  <a:pt x="196" y="120"/>
                  <a:pt x="195" y="120"/>
                </a:cubicBezTo>
                <a:cubicBezTo>
                  <a:pt x="194" y="120"/>
                  <a:pt x="193" y="121"/>
                  <a:pt x="192" y="122"/>
                </a:cubicBezTo>
                <a:cubicBezTo>
                  <a:pt x="191" y="122"/>
                  <a:pt x="188" y="125"/>
                  <a:pt x="186" y="124"/>
                </a:cubicBezTo>
                <a:cubicBezTo>
                  <a:pt x="186" y="123"/>
                  <a:pt x="185" y="124"/>
                  <a:pt x="185" y="124"/>
                </a:cubicBezTo>
                <a:cubicBezTo>
                  <a:pt x="185" y="126"/>
                  <a:pt x="185" y="126"/>
                  <a:pt x="184" y="127"/>
                </a:cubicBezTo>
                <a:cubicBezTo>
                  <a:pt x="183" y="127"/>
                  <a:pt x="183" y="128"/>
                  <a:pt x="182" y="129"/>
                </a:cubicBezTo>
                <a:cubicBezTo>
                  <a:pt x="180" y="129"/>
                  <a:pt x="177" y="127"/>
                  <a:pt x="181" y="127"/>
                </a:cubicBezTo>
                <a:cubicBezTo>
                  <a:pt x="181" y="127"/>
                  <a:pt x="183" y="126"/>
                  <a:pt x="183" y="126"/>
                </a:cubicBezTo>
                <a:cubicBezTo>
                  <a:pt x="183" y="124"/>
                  <a:pt x="179" y="124"/>
                  <a:pt x="178" y="124"/>
                </a:cubicBezTo>
                <a:cubicBezTo>
                  <a:pt x="176" y="124"/>
                  <a:pt x="175" y="123"/>
                  <a:pt x="174" y="124"/>
                </a:cubicBezTo>
                <a:cubicBezTo>
                  <a:pt x="168" y="124"/>
                  <a:pt x="166" y="129"/>
                  <a:pt x="165" y="130"/>
                </a:cubicBezTo>
                <a:cubicBezTo>
                  <a:pt x="165" y="130"/>
                  <a:pt x="164" y="131"/>
                  <a:pt x="164" y="131"/>
                </a:cubicBezTo>
                <a:cubicBezTo>
                  <a:pt x="163" y="132"/>
                  <a:pt x="162" y="132"/>
                  <a:pt x="161" y="133"/>
                </a:cubicBezTo>
                <a:cubicBezTo>
                  <a:pt x="159" y="133"/>
                  <a:pt x="158" y="134"/>
                  <a:pt x="159" y="137"/>
                </a:cubicBezTo>
                <a:cubicBezTo>
                  <a:pt x="161" y="138"/>
                  <a:pt x="162" y="136"/>
                  <a:pt x="164" y="137"/>
                </a:cubicBezTo>
                <a:cubicBezTo>
                  <a:pt x="164" y="138"/>
                  <a:pt x="165" y="139"/>
                  <a:pt x="165" y="140"/>
                </a:cubicBezTo>
                <a:cubicBezTo>
                  <a:pt x="167" y="139"/>
                  <a:pt x="168" y="137"/>
                  <a:pt x="168" y="136"/>
                </a:cubicBezTo>
                <a:cubicBezTo>
                  <a:pt x="169" y="136"/>
                  <a:pt x="168" y="135"/>
                  <a:pt x="168" y="135"/>
                </a:cubicBezTo>
                <a:cubicBezTo>
                  <a:pt x="167" y="134"/>
                  <a:pt x="170" y="131"/>
                  <a:pt x="171" y="130"/>
                </a:cubicBezTo>
                <a:cubicBezTo>
                  <a:pt x="172" y="130"/>
                  <a:pt x="173" y="130"/>
                  <a:pt x="172" y="131"/>
                </a:cubicBezTo>
                <a:cubicBezTo>
                  <a:pt x="170" y="134"/>
                  <a:pt x="174" y="134"/>
                  <a:pt x="172" y="136"/>
                </a:cubicBezTo>
                <a:cubicBezTo>
                  <a:pt x="172" y="137"/>
                  <a:pt x="171" y="139"/>
                  <a:pt x="170" y="140"/>
                </a:cubicBezTo>
                <a:cubicBezTo>
                  <a:pt x="169" y="141"/>
                  <a:pt x="167" y="141"/>
                  <a:pt x="166" y="141"/>
                </a:cubicBezTo>
                <a:cubicBezTo>
                  <a:pt x="166" y="142"/>
                  <a:pt x="166" y="142"/>
                  <a:pt x="165" y="142"/>
                </a:cubicBezTo>
                <a:cubicBezTo>
                  <a:pt x="164" y="142"/>
                  <a:pt x="164" y="142"/>
                  <a:pt x="163" y="141"/>
                </a:cubicBezTo>
                <a:cubicBezTo>
                  <a:pt x="163" y="140"/>
                  <a:pt x="163" y="139"/>
                  <a:pt x="162" y="139"/>
                </a:cubicBezTo>
                <a:cubicBezTo>
                  <a:pt x="161" y="139"/>
                  <a:pt x="162" y="141"/>
                  <a:pt x="162" y="141"/>
                </a:cubicBezTo>
                <a:cubicBezTo>
                  <a:pt x="161" y="142"/>
                  <a:pt x="160" y="141"/>
                  <a:pt x="159" y="141"/>
                </a:cubicBezTo>
                <a:cubicBezTo>
                  <a:pt x="158" y="141"/>
                  <a:pt x="157" y="142"/>
                  <a:pt x="156" y="143"/>
                </a:cubicBezTo>
                <a:cubicBezTo>
                  <a:pt x="155" y="143"/>
                  <a:pt x="152" y="143"/>
                  <a:pt x="152" y="145"/>
                </a:cubicBezTo>
                <a:cubicBezTo>
                  <a:pt x="152" y="146"/>
                  <a:pt x="153" y="147"/>
                  <a:pt x="153" y="148"/>
                </a:cubicBezTo>
                <a:cubicBezTo>
                  <a:pt x="153" y="149"/>
                  <a:pt x="153" y="150"/>
                  <a:pt x="151" y="149"/>
                </a:cubicBezTo>
                <a:cubicBezTo>
                  <a:pt x="150" y="149"/>
                  <a:pt x="149" y="148"/>
                  <a:pt x="147" y="148"/>
                </a:cubicBezTo>
                <a:cubicBezTo>
                  <a:pt x="146" y="147"/>
                  <a:pt x="146" y="149"/>
                  <a:pt x="146" y="150"/>
                </a:cubicBezTo>
                <a:cubicBezTo>
                  <a:pt x="146" y="151"/>
                  <a:pt x="145" y="153"/>
                  <a:pt x="146" y="154"/>
                </a:cubicBezTo>
                <a:cubicBezTo>
                  <a:pt x="148" y="155"/>
                  <a:pt x="149" y="156"/>
                  <a:pt x="151" y="156"/>
                </a:cubicBezTo>
                <a:cubicBezTo>
                  <a:pt x="157" y="155"/>
                  <a:pt x="157" y="151"/>
                  <a:pt x="158" y="151"/>
                </a:cubicBezTo>
                <a:cubicBezTo>
                  <a:pt x="160" y="151"/>
                  <a:pt x="161" y="150"/>
                  <a:pt x="162" y="151"/>
                </a:cubicBezTo>
                <a:cubicBezTo>
                  <a:pt x="163" y="152"/>
                  <a:pt x="163" y="153"/>
                  <a:pt x="164" y="154"/>
                </a:cubicBezTo>
                <a:cubicBezTo>
                  <a:pt x="165" y="156"/>
                  <a:pt x="165" y="152"/>
                  <a:pt x="165" y="152"/>
                </a:cubicBezTo>
                <a:cubicBezTo>
                  <a:pt x="164" y="151"/>
                  <a:pt x="164" y="150"/>
                  <a:pt x="165" y="150"/>
                </a:cubicBezTo>
                <a:cubicBezTo>
                  <a:pt x="165" y="151"/>
                  <a:pt x="165" y="151"/>
                  <a:pt x="165" y="151"/>
                </a:cubicBezTo>
                <a:cubicBezTo>
                  <a:pt x="166" y="151"/>
                  <a:pt x="166" y="151"/>
                  <a:pt x="167" y="152"/>
                </a:cubicBezTo>
                <a:cubicBezTo>
                  <a:pt x="168" y="153"/>
                  <a:pt x="170" y="152"/>
                  <a:pt x="170" y="154"/>
                </a:cubicBezTo>
                <a:cubicBezTo>
                  <a:pt x="170" y="155"/>
                  <a:pt x="172" y="156"/>
                  <a:pt x="172" y="156"/>
                </a:cubicBezTo>
                <a:cubicBezTo>
                  <a:pt x="173" y="156"/>
                  <a:pt x="172" y="157"/>
                  <a:pt x="173" y="157"/>
                </a:cubicBezTo>
                <a:cubicBezTo>
                  <a:pt x="173" y="158"/>
                  <a:pt x="174" y="157"/>
                  <a:pt x="174" y="157"/>
                </a:cubicBezTo>
                <a:cubicBezTo>
                  <a:pt x="174" y="156"/>
                  <a:pt x="175" y="155"/>
                  <a:pt x="174" y="155"/>
                </a:cubicBezTo>
                <a:cubicBezTo>
                  <a:pt x="174" y="155"/>
                  <a:pt x="173" y="154"/>
                  <a:pt x="173" y="153"/>
                </a:cubicBezTo>
                <a:cubicBezTo>
                  <a:pt x="174" y="153"/>
                  <a:pt x="175" y="153"/>
                  <a:pt x="176" y="152"/>
                </a:cubicBezTo>
                <a:cubicBezTo>
                  <a:pt x="177" y="152"/>
                  <a:pt x="177" y="153"/>
                  <a:pt x="176" y="154"/>
                </a:cubicBezTo>
                <a:cubicBezTo>
                  <a:pt x="176" y="154"/>
                  <a:pt x="177" y="155"/>
                  <a:pt x="177" y="156"/>
                </a:cubicBezTo>
                <a:cubicBezTo>
                  <a:pt x="178" y="156"/>
                  <a:pt x="178" y="157"/>
                  <a:pt x="179" y="156"/>
                </a:cubicBezTo>
                <a:cubicBezTo>
                  <a:pt x="180" y="156"/>
                  <a:pt x="184" y="153"/>
                  <a:pt x="185" y="155"/>
                </a:cubicBezTo>
                <a:cubicBezTo>
                  <a:pt x="185" y="156"/>
                  <a:pt x="185" y="157"/>
                  <a:pt x="185" y="158"/>
                </a:cubicBezTo>
                <a:cubicBezTo>
                  <a:pt x="185" y="161"/>
                  <a:pt x="182" y="159"/>
                  <a:pt x="181" y="160"/>
                </a:cubicBezTo>
                <a:cubicBezTo>
                  <a:pt x="179" y="162"/>
                  <a:pt x="177" y="161"/>
                  <a:pt x="175" y="161"/>
                </a:cubicBezTo>
                <a:cubicBezTo>
                  <a:pt x="174" y="161"/>
                  <a:pt x="173" y="161"/>
                  <a:pt x="172" y="162"/>
                </a:cubicBezTo>
                <a:cubicBezTo>
                  <a:pt x="171" y="162"/>
                  <a:pt x="172" y="163"/>
                  <a:pt x="171" y="164"/>
                </a:cubicBezTo>
                <a:cubicBezTo>
                  <a:pt x="169" y="166"/>
                  <a:pt x="167" y="163"/>
                  <a:pt x="166" y="163"/>
                </a:cubicBezTo>
                <a:cubicBezTo>
                  <a:pt x="165" y="163"/>
                  <a:pt x="165" y="163"/>
                  <a:pt x="165" y="163"/>
                </a:cubicBezTo>
                <a:cubicBezTo>
                  <a:pt x="164" y="163"/>
                  <a:pt x="163" y="162"/>
                  <a:pt x="163" y="162"/>
                </a:cubicBezTo>
                <a:cubicBezTo>
                  <a:pt x="162" y="161"/>
                  <a:pt x="163" y="160"/>
                  <a:pt x="163" y="160"/>
                </a:cubicBezTo>
                <a:cubicBezTo>
                  <a:pt x="164" y="157"/>
                  <a:pt x="159" y="157"/>
                  <a:pt x="158" y="157"/>
                </a:cubicBezTo>
                <a:cubicBezTo>
                  <a:pt x="156" y="157"/>
                  <a:pt x="154" y="157"/>
                  <a:pt x="153" y="157"/>
                </a:cubicBezTo>
                <a:cubicBezTo>
                  <a:pt x="152" y="157"/>
                  <a:pt x="150" y="157"/>
                  <a:pt x="149" y="156"/>
                </a:cubicBezTo>
                <a:cubicBezTo>
                  <a:pt x="148" y="156"/>
                  <a:pt x="148" y="156"/>
                  <a:pt x="148" y="157"/>
                </a:cubicBezTo>
                <a:cubicBezTo>
                  <a:pt x="147" y="158"/>
                  <a:pt x="146" y="158"/>
                  <a:pt x="145" y="158"/>
                </a:cubicBezTo>
                <a:cubicBezTo>
                  <a:pt x="144" y="159"/>
                  <a:pt x="145" y="161"/>
                  <a:pt x="144" y="162"/>
                </a:cubicBezTo>
                <a:cubicBezTo>
                  <a:pt x="143" y="162"/>
                  <a:pt x="142" y="162"/>
                  <a:pt x="141" y="163"/>
                </a:cubicBezTo>
                <a:cubicBezTo>
                  <a:pt x="139" y="165"/>
                  <a:pt x="138" y="167"/>
                  <a:pt x="137" y="169"/>
                </a:cubicBezTo>
                <a:cubicBezTo>
                  <a:pt x="136" y="172"/>
                  <a:pt x="136" y="174"/>
                  <a:pt x="137" y="177"/>
                </a:cubicBezTo>
                <a:cubicBezTo>
                  <a:pt x="138" y="179"/>
                  <a:pt x="140" y="181"/>
                  <a:pt x="141" y="183"/>
                </a:cubicBezTo>
                <a:close/>
                <a:moveTo>
                  <a:pt x="267" y="189"/>
                </a:moveTo>
                <a:cubicBezTo>
                  <a:pt x="268" y="188"/>
                  <a:pt x="268" y="184"/>
                  <a:pt x="269" y="182"/>
                </a:cubicBezTo>
                <a:cubicBezTo>
                  <a:pt x="269" y="181"/>
                  <a:pt x="265" y="178"/>
                  <a:pt x="264" y="179"/>
                </a:cubicBezTo>
                <a:cubicBezTo>
                  <a:pt x="263" y="180"/>
                  <a:pt x="262" y="181"/>
                  <a:pt x="261" y="181"/>
                </a:cubicBezTo>
                <a:cubicBezTo>
                  <a:pt x="260" y="182"/>
                  <a:pt x="258" y="180"/>
                  <a:pt x="257" y="182"/>
                </a:cubicBezTo>
                <a:cubicBezTo>
                  <a:pt x="257" y="183"/>
                  <a:pt x="258" y="184"/>
                  <a:pt x="259" y="185"/>
                </a:cubicBezTo>
                <a:cubicBezTo>
                  <a:pt x="260" y="187"/>
                  <a:pt x="265" y="191"/>
                  <a:pt x="267" y="189"/>
                </a:cubicBezTo>
                <a:close/>
                <a:moveTo>
                  <a:pt x="152" y="138"/>
                </a:moveTo>
                <a:cubicBezTo>
                  <a:pt x="152" y="139"/>
                  <a:pt x="151" y="140"/>
                  <a:pt x="151" y="140"/>
                </a:cubicBezTo>
                <a:cubicBezTo>
                  <a:pt x="150" y="142"/>
                  <a:pt x="152" y="142"/>
                  <a:pt x="154" y="142"/>
                </a:cubicBezTo>
                <a:cubicBezTo>
                  <a:pt x="155" y="142"/>
                  <a:pt x="156" y="142"/>
                  <a:pt x="156" y="141"/>
                </a:cubicBezTo>
                <a:cubicBezTo>
                  <a:pt x="155" y="140"/>
                  <a:pt x="154" y="139"/>
                  <a:pt x="154" y="138"/>
                </a:cubicBezTo>
                <a:cubicBezTo>
                  <a:pt x="153" y="137"/>
                  <a:pt x="154" y="135"/>
                  <a:pt x="153" y="134"/>
                </a:cubicBezTo>
                <a:cubicBezTo>
                  <a:pt x="152" y="133"/>
                  <a:pt x="151" y="133"/>
                  <a:pt x="150" y="134"/>
                </a:cubicBezTo>
                <a:cubicBezTo>
                  <a:pt x="149" y="134"/>
                  <a:pt x="150" y="136"/>
                  <a:pt x="151" y="137"/>
                </a:cubicBezTo>
                <a:cubicBezTo>
                  <a:pt x="151" y="138"/>
                  <a:pt x="151" y="138"/>
                  <a:pt x="152" y="138"/>
                </a:cubicBezTo>
                <a:close/>
                <a:moveTo>
                  <a:pt x="250" y="181"/>
                </a:moveTo>
                <a:cubicBezTo>
                  <a:pt x="249" y="180"/>
                  <a:pt x="247" y="178"/>
                  <a:pt x="246" y="177"/>
                </a:cubicBezTo>
                <a:cubicBezTo>
                  <a:pt x="245" y="176"/>
                  <a:pt x="243" y="174"/>
                  <a:pt x="242" y="175"/>
                </a:cubicBezTo>
                <a:cubicBezTo>
                  <a:pt x="242" y="175"/>
                  <a:pt x="242" y="177"/>
                  <a:pt x="243" y="178"/>
                </a:cubicBezTo>
                <a:cubicBezTo>
                  <a:pt x="244" y="179"/>
                  <a:pt x="245" y="180"/>
                  <a:pt x="246" y="181"/>
                </a:cubicBezTo>
                <a:cubicBezTo>
                  <a:pt x="247" y="183"/>
                  <a:pt x="248" y="184"/>
                  <a:pt x="249" y="186"/>
                </a:cubicBezTo>
                <a:cubicBezTo>
                  <a:pt x="250" y="187"/>
                  <a:pt x="255" y="193"/>
                  <a:pt x="263" y="195"/>
                </a:cubicBezTo>
                <a:cubicBezTo>
                  <a:pt x="265" y="196"/>
                  <a:pt x="266" y="195"/>
                  <a:pt x="265" y="194"/>
                </a:cubicBezTo>
                <a:cubicBezTo>
                  <a:pt x="256" y="190"/>
                  <a:pt x="252" y="182"/>
                  <a:pt x="250" y="181"/>
                </a:cubicBezTo>
                <a:close/>
                <a:moveTo>
                  <a:pt x="193" y="120"/>
                </a:moveTo>
                <a:cubicBezTo>
                  <a:pt x="194" y="119"/>
                  <a:pt x="189" y="119"/>
                  <a:pt x="193" y="117"/>
                </a:cubicBezTo>
                <a:cubicBezTo>
                  <a:pt x="193" y="117"/>
                  <a:pt x="198" y="114"/>
                  <a:pt x="197" y="114"/>
                </a:cubicBezTo>
                <a:cubicBezTo>
                  <a:pt x="195" y="113"/>
                  <a:pt x="189" y="117"/>
                  <a:pt x="189" y="120"/>
                </a:cubicBezTo>
                <a:cubicBezTo>
                  <a:pt x="189" y="121"/>
                  <a:pt x="192" y="121"/>
                  <a:pt x="193" y="120"/>
                </a:cubicBezTo>
                <a:close/>
                <a:moveTo>
                  <a:pt x="279" y="189"/>
                </a:moveTo>
                <a:cubicBezTo>
                  <a:pt x="279" y="190"/>
                  <a:pt x="282" y="193"/>
                  <a:pt x="283" y="194"/>
                </a:cubicBezTo>
                <a:cubicBezTo>
                  <a:pt x="284" y="195"/>
                  <a:pt x="285" y="195"/>
                  <a:pt x="286" y="196"/>
                </a:cubicBezTo>
                <a:cubicBezTo>
                  <a:pt x="288" y="198"/>
                  <a:pt x="290" y="201"/>
                  <a:pt x="292" y="201"/>
                </a:cubicBezTo>
                <a:cubicBezTo>
                  <a:pt x="293" y="201"/>
                  <a:pt x="297" y="203"/>
                  <a:pt x="298" y="204"/>
                </a:cubicBezTo>
                <a:cubicBezTo>
                  <a:pt x="299" y="204"/>
                  <a:pt x="301" y="205"/>
                  <a:pt x="301" y="204"/>
                </a:cubicBezTo>
                <a:cubicBezTo>
                  <a:pt x="302" y="203"/>
                  <a:pt x="300" y="202"/>
                  <a:pt x="299" y="202"/>
                </a:cubicBezTo>
                <a:cubicBezTo>
                  <a:pt x="298" y="201"/>
                  <a:pt x="293" y="193"/>
                  <a:pt x="289" y="193"/>
                </a:cubicBezTo>
                <a:cubicBezTo>
                  <a:pt x="286" y="193"/>
                  <a:pt x="284" y="192"/>
                  <a:pt x="283" y="191"/>
                </a:cubicBezTo>
                <a:cubicBezTo>
                  <a:pt x="283" y="190"/>
                  <a:pt x="281" y="188"/>
                  <a:pt x="279" y="189"/>
                </a:cubicBezTo>
                <a:close/>
                <a:moveTo>
                  <a:pt x="165" y="123"/>
                </a:moveTo>
                <a:cubicBezTo>
                  <a:pt x="165" y="123"/>
                  <a:pt x="165" y="123"/>
                  <a:pt x="165" y="123"/>
                </a:cubicBezTo>
                <a:cubicBezTo>
                  <a:pt x="167" y="123"/>
                  <a:pt x="167" y="121"/>
                  <a:pt x="168" y="121"/>
                </a:cubicBezTo>
                <a:cubicBezTo>
                  <a:pt x="169" y="121"/>
                  <a:pt x="170" y="122"/>
                  <a:pt x="171" y="121"/>
                </a:cubicBezTo>
                <a:cubicBezTo>
                  <a:pt x="171" y="120"/>
                  <a:pt x="170" y="120"/>
                  <a:pt x="171" y="119"/>
                </a:cubicBezTo>
                <a:cubicBezTo>
                  <a:pt x="171" y="119"/>
                  <a:pt x="172" y="118"/>
                  <a:pt x="172" y="118"/>
                </a:cubicBezTo>
                <a:cubicBezTo>
                  <a:pt x="172" y="117"/>
                  <a:pt x="170" y="117"/>
                  <a:pt x="169" y="118"/>
                </a:cubicBezTo>
                <a:cubicBezTo>
                  <a:pt x="168" y="118"/>
                  <a:pt x="167" y="118"/>
                  <a:pt x="165" y="119"/>
                </a:cubicBezTo>
                <a:cubicBezTo>
                  <a:pt x="165" y="119"/>
                  <a:pt x="165" y="119"/>
                  <a:pt x="165" y="119"/>
                </a:cubicBezTo>
                <a:cubicBezTo>
                  <a:pt x="164" y="119"/>
                  <a:pt x="163" y="119"/>
                  <a:pt x="162" y="120"/>
                </a:cubicBezTo>
                <a:cubicBezTo>
                  <a:pt x="162" y="120"/>
                  <a:pt x="165" y="122"/>
                  <a:pt x="165" y="123"/>
                </a:cubicBezTo>
                <a:close/>
                <a:moveTo>
                  <a:pt x="144" y="128"/>
                </a:moveTo>
                <a:cubicBezTo>
                  <a:pt x="145" y="127"/>
                  <a:pt x="147" y="127"/>
                  <a:pt x="146" y="126"/>
                </a:cubicBezTo>
                <a:cubicBezTo>
                  <a:pt x="144" y="124"/>
                  <a:pt x="143" y="125"/>
                  <a:pt x="141" y="125"/>
                </a:cubicBezTo>
                <a:cubicBezTo>
                  <a:pt x="140" y="124"/>
                  <a:pt x="138" y="125"/>
                  <a:pt x="140" y="126"/>
                </a:cubicBezTo>
                <a:cubicBezTo>
                  <a:pt x="141" y="128"/>
                  <a:pt x="143" y="128"/>
                  <a:pt x="144" y="128"/>
                </a:cubicBezTo>
                <a:close/>
                <a:moveTo>
                  <a:pt x="270" y="250"/>
                </a:moveTo>
                <a:cubicBezTo>
                  <a:pt x="267" y="249"/>
                  <a:pt x="263" y="250"/>
                  <a:pt x="260" y="248"/>
                </a:cubicBezTo>
                <a:cubicBezTo>
                  <a:pt x="255" y="245"/>
                  <a:pt x="274" y="246"/>
                  <a:pt x="269" y="244"/>
                </a:cubicBezTo>
                <a:cubicBezTo>
                  <a:pt x="260" y="239"/>
                  <a:pt x="250" y="236"/>
                  <a:pt x="241" y="234"/>
                </a:cubicBezTo>
                <a:cubicBezTo>
                  <a:pt x="238" y="234"/>
                  <a:pt x="235" y="235"/>
                  <a:pt x="232" y="236"/>
                </a:cubicBezTo>
                <a:cubicBezTo>
                  <a:pt x="221" y="238"/>
                  <a:pt x="209" y="244"/>
                  <a:pt x="197" y="245"/>
                </a:cubicBezTo>
                <a:cubicBezTo>
                  <a:pt x="194" y="245"/>
                  <a:pt x="190" y="245"/>
                  <a:pt x="187" y="247"/>
                </a:cubicBezTo>
                <a:cubicBezTo>
                  <a:pt x="186" y="247"/>
                  <a:pt x="185" y="249"/>
                  <a:pt x="183" y="250"/>
                </a:cubicBezTo>
                <a:cubicBezTo>
                  <a:pt x="179" y="253"/>
                  <a:pt x="171" y="253"/>
                  <a:pt x="166" y="254"/>
                </a:cubicBezTo>
                <a:cubicBezTo>
                  <a:pt x="165" y="254"/>
                  <a:pt x="165" y="254"/>
                  <a:pt x="165" y="254"/>
                </a:cubicBezTo>
                <a:cubicBezTo>
                  <a:pt x="159" y="253"/>
                  <a:pt x="152" y="252"/>
                  <a:pt x="146" y="251"/>
                </a:cubicBezTo>
                <a:cubicBezTo>
                  <a:pt x="141" y="249"/>
                  <a:pt x="137" y="251"/>
                  <a:pt x="133" y="252"/>
                </a:cubicBezTo>
                <a:cubicBezTo>
                  <a:pt x="126" y="252"/>
                  <a:pt x="110" y="249"/>
                  <a:pt x="106" y="242"/>
                </a:cubicBezTo>
                <a:cubicBezTo>
                  <a:pt x="105" y="240"/>
                  <a:pt x="104" y="240"/>
                  <a:pt x="103" y="237"/>
                </a:cubicBezTo>
                <a:cubicBezTo>
                  <a:pt x="102" y="236"/>
                  <a:pt x="99" y="238"/>
                  <a:pt x="101" y="242"/>
                </a:cubicBezTo>
                <a:cubicBezTo>
                  <a:pt x="102" y="245"/>
                  <a:pt x="94" y="242"/>
                  <a:pt x="89" y="241"/>
                </a:cubicBezTo>
                <a:cubicBezTo>
                  <a:pt x="86" y="241"/>
                  <a:pt x="83" y="241"/>
                  <a:pt x="81" y="241"/>
                </a:cubicBezTo>
                <a:cubicBezTo>
                  <a:pt x="73" y="243"/>
                  <a:pt x="65" y="246"/>
                  <a:pt x="57" y="247"/>
                </a:cubicBezTo>
                <a:cubicBezTo>
                  <a:pt x="54" y="248"/>
                  <a:pt x="50" y="253"/>
                  <a:pt x="47" y="254"/>
                </a:cubicBezTo>
                <a:cubicBezTo>
                  <a:pt x="42" y="255"/>
                  <a:pt x="39" y="259"/>
                  <a:pt x="35" y="262"/>
                </a:cubicBezTo>
                <a:cubicBezTo>
                  <a:pt x="38" y="261"/>
                  <a:pt x="41" y="261"/>
                  <a:pt x="44" y="260"/>
                </a:cubicBezTo>
                <a:cubicBezTo>
                  <a:pt x="59" y="257"/>
                  <a:pt x="74" y="254"/>
                  <a:pt x="88" y="251"/>
                </a:cubicBezTo>
                <a:cubicBezTo>
                  <a:pt x="88" y="251"/>
                  <a:pt x="88" y="251"/>
                  <a:pt x="88" y="251"/>
                </a:cubicBezTo>
                <a:cubicBezTo>
                  <a:pt x="118" y="257"/>
                  <a:pt x="134" y="261"/>
                  <a:pt x="165" y="268"/>
                </a:cubicBezTo>
                <a:cubicBezTo>
                  <a:pt x="165" y="268"/>
                  <a:pt x="165" y="268"/>
                  <a:pt x="165" y="268"/>
                </a:cubicBezTo>
                <a:cubicBezTo>
                  <a:pt x="191" y="262"/>
                  <a:pt x="217" y="256"/>
                  <a:pt x="243" y="251"/>
                </a:cubicBezTo>
                <a:cubicBezTo>
                  <a:pt x="255" y="253"/>
                  <a:pt x="268" y="256"/>
                  <a:pt x="281" y="259"/>
                </a:cubicBezTo>
                <a:cubicBezTo>
                  <a:pt x="280" y="256"/>
                  <a:pt x="273" y="251"/>
                  <a:pt x="270" y="250"/>
                </a:cubicBezTo>
                <a:close/>
                <a:moveTo>
                  <a:pt x="273" y="182"/>
                </a:moveTo>
                <a:cubicBezTo>
                  <a:pt x="274" y="182"/>
                  <a:pt x="277" y="179"/>
                  <a:pt x="277" y="178"/>
                </a:cubicBezTo>
                <a:cubicBezTo>
                  <a:pt x="276" y="177"/>
                  <a:pt x="271" y="174"/>
                  <a:pt x="270" y="173"/>
                </a:cubicBezTo>
                <a:cubicBezTo>
                  <a:pt x="270" y="173"/>
                  <a:pt x="269" y="173"/>
                  <a:pt x="268" y="172"/>
                </a:cubicBezTo>
                <a:cubicBezTo>
                  <a:pt x="267" y="170"/>
                  <a:pt x="269" y="169"/>
                  <a:pt x="267" y="167"/>
                </a:cubicBezTo>
                <a:cubicBezTo>
                  <a:pt x="266" y="167"/>
                  <a:pt x="266" y="170"/>
                  <a:pt x="266" y="173"/>
                </a:cubicBezTo>
                <a:cubicBezTo>
                  <a:pt x="267" y="177"/>
                  <a:pt x="272" y="182"/>
                  <a:pt x="273" y="182"/>
                </a:cubicBezTo>
                <a:close/>
                <a:moveTo>
                  <a:pt x="293" y="223"/>
                </a:moveTo>
                <a:cubicBezTo>
                  <a:pt x="295" y="222"/>
                  <a:pt x="297" y="220"/>
                  <a:pt x="296" y="216"/>
                </a:cubicBezTo>
                <a:cubicBezTo>
                  <a:pt x="295" y="214"/>
                  <a:pt x="292" y="211"/>
                  <a:pt x="291" y="209"/>
                </a:cubicBezTo>
                <a:cubicBezTo>
                  <a:pt x="290" y="208"/>
                  <a:pt x="291" y="205"/>
                  <a:pt x="287" y="201"/>
                </a:cubicBezTo>
                <a:cubicBezTo>
                  <a:pt x="286" y="198"/>
                  <a:pt x="286" y="203"/>
                  <a:pt x="286" y="203"/>
                </a:cubicBezTo>
                <a:cubicBezTo>
                  <a:pt x="286" y="205"/>
                  <a:pt x="286" y="208"/>
                  <a:pt x="283" y="206"/>
                </a:cubicBezTo>
                <a:cubicBezTo>
                  <a:pt x="282" y="205"/>
                  <a:pt x="281" y="201"/>
                  <a:pt x="279" y="200"/>
                </a:cubicBezTo>
                <a:cubicBezTo>
                  <a:pt x="278" y="199"/>
                  <a:pt x="276" y="198"/>
                  <a:pt x="275" y="199"/>
                </a:cubicBezTo>
                <a:cubicBezTo>
                  <a:pt x="275" y="200"/>
                  <a:pt x="275" y="202"/>
                  <a:pt x="273" y="201"/>
                </a:cubicBezTo>
                <a:cubicBezTo>
                  <a:pt x="272" y="201"/>
                  <a:pt x="272" y="200"/>
                  <a:pt x="270" y="200"/>
                </a:cubicBezTo>
                <a:cubicBezTo>
                  <a:pt x="269" y="200"/>
                  <a:pt x="263" y="202"/>
                  <a:pt x="259" y="207"/>
                </a:cubicBezTo>
                <a:cubicBezTo>
                  <a:pt x="256" y="210"/>
                  <a:pt x="256" y="216"/>
                  <a:pt x="257" y="217"/>
                </a:cubicBezTo>
                <a:cubicBezTo>
                  <a:pt x="257" y="218"/>
                  <a:pt x="259" y="218"/>
                  <a:pt x="259" y="218"/>
                </a:cubicBezTo>
                <a:cubicBezTo>
                  <a:pt x="261" y="218"/>
                  <a:pt x="262" y="218"/>
                  <a:pt x="264" y="218"/>
                </a:cubicBezTo>
                <a:cubicBezTo>
                  <a:pt x="266" y="218"/>
                  <a:pt x="267" y="216"/>
                  <a:pt x="270" y="217"/>
                </a:cubicBezTo>
                <a:cubicBezTo>
                  <a:pt x="272" y="217"/>
                  <a:pt x="273" y="218"/>
                  <a:pt x="274" y="218"/>
                </a:cubicBezTo>
                <a:cubicBezTo>
                  <a:pt x="276" y="219"/>
                  <a:pt x="282" y="227"/>
                  <a:pt x="283" y="227"/>
                </a:cubicBezTo>
                <a:cubicBezTo>
                  <a:pt x="284" y="226"/>
                  <a:pt x="285" y="228"/>
                  <a:pt x="286" y="228"/>
                </a:cubicBezTo>
                <a:cubicBezTo>
                  <a:pt x="288" y="227"/>
                  <a:pt x="289" y="228"/>
                  <a:pt x="290" y="227"/>
                </a:cubicBezTo>
                <a:cubicBezTo>
                  <a:pt x="291" y="225"/>
                  <a:pt x="291" y="224"/>
                  <a:pt x="293" y="223"/>
                </a:cubicBezTo>
                <a:close/>
                <a:moveTo>
                  <a:pt x="342" y="290"/>
                </a:moveTo>
                <a:cubicBezTo>
                  <a:pt x="342" y="290"/>
                  <a:pt x="277" y="277"/>
                  <a:pt x="248" y="270"/>
                </a:cubicBezTo>
                <a:cubicBezTo>
                  <a:pt x="220" y="277"/>
                  <a:pt x="171" y="287"/>
                  <a:pt x="171" y="287"/>
                </a:cubicBezTo>
                <a:cubicBezTo>
                  <a:pt x="171" y="287"/>
                  <a:pt x="122" y="277"/>
                  <a:pt x="93" y="270"/>
                </a:cubicBezTo>
                <a:cubicBezTo>
                  <a:pt x="64" y="277"/>
                  <a:pt x="0" y="290"/>
                  <a:pt x="0" y="290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30" y="100"/>
                  <a:pt x="30" y="100"/>
                  <a:pt x="30" y="100"/>
                </a:cubicBezTo>
                <a:cubicBezTo>
                  <a:pt x="18" y="85"/>
                  <a:pt x="13" y="72"/>
                  <a:pt x="13" y="56"/>
                </a:cubicBezTo>
                <a:cubicBezTo>
                  <a:pt x="13" y="25"/>
                  <a:pt x="38" y="0"/>
                  <a:pt x="69" y="0"/>
                </a:cubicBezTo>
                <a:cubicBezTo>
                  <a:pt x="100" y="0"/>
                  <a:pt x="125" y="25"/>
                  <a:pt x="125" y="56"/>
                </a:cubicBezTo>
                <a:cubicBezTo>
                  <a:pt x="125" y="66"/>
                  <a:pt x="123" y="75"/>
                  <a:pt x="118" y="84"/>
                </a:cubicBezTo>
                <a:cubicBezTo>
                  <a:pt x="132" y="88"/>
                  <a:pt x="155" y="94"/>
                  <a:pt x="171" y="98"/>
                </a:cubicBezTo>
                <a:cubicBezTo>
                  <a:pt x="195" y="92"/>
                  <a:pt x="235" y="81"/>
                  <a:pt x="235" y="81"/>
                </a:cubicBezTo>
                <a:cubicBezTo>
                  <a:pt x="312" y="101"/>
                  <a:pt x="312" y="101"/>
                  <a:pt x="312" y="101"/>
                </a:cubicBezTo>
                <a:lnTo>
                  <a:pt x="342" y="290"/>
                </a:lnTo>
                <a:close/>
                <a:moveTo>
                  <a:pt x="69" y="127"/>
                </a:moveTo>
                <a:cubicBezTo>
                  <a:pt x="101" y="93"/>
                  <a:pt x="114" y="78"/>
                  <a:pt x="114" y="56"/>
                </a:cubicBezTo>
                <a:cubicBezTo>
                  <a:pt x="114" y="32"/>
                  <a:pt x="94" y="11"/>
                  <a:pt x="69" y="11"/>
                </a:cubicBezTo>
                <a:cubicBezTo>
                  <a:pt x="44" y="11"/>
                  <a:pt x="24" y="32"/>
                  <a:pt x="24" y="56"/>
                </a:cubicBezTo>
                <a:cubicBezTo>
                  <a:pt x="24" y="78"/>
                  <a:pt x="37" y="93"/>
                  <a:pt x="69" y="127"/>
                </a:cubicBezTo>
                <a:close/>
                <a:moveTo>
                  <a:pt x="328" y="276"/>
                </a:moveTo>
                <a:cubicBezTo>
                  <a:pt x="319" y="220"/>
                  <a:pt x="311" y="165"/>
                  <a:pt x="302" y="110"/>
                </a:cubicBezTo>
                <a:cubicBezTo>
                  <a:pt x="275" y="103"/>
                  <a:pt x="261" y="100"/>
                  <a:pt x="235" y="93"/>
                </a:cubicBezTo>
                <a:cubicBezTo>
                  <a:pt x="210" y="100"/>
                  <a:pt x="197" y="103"/>
                  <a:pt x="171" y="110"/>
                </a:cubicBezTo>
                <a:cubicBezTo>
                  <a:pt x="147" y="103"/>
                  <a:pt x="134" y="100"/>
                  <a:pt x="112" y="94"/>
                </a:cubicBezTo>
                <a:cubicBezTo>
                  <a:pt x="110" y="97"/>
                  <a:pt x="108" y="99"/>
                  <a:pt x="106" y="102"/>
                </a:cubicBezTo>
                <a:cubicBezTo>
                  <a:pt x="107" y="102"/>
                  <a:pt x="107" y="102"/>
                  <a:pt x="108" y="102"/>
                </a:cubicBezTo>
                <a:cubicBezTo>
                  <a:pt x="112" y="102"/>
                  <a:pt x="114" y="105"/>
                  <a:pt x="117" y="106"/>
                </a:cubicBezTo>
                <a:cubicBezTo>
                  <a:pt x="128" y="109"/>
                  <a:pt x="134" y="105"/>
                  <a:pt x="145" y="113"/>
                </a:cubicBezTo>
                <a:cubicBezTo>
                  <a:pt x="147" y="114"/>
                  <a:pt x="147" y="116"/>
                  <a:pt x="147" y="116"/>
                </a:cubicBezTo>
                <a:cubicBezTo>
                  <a:pt x="144" y="118"/>
                  <a:pt x="142" y="122"/>
                  <a:pt x="138" y="123"/>
                </a:cubicBezTo>
                <a:cubicBezTo>
                  <a:pt x="134" y="123"/>
                  <a:pt x="128" y="128"/>
                  <a:pt x="125" y="130"/>
                </a:cubicBezTo>
                <a:cubicBezTo>
                  <a:pt x="123" y="131"/>
                  <a:pt x="122" y="132"/>
                  <a:pt x="120" y="130"/>
                </a:cubicBezTo>
                <a:cubicBezTo>
                  <a:pt x="119" y="128"/>
                  <a:pt x="120" y="120"/>
                  <a:pt x="120" y="118"/>
                </a:cubicBezTo>
                <a:cubicBezTo>
                  <a:pt x="121" y="116"/>
                  <a:pt x="123" y="113"/>
                  <a:pt x="120" y="112"/>
                </a:cubicBezTo>
                <a:cubicBezTo>
                  <a:pt x="119" y="111"/>
                  <a:pt x="117" y="111"/>
                  <a:pt x="116" y="110"/>
                </a:cubicBezTo>
                <a:cubicBezTo>
                  <a:pt x="115" y="109"/>
                  <a:pt x="113" y="108"/>
                  <a:pt x="113" y="108"/>
                </a:cubicBezTo>
                <a:cubicBezTo>
                  <a:pt x="112" y="108"/>
                  <a:pt x="108" y="109"/>
                  <a:pt x="109" y="111"/>
                </a:cubicBezTo>
                <a:cubicBezTo>
                  <a:pt x="109" y="112"/>
                  <a:pt x="113" y="113"/>
                  <a:pt x="112" y="115"/>
                </a:cubicBezTo>
                <a:cubicBezTo>
                  <a:pt x="112" y="117"/>
                  <a:pt x="115" y="117"/>
                  <a:pt x="114" y="118"/>
                </a:cubicBezTo>
                <a:cubicBezTo>
                  <a:pt x="113" y="121"/>
                  <a:pt x="112" y="117"/>
                  <a:pt x="111" y="119"/>
                </a:cubicBezTo>
                <a:cubicBezTo>
                  <a:pt x="111" y="120"/>
                  <a:pt x="110" y="120"/>
                  <a:pt x="110" y="120"/>
                </a:cubicBezTo>
                <a:cubicBezTo>
                  <a:pt x="108" y="121"/>
                  <a:pt x="107" y="119"/>
                  <a:pt x="106" y="118"/>
                </a:cubicBezTo>
                <a:cubicBezTo>
                  <a:pt x="106" y="118"/>
                  <a:pt x="103" y="116"/>
                  <a:pt x="104" y="116"/>
                </a:cubicBezTo>
                <a:cubicBezTo>
                  <a:pt x="105" y="116"/>
                  <a:pt x="106" y="116"/>
                  <a:pt x="106" y="114"/>
                </a:cubicBezTo>
                <a:cubicBezTo>
                  <a:pt x="104" y="109"/>
                  <a:pt x="100" y="117"/>
                  <a:pt x="99" y="117"/>
                </a:cubicBezTo>
                <a:cubicBezTo>
                  <a:pt x="99" y="117"/>
                  <a:pt x="91" y="120"/>
                  <a:pt x="90" y="121"/>
                </a:cubicBezTo>
                <a:cubicBezTo>
                  <a:pt x="90" y="121"/>
                  <a:pt x="90" y="121"/>
                  <a:pt x="90" y="121"/>
                </a:cubicBezTo>
                <a:cubicBezTo>
                  <a:pt x="89" y="122"/>
                  <a:pt x="88" y="123"/>
                  <a:pt x="87" y="124"/>
                </a:cubicBezTo>
                <a:cubicBezTo>
                  <a:pt x="87" y="124"/>
                  <a:pt x="88" y="125"/>
                  <a:pt x="88" y="125"/>
                </a:cubicBezTo>
                <a:cubicBezTo>
                  <a:pt x="92" y="127"/>
                  <a:pt x="99" y="120"/>
                  <a:pt x="99" y="120"/>
                </a:cubicBezTo>
                <a:cubicBezTo>
                  <a:pt x="99" y="119"/>
                  <a:pt x="100" y="119"/>
                  <a:pt x="100" y="118"/>
                </a:cubicBezTo>
                <a:cubicBezTo>
                  <a:pt x="101" y="117"/>
                  <a:pt x="103" y="118"/>
                  <a:pt x="104" y="119"/>
                </a:cubicBezTo>
                <a:cubicBezTo>
                  <a:pt x="105" y="120"/>
                  <a:pt x="105" y="120"/>
                  <a:pt x="105" y="122"/>
                </a:cubicBezTo>
                <a:cubicBezTo>
                  <a:pt x="105" y="123"/>
                  <a:pt x="107" y="121"/>
                  <a:pt x="108" y="121"/>
                </a:cubicBezTo>
                <a:cubicBezTo>
                  <a:pt x="114" y="126"/>
                  <a:pt x="111" y="134"/>
                  <a:pt x="112" y="136"/>
                </a:cubicBezTo>
                <a:cubicBezTo>
                  <a:pt x="112" y="138"/>
                  <a:pt x="111" y="138"/>
                  <a:pt x="109" y="137"/>
                </a:cubicBezTo>
                <a:cubicBezTo>
                  <a:pt x="104" y="134"/>
                  <a:pt x="92" y="134"/>
                  <a:pt x="82" y="151"/>
                </a:cubicBezTo>
                <a:cubicBezTo>
                  <a:pt x="80" y="153"/>
                  <a:pt x="81" y="154"/>
                  <a:pt x="81" y="156"/>
                </a:cubicBezTo>
                <a:cubicBezTo>
                  <a:pt x="81" y="157"/>
                  <a:pt x="79" y="159"/>
                  <a:pt x="78" y="157"/>
                </a:cubicBezTo>
                <a:cubicBezTo>
                  <a:pt x="77" y="156"/>
                  <a:pt x="78" y="154"/>
                  <a:pt x="75" y="155"/>
                </a:cubicBezTo>
                <a:cubicBezTo>
                  <a:pt x="74" y="155"/>
                  <a:pt x="72" y="155"/>
                  <a:pt x="70" y="156"/>
                </a:cubicBezTo>
                <a:cubicBezTo>
                  <a:pt x="67" y="157"/>
                  <a:pt x="65" y="159"/>
                  <a:pt x="64" y="162"/>
                </a:cubicBezTo>
                <a:cubicBezTo>
                  <a:pt x="64" y="163"/>
                  <a:pt x="67" y="166"/>
                  <a:pt x="69" y="166"/>
                </a:cubicBezTo>
                <a:cubicBezTo>
                  <a:pt x="75" y="166"/>
                  <a:pt x="75" y="171"/>
                  <a:pt x="75" y="173"/>
                </a:cubicBezTo>
                <a:cubicBezTo>
                  <a:pt x="76" y="179"/>
                  <a:pt x="73" y="181"/>
                  <a:pt x="70" y="176"/>
                </a:cubicBezTo>
                <a:cubicBezTo>
                  <a:pt x="69" y="174"/>
                  <a:pt x="66" y="174"/>
                  <a:pt x="64" y="173"/>
                </a:cubicBezTo>
                <a:cubicBezTo>
                  <a:pt x="62" y="172"/>
                  <a:pt x="46" y="168"/>
                  <a:pt x="46" y="156"/>
                </a:cubicBezTo>
                <a:cubicBezTo>
                  <a:pt x="46" y="152"/>
                  <a:pt x="49" y="147"/>
                  <a:pt x="51" y="145"/>
                </a:cubicBezTo>
                <a:cubicBezTo>
                  <a:pt x="54" y="142"/>
                  <a:pt x="54" y="135"/>
                  <a:pt x="54" y="134"/>
                </a:cubicBezTo>
                <a:cubicBezTo>
                  <a:pt x="53" y="132"/>
                  <a:pt x="52" y="131"/>
                  <a:pt x="50" y="131"/>
                </a:cubicBezTo>
                <a:cubicBezTo>
                  <a:pt x="47" y="132"/>
                  <a:pt x="44" y="134"/>
                  <a:pt x="40" y="135"/>
                </a:cubicBezTo>
                <a:cubicBezTo>
                  <a:pt x="39" y="135"/>
                  <a:pt x="35" y="136"/>
                  <a:pt x="36" y="134"/>
                </a:cubicBezTo>
                <a:cubicBezTo>
                  <a:pt x="36" y="133"/>
                  <a:pt x="38" y="127"/>
                  <a:pt x="48" y="122"/>
                </a:cubicBezTo>
                <a:cubicBezTo>
                  <a:pt x="45" y="118"/>
                  <a:pt x="42" y="115"/>
                  <a:pt x="39" y="111"/>
                </a:cubicBezTo>
                <a:cubicBezTo>
                  <a:pt x="31" y="166"/>
                  <a:pt x="22" y="221"/>
                  <a:pt x="13" y="276"/>
                </a:cubicBezTo>
                <a:cubicBezTo>
                  <a:pt x="46" y="269"/>
                  <a:pt x="62" y="265"/>
                  <a:pt x="93" y="259"/>
                </a:cubicBezTo>
                <a:cubicBezTo>
                  <a:pt x="124" y="265"/>
                  <a:pt x="139" y="269"/>
                  <a:pt x="171" y="276"/>
                </a:cubicBezTo>
                <a:cubicBezTo>
                  <a:pt x="202" y="269"/>
                  <a:pt x="218" y="265"/>
                  <a:pt x="248" y="259"/>
                </a:cubicBezTo>
                <a:cubicBezTo>
                  <a:pt x="280" y="265"/>
                  <a:pt x="296" y="269"/>
                  <a:pt x="328" y="276"/>
                </a:cubicBezTo>
                <a:close/>
                <a:moveTo>
                  <a:pt x="304" y="230"/>
                </a:moveTo>
                <a:cubicBezTo>
                  <a:pt x="301" y="231"/>
                  <a:pt x="297" y="240"/>
                  <a:pt x="293" y="240"/>
                </a:cubicBezTo>
                <a:cubicBezTo>
                  <a:pt x="292" y="241"/>
                  <a:pt x="290" y="241"/>
                  <a:pt x="290" y="242"/>
                </a:cubicBezTo>
                <a:cubicBezTo>
                  <a:pt x="289" y="243"/>
                  <a:pt x="291" y="243"/>
                  <a:pt x="292" y="243"/>
                </a:cubicBezTo>
                <a:cubicBezTo>
                  <a:pt x="295" y="244"/>
                  <a:pt x="296" y="243"/>
                  <a:pt x="298" y="242"/>
                </a:cubicBezTo>
                <a:cubicBezTo>
                  <a:pt x="299" y="242"/>
                  <a:pt x="301" y="241"/>
                  <a:pt x="301" y="240"/>
                </a:cubicBezTo>
                <a:cubicBezTo>
                  <a:pt x="309" y="235"/>
                  <a:pt x="306" y="230"/>
                  <a:pt x="304" y="230"/>
                </a:cubicBezTo>
                <a:close/>
                <a:moveTo>
                  <a:pt x="81" y="199"/>
                </a:moveTo>
                <a:cubicBezTo>
                  <a:pt x="84" y="200"/>
                  <a:pt x="85" y="201"/>
                  <a:pt x="85" y="203"/>
                </a:cubicBezTo>
                <a:cubicBezTo>
                  <a:pt x="85" y="205"/>
                  <a:pt x="81" y="215"/>
                  <a:pt x="84" y="221"/>
                </a:cubicBezTo>
                <a:cubicBezTo>
                  <a:pt x="85" y="222"/>
                  <a:pt x="88" y="229"/>
                  <a:pt x="90" y="230"/>
                </a:cubicBezTo>
                <a:cubicBezTo>
                  <a:pt x="91" y="230"/>
                  <a:pt x="91" y="231"/>
                  <a:pt x="92" y="231"/>
                </a:cubicBezTo>
                <a:cubicBezTo>
                  <a:pt x="93" y="233"/>
                  <a:pt x="95" y="233"/>
                  <a:pt x="96" y="232"/>
                </a:cubicBezTo>
                <a:cubicBezTo>
                  <a:pt x="98" y="230"/>
                  <a:pt x="94" y="227"/>
                  <a:pt x="95" y="226"/>
                </a:cubicBezTo>
                <a:cubicBezTo>
                  <a:pt x="97" y="223"/>
                  <a:pt x="94" y="220"/>
                  <a:pt x="99" y="217"/>
                </a:cubicBezTo>
                <a:cubicBezTo>
                  <a:pt x="100" y="217"/>
                  <a:pt x="99" y="215"/>
                  <a:pt x="100" y="214"/>
                </a:cubicBezTo>
                <a:cubicBezTo>
                  <a:pt x="101" y="214"/>
                  <a:pt x="102" y="214"/>
                  <a:pt x="103" y="213"/>
                </a:cubicBezTo>
                <a:cubicBezTo>
                  <a:pt x="104" y="212"/>
                  <a:pt x="107" y="206"/>
                  <a:pt x="109" y="206"/>
                </a:cubicBezTo>
                <a:cubicBezTo>
                  <a:pt x="111" y="206"/>
                  <a:pt x="123" y="194"/>
                  <a:pt x="119" y="189"/>
                </a:cubicBezTo>
                <a:cubicBezTo>
                  <a:pt x="117" y="187"/>
                  <a:pt x="104" y="180"/>
                  <a:pt x="103" y="178"/>
                </a:cubicBezTo>
                <a:cubicBezTo>
                  <a:pt x="103" y="177"/>
                  <a:pt x="103" y="175"/>
                  <a:pt x="101" y="174"/>
                </a:cubicBezTo>
                <a:cubicBezTo>
                  <a:pt x="101" y="174"/>
                  <a:pt x="96" y="170"/>
                  <a:pt x="95" y="169"/>
                </a:cubicBezTo>
                <a:cubicBezTo>
                  <a:pt x="95" y="168"/>
                  <a:pt x="88" y="166"/>
                  <a:pt x="82" y="171"/>
                </a:cubicBezTo>
                <a:cubicBezTo>
                  <a:pt x="81" y="171"/>
                  <a:pt x="77" y="180"/>
                  <a:pt x="76" y="182"/>
                </a:cubicBezTo>
                <a:cubicBezTo>
                  <a:pt x="74" y="184"/>
                  <a:pt x="73" y="187"/>
                  <a:pt x="73" y="189"/>
                </a:cubicBezTo>
                <a:cubicBezTo>
                  <a:pt x="73" y="192"/>
                  <a:pt x="75" y="193"/>
                  <a:pt x="76" y="195"/>
                </a:cubicBezTo>
                <a:cubicBezTo>
                  <a:pt x="78" y="197"/>
                  <a:pt x="78" y="199"/>
                  <a:pt x="81" y="199"/>
                </a:cubicBezTo>
                <a:close/>
                <a:moveTo>
                  <a:pt x="271" y="142"/>
                </a:moveTo>
                <a:cubicBezTo>
                  <a:pt x="271" y="142"/>
                  <a:pt x="273" y="142"/>
                  <a:pt x="272" y="141"/>
                </a:cubicBezTo>
                <a:cubicBezTo>
                  <a:pt x="272" y="141"/>
                  <a:pt x="271" y="140"/>
                  <a:pt x="270" y="140"/>
                </a:cubicBezTo>
                <a:cubicBezTo>
                  <a:pt x="270" y="138"/>
                  <a:pt x="271" y="138"/>
                  <a:pt x="269" y="137"/>
                </a:cubicBezTo>
                <a:cubicBezTo>
                  <a:pt x="269" y="136"/>
                  <a:pt x="268" y="135"/>
                  <a:pt x="267" y="134"/>
                </a:cubicBezTo>
                <a:cubicBezTo>
                  <a:pt x="267" y="134"/>
                  <a:pt x="265" y="132"/>
                  <a:pt x="264" y="133"/>
                </a:cubicBezTo>
                <a:cubicBezTo>
                  <a:pt x="264" y="133"/>
                  <a:pt x="267" y="136"/>
                  <a:pt x="267" y="137"/>
                </a:cubicBezTo>
                <a:cubicBezTo>
                  <a:pt x="268" y="138"/>
                  <a:pt x="268" y="139"/>
                  <a:pt x="269" y="140"/>
                </a:cubicBezTo>
                <a:cubicBezTo>
                  <a:pt x="269" y="140"/>
                  <a:pt x="270" y="142"/>
                  <a:pt x="271" y="142"/>
                </a:cubicBezTo>
                <a:close/>
                <a:moveTo>
                  <a:pt x="276" y="152"/>
                </a:moveTo>
                <a:cubicBezTo>
                  <a:pt x="276" y="151"/>
                  <a:pt x="277" y="150"/>
                  <a:pt x="276" y="149"/>
                </a:cubicBezTo>
                <a:cubicBezTo>
                  <a:pt x="276" y="149"/>
                  <a:pt x="275" y="148"/>
                  <a:pt x="274" y="147"/>
                </a:cubicBezTo>
                <a:cubicBezTo>
                  <a:pt x="274" y="146"/>
                  <a:pt x="276" y="147"/>
                  <a:pt x="276" y="147"/>
                </a:cubicBezTo>
                <a:cubicBezTo>
                  <a:pt x="276" y="146"/>
                  <a:pt x="276" y="145"/>
                  <a:pt x="275" y="145"/>
                </a:cubicBezTo>
                <a:cubicBezTo>
                  <a:pt x="274" y="145"/>
                  <a:pt x="273" y="144"/>
                  <a:pt x="272" y="143"/>
                </a:cubicBezTo>
                <a:cubicBezTo>
                  <a:pt x="270" y="142"/>
                  <a:pt x="271" y="145"/>
                  <a:pt x="273" y="147"/>
                </a:cubicBezTo>
                <a:cubicBezTo>
                  <a:pt x="273" y="148"/>
                  <a:pt x="274" y="149"/>
                  <a:pt x="274" y="150"/>
                </a:cubicBezTo>
                <a:cubicBezTo>
                  <a:pt x="274" y="152"/>
                  <a:pt x="266" y="153"/>
                  <a:pt x="270" y="156"/>
                </a:cubicBezTo>
                <a:cubicBezTo>
                  <a:pt x="271" y="157"/>
                  <a:pt x="271" y="156"/>
                  <a:pt x="271" y="156"/>
                </a:cubicBezTo>
                <a:cubicBezTo>
                  <a:pt x="272" y="155"/>
                  <a:pt x="273" y="155"/>
                  <a:pt x="274" y="155"/>
                </a:cubicBezTo>
                <a:cubicBezTo>
                  <a:pt x="275" y="155"/>
                  <a:pt x="276" y="155"/>
                  <a:pt x="277" y="154"/>
                </a:cubicBezTo>
                <a:cubicBezTo>
                  <a:pt x="278" y="154"/>
                  <a:pt x="277" y="153"/>
                  <a:pt x="276" y="152"/>
                </a:cubicBezTo>
                <a:close/>
                <a:moveTo>
                  <a:pt x="69" y="110"/>
                </a:moveTo>
                <a:cubicBezTo>
                  <a:pt x="94" y="83"/>
                  <a:pt x="102" y="72"/>
                  <a:pt x="102" y="56"/>
                </a:cubicBezTo>
                <a:cubicBezTo>
                  <a:pt x="102" y="38"/>
                  <a:pt x="87" y="23"/>
                  <a:pt x="69" y="23"/>
                </a:cubicBezTo>
                <a:cubicBezTo>
                  <a:pt x="50" y="23"/>
                  <a:pt x="35" y="38"/>
                  <a:pt x="35" y="56"/>
                </a:cubicBezTo>
                <a:cubicBezTo>
                  <a:pt x="35" y="72"/>
                  <a:pt x="44" y="83"/>
                  <a:pt x="69" y="110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005CA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燕尾形 29">
            <a:extLst>
              <a:ext uri="{FF2B5EF4-FFF2-40B4-BE49-F238E27FC236}">
                <a16:creationId xmlns:a16="http://schemas.microsoft.com/office/drawing/2014/main" id="{B223D965-7059-ECE9-1048-0EC7843AEA5B}"/>
              </a:ext>
            </a:extLst>
          </p:cNvPr>
          <p:cNvSpPr/>
          <p:nvPr/>
        </p:nvSpPr>
        <p:spPr>
          <a:xfrm rot="16200000">
            <a:off x="4099467" y="2753600"/>
            <a:ext cx="348343" cy="348343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燕尾形 30">
            <a:extLst>
              <a:ext uri="{FF2B5EF4-FFF2-40B4-BE49-F238E27FC236}">
                <a16:creationId xmlns:a16="http://schemas.microsoft.com/office/drawing/2014/main" id="{B096F3CD-5DC0-27F8-5AC4-F91A5F1A9F9C}"/>
              </a:ext>
            </a:extLst>
          </p:cNvPr>
          <p:cNvSpPr/>
          <p:nvPr/>
        </p:nvSpPr>
        <p:spPr>
          <a:xfrm rot="16200000">
            <a:off x="7758150" y="2753600"/>
            <a:ext cx="348343" cy="348343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2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3198041-6661-7799-2A28-B5E33BF17242}"/>
              </a:ext>
            </a:extLst>
          </p:cNvPr>
          <p:cNvGrpSpPr/>
          <p:nvPr/>
        </p:nvGrpSpPr>
        <p:grpSpPr>
          <a:xfrm>
            <a:off x="1010435" y="4388253"/>
            <a:ext cx="2830266" cy="1333766"/>
            <a:chOff x="7072877" y="1279509"/>
            <a:chExt cx="2830266" cy="133376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B4EBEA7E-22E9-5B28-C1C6-BC10BCCC479C}"/>
                </a:ext>
              </a:extLst>
            </p:cNvPr>
            <p:cNvSpPr/>
            <p:nvPr/>
          </p:nvSpPr>
          <p:spPr>
            <a:xfrm>
              <a:off x="7072877" y="1581650"/>
              <a:ext cx="2830266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AFD0D020-739D-9811-6B1D-EF52DE194A62}"/>
                </a:ext>
              </a:extLst>
            </p:cNvPr>
            <p:cNvSpPr txBox="1"/>
            <p:nvPr/>
          </p:nvSpPr>
          <p:spPr>
            <a:xfrm>
              <a:off x="7563931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D22E5A0-5B6F-7ACE-F5F9-9A04B6E7C932}"/>
              </a:ext>
            </a:extLst>
          </p:cNvPr>
          <p:cNvGrpSpPr/>
          <p:nvPr/>
        </p:nvGrpSpPr>
        <p:grpSpPr>
          <a:xfrm>
            <a:off x="4816089" y="4388253"/>
            <a:ext cx="2830266" cy="1333766"/>
            <a:chOff x="7072877" y="1279509"/>
            <a:chExt cx="2830266" cy="1333766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2D7BC6A-CDD3-A72E-543C-F03E7A121BD5}"/>
                </a:ext>
              </a:extLst>
            </p:cNvPr>
            <p:cNvSpPr/>
            <p:nvPr/>
          </p:nvSpPr>
          <p:spPr>
            <a:xfrm>
              <a:off x="7072877" y="1581650"/>
              <a:ext cx="2830266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E0EE289-A26E-EC11-5E52-82E05DBFF27F}"/>
                </a:ext>
              </a:extLst>
            </p:cNvPr>
            <p:cNvSpPr txBox="1"/>
            <p:nvPr/>
          </p:nvSpPr>
          <p:spPr>
            <a:xfrm>
              <a:off x="7563931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7C97BAE-C411-BB18-F257-36E6935833E5}"/>
              </a:ext>
            </a:extLst>
          </p:cNvPr>
          <p:cNvGrpSpPr/>
          <p:nvPr/>
        </p:nvGrpSpPr>
        <p:grpSpPr>
          <a:xfrm>
            <a:off x="8413997" y="4388253"/>
            <a:ext cx="2830266" cy="1333766"/>
            <a:chOff x="7072877" y="1279509"/>
            <a:chExt cx="2830266" cy="1333766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0A06FD7E-3F47-8AE5-D270-086219EB5067}"/>
                </a:ext>
              </a:extLst>
            </p:cNvPr>
            <p:cNvSpPr/>
            <p:nvPr/>
          </p:nvSpPr>
          <p:spPr>
            <a:xfrm>
              <a:off x="7072877" y="1581650"/>
              <a:ext cx="2830266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AA67E7F-B8DD-4BDF-5ACB-A48342DE4659}"/>
                </a:ext>
              </a:extLst>
            </p:cNvPr>
            <p:cNvSpPr txBox="1"/>
            <p:nvPr/>
          </p:nvSpPr>
          <p:spPr>
            <a:xfrm>
              <a:off x="7563931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C1BEDBE-C6AA-A15C-F0BD-CCC56DFD9AEB}"/>
              </a:ext>
            </a:extLst>
          </p:cNvPr>
          <p:cNvGrpSpPr/>
          <p:nvPr/>
        </p:nvGrpSpPr>
        <p:grpSpPr>
          <a:xfrm>
            <a:off x="2876146" y="1211232"/>
            <a:ext cx="2830266" cy="1333766"/>
            <a:chOff x="7072877" y="1279509"/>
            <a:chExt cx="2830266" cy="1333766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0A027963-1FA4-71FC-A206-24E316F53805}"/>
                </a:ext>
              </a:extLst>
            </p:cNvPr>
            <p:cNvSpPr/>
            <p:nvPr/>
          </p:nvSpPr>
          <p:spPr>
            <a:xfrm>
              <a:off x="7072877" y="1581650"/>
              <a:ext cx="2830266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274F24D-99B8-7203-BBA1-C11A78E41337}"/>
                </a:ext>
              </a:extLst>
            </p:cNvPr>
            <p:cNvSpPr txBox="1"/>
            <p:nvPr/>
          </p:nvSpPr>
          <p:spPr>
            <a:xfrm>
              <a:off x="7563931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1A09D08-8BA2-3A0C-154D-5D0099DD48F3}"/>
              </a:ext>
            </a:extLst>
          </p:cNvPr>
          <p:cNvGrpSpPr/>
          <p:nvPr/>
        </p:nvGrpSpPr>
        <p:grpSpPr>
          <a:xfrm>
            <a:off x="6673615" y="1211232"/>
            <a:ext cx="2830266" cy="1333766"/>
            <a:chOff x="7072877" y="1279509"/>
            <a:chExt cx="2830266" cy="1333766"/>
          </a:xfrm>
        </p:grpSpPr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36CBE48E-7C64-6645-630B-8F830CB4F300}"/>
                </a:ext>
              </a:extLst>
            </p:cNvPr>
            <p:cNvSpPr/>
            <p:nvPr/>
          </p:nvSpPr>
          <p:spPr>
            <a:xfrm>
              <a:off x="7072877" y="1581650"/>
              <a:ext cx="2830266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492A0ED-EFB9-8BAD-0E90-6AC5422847F2}"/>
                </a:ext>
              </a:extLst>
            </p:cNvPr>
            <p:cNvSpPr txBox="1"/>
            <p:nvPr/>
          </p:nvSpPr>
          <p:spPr>
            <a:xfrm>
              <a:off x="7563931" y="1279509"/>
              <a:ext cx="170826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95948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2686028"/>
            <a:ext cx="5236862" cy="4171974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474947"/>
            <a:ext cx="5359400" cy="4985395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720812"/>
            <a:ext cx="4521200" cy="396163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831330" y="1337073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136825" y="1759102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8072817" y="2066851"/>
            <a:ext cx="34428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sz="16600" dirty="0">
              <a:gradFill flip="none" rotWithShape="1">
                <a:gsLst>
                  <a:gs pos="100000">
                    <a:srgbClr val="4E6EF2"/>
                  </a:gs>
                  <a:gs pos="0">
                    <a:srgbClr val="0D2DB7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251717" y="276108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结论与建议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0539C2-7DC6-8552-58EB-438D5992B047}"/>
              </a:ext>
            </a:extLst>
          </p:cNvPr>
          <p:cNvSpPr txBox="1"/>
          <p:nvPr/>
        </p:nvSpPr>
        <p:spPr>
          <a:xfrm>
            <a:off x="3455413" y="3329321"/>
            <a:ext cx="44958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0582664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>
            <a:extLst>
              <a:ext uri="{FF2B5EF4-FFF2-40B4-BE49-F238E27FC236}">
                <a16:creationId xmlns:a16="http://schemas.microsoft.com/office/drawing/2014/main" id="{5CCC90C5-F4D2-3B8C-3E3A-0CE4F0908781}"/>
              </a:ext>
            </a:extLst>
          </p:cNvPr>
          <p:cNvGrpSpPr/>
          <p:nvPr/>
        </p:nvGrpSpPr>
        <p:grpSpPr>
          <a:xfrm>
            <a:off x="1041399" y="4400434"/>
            <a:ext cx="10109202" cy="1740704"/>
            <a:chOff x="560849" y="4350191"/>
            <a:chExt cx="10692783" cy="1841190"/>
          </a:xfrm>
          <a:solidFill>
            <a:schemeClr val="bg1">
              <a:lumMod val="85000"/>
              <a:alpha val="30000"/>
            </a:schemeClr>
          </a:solidFill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BC4D7D7A-632B-D718-291D-3D3C16D7AF55}"/>
                </a:ext>
              </a:extLst>
            </p:cNvPr>
            <p:cNvSpPr/>
            <p:nvPr/>
          </p:nvSpPr>
          <p:spPr>
            <a:xfrm>
              <a:off x="560849" y="4350191"/>
              <a:ext cx="5525780" cy="1841190"/>
            </a:xfrm>
            <a:custGeom>
              <a:avLst/>
              <a:gdLst>
                <a:gd name="connsiteX0" fmla="*/ 943 w 3499574"/>
                <a:gd name="connsiteY0" fmla="*/ 538036 h 979351"/>
                <a:gd name="connsiteX1" fmla="*/ 2367626 w 3499574"/>
                <a:gd name="connsiteY1" fmla="*/ 979100 h 979351"/>
                <a:gd name="connsiteX2" fmla="*/ 3497178 w 3499574"/>
                <a:gd name="connsiteY2" fmla="*/ 591825 h 979351"/>
                <a:gd name="connsiteX3" fmla="*/ 2098684 w 3499574"/>
                <a:gd name="connsiteY3" fmla="*/ 154 h 979351"/>
                <a:gd name="connsiteX4" fmla="*/ 943 w 3499574"/>
                <a:gd name="connsiteY4" fmla="*/ 538036 h 979351"/>
                <a:gd name="connsiteX0" fmla="*/ 943 w 3501275"/>
                <a:gd name="connsiteY0" fmla="*/ 538036 h 990416"/>
                <a:gd name="connsiteX1" fmla="*/ 2367626 w 3501275"/>
                <a:gd name="connsiteY1" fmla="*/ 979100 h 990416"/>
                <a:gd name="connsiteX2" fmla="*/ 3497178 w 3501275"/>
                <a:gd name="connsiteY2" fmla="*/ 591825 h 990416"/>
                <a:gd name="connsiteX3" fmla="*/ 2098684 w 3501275"/>
                <a:gd name="connsiteY3" fmla="*/ 154 h 990416"/>
                <a:gd name="connsiteX4" fmla="*/ 943 w 3501275"/>
                <a:gd name="connsiteY4" fmla="*/ 538036 h 990416"/>
                <a:gd name="connsiteX0" fmla="*/ 943 w 3505832"/>
                <a:gd name="connsiteY0" fmla="*/ 538036 h 992830"/>
                <a:gd name="connsiteX1" fmla="*/ 2367626 w 3505832"/>
                <a:gd name="connsiteY1" fmla="*/ 979100 h 992830"/>
                <a:gd name="connsiteX2" fmla="*/ 3497178 w 3505832"/>
                <a:gd name="connsiteY2" fmla="*/ 591825 h 992830"/>
                <a:gd name="connsiteX3" fmla="*/ 2098684 w 3505832"/>
                <a:gd name="connsiteY3" fmla="*/ 154 h 992830"/>
                <a:gd name="connsiteX4" fmla="*/ 943 w 3505832"/>
                <a:gd name="connsiteY4" fmla="*/ 538036 h 992830"/>
                <a:gd name="connsiteX0" fmla="*/ 943 w 3497178"/>
                <a:gd name="connsiteY0" fmla="*/ 538036 h 992830"/>
                <a:gd name="connsiteX1" fmla="*/ 2367626 w 3497178"/>
                <a:gd name="connsiteY1" fmla="*/ 979100 h 992830"/>
                <a:gd name="connsiteX2" fmla="*/ 3497178 w 3497178"/>
                <a:gd name="connsiteY2" fmla="*/ 591825 h 992830"/>
                <a:gd name="connsiteX3" fmla="*/ 2098684 w 3497178"/>
                <a:gd name="connsiteY3" fmla="*/ 154 h 992830"/>
                <a:gd name="connsiteX4" fmla="*/ 943 w 3497178"/>
                <a:gd name="connsiteY4" fmla="*/ 538036 h 992830"/>
                <a:gd name="connsiteX0" fmla="*/ 943 w 3505832"/>
                <a:gd name="connsiteY0" fmla="*/ 538036 h 992830"/>
                <a:gd name="connsiteX1" fmla="*/ 2367626 w 3505832"/>
                <a:gd name="connsiteY1" fmla="*/ 979100 h 992830"/>
                <a:gd name="connsiteX2" fmla="*/ 3497178 w 3505832"/>
                <a:gd name="connsiteY2" fmla="*/ 591825 h 992830"/>
                <a:gd name="connsiteX3" fmla="*/ 2098684 w 3505832"/>
                <a:gd name="connsiteY3" fmla="*/ 154 h 992830"/>
                <a:gd name="connsiteX4" fmla="*/ 943 w 3505832"/>
                <a:gd name="connsiteY4" fmla="*/ 538036 h 992830"/>
                <a:gd name="connsiteX0" fmla="*/ 943 w 3504310"/>
                <a:gd name="connsiteY0" fmla="*/ 538036 h 992830"/>
                <a:gd name="connsiteX1" fmla="*/ 2367626 w 3504310"/>
                <a:gd name="connsiteY1" fmla="*/ 979100 h 992830"/>
                <a:gd name="connsiteX2" fmla="*/ 3497178 w 3504310"/>
                <a:gd name="connsiteY2" fmla="*/ 591825 h 992830"/>
                <a:gd name="connsiteX3" fmla="*/ 2098684 w 3504310"/>
                <a:gd name="connsiteY3" fmla="*/ 154 h 992830"/>
                <a:gd name="connsiteX4" fmla="*/ 943 w 3504310"/>
                <a:gd name="connsiteY4" fmla="*/ 538036 h 992830"/>
                <a:gd name="connsiteX0" fmla="*/ 884 w 3505043"/>
                <a:gd name="connsiteY0" fmla="*/ 538034 h 942866"/>
                <a:gd name="connsiteX1" fmla="*/ 2358691 w 3505043"/>
                <a:gd name="connsiteY1" fmla="*/ 927645 h 942866"/>
                <a:gd name="connsiteX2" fmla="*/ 3497119 w 3505043"/>
                <a:gd name="connsiteY2" fmla="*/ 591823 h 942866"/>
                <a:gd name="connsiteX3" fmla="*/ 2098625 w 3505043"/>
                <a:gd name="connsiteY3" fmla="*/ 152 h 942866"/>
                <a:gd name="connsiteX4" fmla="*/ 884 w 3505043"/>
                <a:gd name="connsiteY4" fmla="*/ 538034 h 942866"/>
                <a:gd name="connsiteX0" fmla="*/ 10532 w 3514691"/>
                <a:gd name="connsiteY0" fmla="*/ 538085 h 947762"/>
                <a:gd name="connsiteX1" fmla="*/ 2368339 w 3514691"/>
                <a:gd name="connsiteY1" fmla="*/ 927696 h 947762"/>
                <a:gd name="connsiteX2" fmla="*/ 3506767 w 3514691"/>
                <a:gd name="connsiteY2" fmla="*/ 591874 h 947762"/>
                <a:gd name="connsiteX3" fmla="*/ 2108273 w 3514691"/>
                <a:gd name="connsiteY3" fmla="*/ 203 h 947762"/>
                <a:gd name="connsiteX4" fmla="*/ 10532 w 3514691"/>
                <a:gd name="connsiteY4" fmla="*/ 538085 h 947762"/>
                <a:gd name="connsiteX0" fmla="*/ 10532 w 3510869"/>
                <a:gd name="connsiteY0" fmla="*/ 538085 h 947762"/>
                <a:gd name="connsiteX1" fmla="*/ 2368339 w 3510869"/>
                <a:gd name="connsiteY1" fmla="*/ 927696 h 947762"/>
                <a:gd name="connsiteX2" fmla="*/ 3506767 w 3510869"/>
                <a:gd name="connsiteY2" fmla="*/ 591874 h 947762"/>
                <a:gd name="connsiteX3" fmla="*/ 2108273 w 3510869"/>
                <a:gd name="connsiteY3" fmla="*/ 203 h 947762"/>
                <a:gd name="connsiteX4" fmla="*/ 10532 w 3510869"/>
                <a:gd name="connsiteY4" fmla="*/ 538085 h 947762"/>
                <a:gd name="connsiteX0" fmla="*/ 10532 w 3510869"/>
                <a:gd name="connsiteY0" fmla="*/ 538085 h 947762"/>
                <a:gd name="connsiteX1" fmla="*/ 2368339 w 3510869"/>
                <a:gd name="connsiteY1" fmla="*/ 927696 h 947762"/>
                <a:gd name="connsiteX2" fmla="*/ 3506767 w 3510869"/>
                <a:gd name="connsiteY2" fmla="*/ 591874 h 947762"/>
                <a:gd name="connsiteX3" fmla="*/ 2108273 w 3510869"/>
                <a:gd name="connsiteY3" fmla="*/ 203 h 947762"/>
                <a:gd name="connsiteX4" fmla="*/ 10532 w 3510869"/>
                <a:gd name="connsiteY4" fmla="*/ 538085 h 947762"/>
                <a:gd name="connsiteX0" fmla="*/ 10532 w 3510869"/>
                <a:gd name="connsiteY0" fmla="*/ 538085 h 952739"/>
                <a:gd name="connsiteX1" fmla="*/ 2368339 w 3510869"/>
                <a:gd name="connsiteY1" fmla="*/ 927696 h 952739"/>
                <a:gd name="connsiteX2" fmla="*/ 3506767 w 3510869"/>
                <a:gd name="connsiteY2" fmla="*/ 591874 h 952739"/>
                <a:gd name="connsiteX3" fmla="*/ 2108273 w 3510869"/>
                <a:gd name="connsiteY3" fmla="*/ 203 h 952739"/>
                <a:gd name="connsiteX4" fmla="*/ 10532 w 3510869"/>
                <a:gd name="connsiteY4" fmla="*/ 538085 h 952739"/>
                <a:gd name="connsiteX0" fmla="*/ 10532 w 3510869"/>
                <a:gd name="connsiteY0" fmla="*/ 538085 h 968728"/>
                <a:gd name="connsiteX1" fmla="*/ 2368339 w 3510869"/>
                <a:gd name="connsiteY1" fmla="*/ 927696 h 968728"/>
                <a:gd name="connsiteX2" fmla="*/ 3506767 w 3510869"/>
                <a:gd name="connsiteY2" fmla="*/ 591874 h 968728"/>
                <a:gd name="connsiteX3" fmla="*/ 2108273 w 3510869"/>
                <a:gd name="connsiteY3" fmla="*/ 203 h 968728"/>
                <a:gd name="connsiteX4" fmla="*/ 10532 w 3510869"/>
                <a:gd name="connsiteY4" fmla="*/ 538085 h 96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869" h="968728">
                  <a:moveTo>
                    <a:pt x="10532" y="538085"/>
                  </a:moveTo>
                  <a:cubicBezTo>
                    <a:pt x="169267" y="795573"/>
                    <a:pt x="1412832" y="1075540"/>
                    <a:pt x="2368339" y="927696"/>
                  </a:cubicBezTo>
                  <a:cubicBezTo>
                    <a:pt x="3323846" y="779852"/>
                    <a:pt x="3434720" y="746456"/>
                    <a:pt x="3506767" y="591874"/>
                  </a:cubicBezTo>
                  <a:cubicBezTo>
                    <a:pt x="3578814" y="437292"/>
                    <a:pt x="2685600" y="9168"/>
                    <a:pt x="2108273" y="203"/>
                  </a:cubicBezTo>
                  <a:cubicBezTo>
                    <a:pt x="1530946" y="-8762"/>
                    <a:pt x="-148203" y="280597"/>
                    <a:pt x="10532" y="53808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2CF88DC-CC8D-9903-C07B-099309FB1DF8}"/>
                </a:ext>
              </a:extLst>
            </p:cNvPr>
            <p:cNvSpPr/>
            <p:nvPr/>
          </p:nvSpPr>
          <p:spPr>
            <a:xfrm flipH="1">
              <a:off x="5727849" y="4350191"/>
              <a:ext cx="5525783" cy="1841190"/>
            </a:xfrm>
            <a:custGeom>
              <a:avLst/>
              <a:gdLst>
                <a:gd name="connsiteX0" fmla="*/ 943 w 3499574"/>
                <a:gd name="connsiteY0" fmla="*/ 538036 h 979351"/>
                <a:gd name="connsiteX1" fmla="*/ 2367626 w 3499574"/>
                <a:gd name="connsiteY1" fmla="*/ 979100 h 979351"/>
                <a:gd name="connsiteX2" fmla="*/ 3497178 w 3499574"/>
                <a:gd name="connsiteY2" fmla="*/ 591825 h 979351"/>
                <a:gd name="connsiteX3" fmla="*/ 2098684 w 3499574"/>
                <a:gd name="connsiteY3" fmla="*/ 154 h 979351"/>
                <a:gd name="connsiteX4" fmla="*/ 943 w 3499574"/>
                <a:gd name="connsiteY4" fmla="*/ 538036 h 979351"/>
                <a:gd name="connsiteX0" fmla="*/ 943 w 3501275"/>
                <a:gd name="connsiteY0" fmla="*/ 538036 h 990416"/>
                <a:gd name="connsiteX1" fmla="*/ 2367626 w 3501275"/>
                <a:gd name="connsiteY1" fmla="*/ 979100 h 990416"/>
                <a:gd name="connsiteX2" fmla="*/ 3497178 w 3501275"/>
                <a:gd name="connsiteY2" fmla="*/ 591825 h 990416"/>
                <a:gd name="connsiteX3" fmla="*/ 2098684 w 3501275"/>
                <a:gd name="connsiteY3" fmla="*/ 154 h 990416"/>
                <a:gd name="connsiteX4" fmla="*/ 943 w 3501275"/>
                <a:gd name="connsiteY4" fmla="*/ 538036 h 990416"/>
                <a:gd name="connsiteX0" fmla="*/ 943 w 3505832"/>
                <a:gd name="connsiteY0" fmla="*/ 538036 h 992830"/>
                <a:gd name="connsiteX1" fmla="*/ 2367626 w 3505832"/>
                <a:gd name="connsiteY1" fmla="*/ 979100 h 992830"/>
                <a:gd name="connsiteX2" fmla="*/ 3497178 w 3505832"/>
                <a:gd name="connsiteY2" fmla="*/ 591825 h 992830"/>
                <a:gd name="connsiteX3" fmla="*/ 2098684 w 3505832"/>
                <a:gd name="connsiteY3" fmla="*/ 154 h 992830"/>
                <a:gd name="connsiteX4" fmla="*/ 943 w 3505832"/>
                <a:gd name="connsiteY4" fmla="*/ 538036 h 992830"/>
                <a:gd name="connsiteX0" fmla="*/ 943 w 3497178"/>
                <a:gd name="connsiteY0" fmla="*/ 538036 h 992830"/>
                <a:gd name="connsiteX1" fmla="*/ 2367626 w 3497178"/>
                <a:gd name="connsiteY1" fmla="*/ 979100 h 992830"/>
                <a:gd name="connsiteX2" fmla="*/ 3497178 w 3497178"/>
                <a:gd name="connsiteY2" fmla="*/ 591825 h 992830"/>
                <a:gd name="connsiteX3" fmla="*/ 2098684 w 3497178"/>
                <a:gd name="connsiteY3" fmla="*/ 154 h 992830"/>
                <a:gd name="connsiteX4" fmla="*/ 943 w 3497178"/>
                <a:gd name="connsiteY4" fmla="*/ 538036 h 992830"/>
                <a:gd name="connsiteX0" fmla="*/ 943 w 3505832"/>
                <a:gd name="connsiteY0" fmla="*/ 538036 h 992830"/>
                <a:gd name="connsiteX1" fmla="*/ 2367626 w 3505832"/>
                <a:gd name="connsiteY1" fmla="*/ 979100 h 992830"/>
                <a:gd name="connsiteX2" fmla="*/ 3497178 w 3505832"/>
                <a:gd name="connsiteY2" fmla="*/ 591825 h 992830"/>
                <a:gd name="connsiteX3" fmla="*/ 2098684 w 3505832"/>
                <a:gd name="connsiteY3" fmla="*/ 154 h 992830"/>
                <a:gd name="connsiteX4" fmla="*/ 943 w 3505832"/>
                <a:gd name="connsiteY4" fmla="*/ 538036 h 992830"/>
                <a:gd name="connsiteX0" fmla="*/ 943 w 3504310"/>
                <a:gd name="connsiteY0" fmla="*/ 538036 h 992830"/>
                <a:gd name="connsiteX1" fmla="*/ 2367626 w 3504310"/>
                <a:gd name="connsiteY1" fmla="*/ 979100 h 992830"/>
                <a:gd name="connsiteX2" fmla="*/ 3497178 w 3504310"/>
                <a:gd name="connsiteY2" fmla="*/ 591825 h 992830"/>
                <a:gd name="connsiteX3" fmla="*/ 2098684 w 3504310"/>
                <a:gd name="connsiteY3" fmla="*/ 154 h 992830"/>
                <a:gd name="connsiteX4" fmla="*/ 943 w 3504310"/>
                <a:gd name="connsiteY4" fmla="*/ 538036 h 992830"/>
                <a:gd name="connsiteX0" fmla="*/ 884 w 3505043"/>
                <a:gd name="connsiteY0" fmla="*/ 538034 h 942866"/>
                <a:gd name="connsiteX1" fmla="*/ 2358691 w 3505043"/>
                <a:gd name="connsiteY1" fmla="*/ 927645 h 942866"/>
                <a:gd name="connsiteX2" fmla="*/ 3497119 w 3505043"/>
                <a:gd name="connsiteY2" fmla="*/ 591823 h 942866"/>
                <a:gd name="connsiteX3" fmla="*/ 2098625 w 3505043"/>
                <a:gd name="connsiteY3" fmla="*/ 152 h 942866"/>
                <a:gd name="connsiteX4" fmla="*/ 884 w 3505043"/>
                <a:gd name="connsiteY4" fmla="*/ 538034 h 942866"/>
                <a:gd name="connsiteX0" fmla="*/ 10532 w 3514691"/>
                <a:gd name="connsiteY0" fmla="*/ 538085 h 947762"/>
                <a:gd name="connsiteX1" fmla="*/ 2368339 w 3514691"/>
                <a:gd name="connsiteY1" fmla="*/ 927696 h 947762"/>
                <a:gd name="connsiteX2" fmla="*/ 3506767 w 3514691"/>
                <a:gd name="connsiteY2" fmla="*/ 591874 h 947762"/>
                <a:gd name="connsiteX3" fmla="*/ 2108273 w 3514691"/>
                <a:gd name="connsiteY3" fmla="*/ 203 h 947762"/>
                <a:gd name="connsiteX4" fmla="*/ 10532 w 3514691"/>
                <a:gd name="connsiteY4" fmla="*/ 538085 h 947762"/>
                <a:gd name="connsiteX0" fmla="*/ 10532 w 3510869"/>
                <a:gd name="connsiteY0" fmla="*/ 538085 h 947762"/>
                <a:gd name="connsiteX1" fmla="*/ 2368339 w 3510869"/>
                <a:gd name="connsiteY1" fmla="*/ 927696 h 947762"/>
                <a:gd name="connsiteX2" fmla="*/ 3506767 w 3510869"/>
                <a:gd name="connsiteY2" fmla="*/ 591874 h 947762"/>
                <a:gd name="connsiteX3" fmla="*/ 2108273 w 3510869"/>
                <a:gd name="connsiteY3" fmla="*/ 203 h 947762"/>
                <a:gd name="connsiteX4" fmla="*/ 10532 w 3510869"/>
                <a:gd name="connsiteY4" fmla="*/ 538085 h 947762"/>
                <a:gd name="connsiteX0" fmla="*/ 10532 w 3510869"/>
                <a:gd name="connsiteY0" fmla="*/ 538085 h 947762"/>
                <a:gd name="connsiteX1" fmla="*/ 2368339 w 3510869"/>
                <a:gd name="connsiteY1" fmla="*/ 927696 h 947762"/>
                <a:gd name="connsiteX2" fmla="*/ 3506767 w 3510869"/>
                <a:gd name="connsiteY2" fmla="*/ 591874 h 947762"/>
                <a:gd name="connsiteX3" fmla="*/ 2108273 w 3510869"/>
                <a:gd name="connsiteY3" fmla="*/ 203 h 947762"/>
                <a:gd name="connsiteX4" fmla="*/ 10532 w 3510869"/>
                <a:gd name="connsiteY4" fmla="*/ 538085 h 947762"/>
                <a:gd name="connsiteX0" fmla="*/ 10532 w 3510869"/>
                <a:gd name="connsiteY0" fmla="*/ 538085 h 952739"/>
                <a:gd name="connsiteX1" fmla="*/ 2368339 w 3510869"/>
                <a:gd name="connsiteY1" fmla="*/ 927696 h 952739"/>
                <a:gd name="connsiteX2" fmla="*/ 3506767 w 3510869"/>
                <a:gd name="connsiteY2" fmla="*/ 591874 h 952739"/>
                <a:gd name="connsiteX3" fmla="*/ 2108273 w 3510869"/>
                <a:gd name="connsiteY3" fmla="*/ 203 h 952739"/>
                <a:gd name="connsiteX4" fmla="*/ 10532 w 3510869"/>
                <a:gd name="connsiteY4" fmla="*/ 538085 h 952739"/>
                <a:gd name="connsiteX0" fmla="*/ 10532 w 3510869"/>
                <a:gd name="connsiteY0" fmla="*/ 538085 h 968728"/>
                <a:gd name="connsiteX1" fmla="*/ 2368339 w 3510869"/>
                <a:gd name="connsiteY1" fmla="*/ 927696 h 968728"/>
                <a:gd name="connsiteX2" fmla="*/ 3506767 w 3510869"/>
                <a:gd name="connsiteY2" fmla="*/ 591874 h 968728"/>
                <a:gd name="connsiteX3" fmla="*/ 2108273 w 3510869"/>
                <a:gd name="connsiteY3" fmla="*/ 203 h 968728"/>
                <a:gd name="connsiteX4" fmla="*/ 10532 w 3510869"/>
                <a:gd name="connsiteY4" fmla="*/ 538085 h 968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869" h="968728">
                  <a:moveTo>
                    <a:pt x="10532" y="538085"/>
                  </a:moveTo>
                  <a:cubicBezTo>
                    <a:pt x="169267" y="795573"/>
                    <a:pt x="1412832" y="1075540"/>
                    <a:pt x="2368339" y="927696"/>
                  </a:cubicBezTo>
                  <a:cubicBezTo>
                    <a:pt x="3323846" y="779852"/>
                    <a:pt x="3434720" y="746456"/>
                    <a:pt x="3506767" y="591874"/>
                  </a:cubicBezTo>
                  <a:cubicBezTo>
                    <a:pt x="3578814" y="437292"/>
                    <a:pt x="2685600" y="9168"/>
                    <a:pt x="2108273" y="203"/>
                  </a:cubicBezTo>
                  <a:cubicBezTo>
                    <a:pt x="1530946" y="-8762"/>
                    <a:pt x="-148203" y="280597"/>
                    <a:pt x="10532" y="538085"/>
                  </a:cubicBezTo>
                  <a:close/>
                </a:path>
              </a:pathLst>
            </a:custGeom>
            <a:grpFill/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结论与建议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116FB26-0E0F-B792-10A6-BAC5FAEA6D61}"/>
              </a:ext>
            </a:extLst>
          </p:cNvPr>
          <p:cNvGrpSpPr/>
          <p:nvPr/>
        </p:nvGrpSpPr>
        <p:grpSpPr>
          <a:xfrm>
            <a:off x="947738" y="1115476"/>
            <a:ext cx="10296524" cy="4370924"/>
            <a:chOff x="2084367" y="1360714"/>
            <a:chExt cx="8023266" cy="4136572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D90901DA-DB3E-93AA-8580-A60E9C620096}"/>
                </a:ext>
              </a:extLst>
            </p:cNvPr>
            <p:cNvSpPr/>
            <p:nvPr/>
          </p:nvSpPr>
          <p:spPr>
            <a:xfrm>
              <a:off x="2084367" y="1360714"/>
              <a:ext cx="4011633" cy="4136572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62DD347D-3378-52FD-A8D5-439285BCD4B0}"/>
                </a:ext>
              </a:extLst>
            </p:cNvPr>
            <p:cNvSpPr/>
            <p:nvPr/>
          </p:nvSpPr>
          <p:spPr>
            <a:xfrm flipH="1">
              <a:off x="6095999" y="1360714"/>
              <a:ext cx="4011634" cy="4136572"/>
            </a:xfrm>
            <a:prstGeom prst="rect">
              <a:avLst/>
            </a:prstGeom>
            <a:gradFill flip="none" rotWithShape="1">
              <a:gsLst>
                <a:gs pos="81000">
                  <a:srgbClr val="FFFFFF"/>
                </a:gs>
                <a:gs pos="100000">
                  <a:srgbClr val="EDECE8"/>
                </a:gs>
              </a:gsLst>
              <a:lin ang="0" scaled="1"/>
              <a:tileRect/>
            </a:gra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563721E-94CB-4438-0A09-C38714193CF8}"/>
              </a:ext>
            </a:extLst>
          </p:cNvPr>
          <p:cNvGrpSpPr/>
          <p:nvPr/>
        </p:nvGrpSpPr>
        <p:grpSpPr>
          <a:xfrm>
            <a:off x="6958576" y="1999607"/>
            <a:ext cx="3684025" cy="2303262"/>
            <a:chOff x="7072876" y="1279509"/>
            <a:chExt cx="3684025" cy="2303262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070038C-156D-78B8-D43A-757DBE7F3511}"/>
                </a:ext>
              </a:extLst>
            </p:cNvPr>
            <p:cNvSpPr/>
            <p:nvPr/>
          </p:nvSpPr>
          <p:spPr>
            <a:xfrm>
              <a:off x="7072877" y="1581650"/>
              <a:ext cx="3684024" cy="2001121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C5EF254-CDEB-798E-9FA0-9072A0EB9C06}"/>
                </a:ext>
              </a:extLst>
            </p:cNvPr>
            <p:cNvSpPr txBox="1"/>
            <p:nvPr/>
          </p:nvSpPr>
          <p:spPr>
            <a:xfrm>
              <a:off x="7072876" y="1279509"/>
              <a:ext cx="2883924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698298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结论与建议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063EAD2E-EF40-4C08-EABA-F985C44FA218}"/>
              </a:ext>
            </a:extLst>
          </p:cNvPr>
          <p:cNvGrpSpPr/>
          <p:nvPr/>
        </p:nvGrpSpPr>
        <p:grpSpPr>
          <a:xfrm>
            <a:off x="6128116" y="4207236"/>
            <a:ext cx="783772" cy="783772"/>
            <a:chOff x="1149951" y="4557884"/>
            <a:chExt cx="783772" cy="78377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14DBF0BF-C399-B14B-306B-3DBE3B820DD4}"/>
                </a:ext>
              </a:extLst>
            </p:cNvPr>
            <p:cNvSpPr/>
            <p:nvPr/>
          </p:nvSpPr>
          <p:spPr>
            <a:xfrm>
              <a:off x="1149951" y="4557884"/>
              <a:ext cx="783772" cy="78377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9" name="Group 4">
              <a:extLst>
                <a:ext uri="{FF2B5EF4-FFF2-40B4-BE49-F238E27FC236}">
                  <a16:creationId xmlns:a16="http://schemas.microsoft.com/office/drawing/2014/main" id="{FC0CE279-ED6C-F54F-0DDC-84B4B7646C01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389436" y="4741494"/>
              <a:ext cx="312057" cy="382070"/>
              <a:chOff x="3684" y="1969"/>
              <a:chExt cx="312" cy="382"/>
            </a:xfrm>
          </p:grpSpPr>
          <p:sp>
            <p:nvSpPr>
              <p:cNvPr id="10" name="AutoShape 3">
                <a:extLst>
                  <a:ext uri="{FF2B5EF4-FFF2-40B4-BE49-F238E27FC236}">
                    <a16:creationId xmlns:a16="http://schemas.microsoft.com/office/drawing/2014/main" id="{86CE52E3-89B8-8A45-0480-3D74149E501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84" y="1969"/>
                <a:ext cx="312" cy="3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5">
                <a:extLst>
                  <a:ext uri="{FF2B5EF4-FFF2-40B4-BE49-F238E27FC236}">
                    <a16:creationId xmlns:a16="http://schemas.microsoft.com/office/drawing/2014/main" id="{680951C1-B56A-65FB-57C7-4E195F86605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82" y="1967"/>
                <a:ext cx="314" cy="391"/>
              </a:xfrm>
              <a:custGeom>
                <a:avLst/>
                <a:gdLst>
                  <a:gd name="T0" fmla="*/ 64 w 130"/>
                  <a:gd name="T1" fmla="*/ 0 h 163"/>
                  <a:gd name="T2" fmla="*/ 65 w 130"/>
                  <a:gd name="T3" fmla="*/ 0 h 163"/>
                  <a:gd name="T4" fmla="*/ 66 w 130"/>
                  <a:gd name="T5" fmla="*/ 0 h 163"/>
                  <a:gd name="T6" fmla="*/ 64 w 130"/>
                  <a:gd name="T7" fmla="*/ 0 h 163"/>
                  <a:gd name="T8" fmla="*/ 126 w 130"/>
                  <a:gd name="T9" fmla="*/ 23 h 163"/>
                  <a:gd name="T10" fmla="*/ 108 w 130"/>
                  <a:gd name="T11" fmla="*/ 8 h 163"/>
                  <a:gd name="T12" fmla="*/ 65 w 130"/>
                  <a:gd name="T13" fmla="*/ 0 h 163"/>
                  <a:gd name="T14" fmla="*/ 22 w 130"/>
                  <a:gd name="T15" fmla="*/ 8 h 163"/>
                  <a:gd name="T16" fmla="*/ 4 w 130"/>
                  <a:gd name="T17" fmla="*/ 23 h 163"/>
                  <a:gd name="T18" fmla="*/ 0 w 130"/>
                  <a:gd name="T19" fmla="*/ 72 h 163"/>
                  <a:gd name="T20" fmla="*/ 0 w 130"/>
                  <a:gd name="T21" fmla="*/ 140 h 163"/>
                  <a:gd name="T22" fmla="*/ 10 w 130"/>
                  <a:gd name="T23" fmla="*/ 140 h 163"/>
                  <a:gd name="T24" fmla="*/ 10 w 130"/>
                  <a:gd name="T25" fmla="*/ 151 h 163"/>
                  <a:gd name="T26" fmla="*/ 29 w 130"/>
                  <a:gd name="T27" fmla="*/ 151 h 163"/>
                  <a:gd name="T28" fmla="*/ 29 w 130"/>
                  <a:gd name="T29" fmla="*/ 140 h 163"/>
                  <a:gd name="T30" fmla="*/ 101 w 130"/>
                  <a:gd name="T31" fmla="*/ 140 h 163"/>
                  <a:gd name="T32" fmla="*/ 101 w 130"/>
                  <a:gd name="T33" fmla="*/ 151 h 163"/>
                  <a:gd name="T34" fmla="*/ 120 w 130"/>
                  <a:gd name="T35" fmla="*/ 151 h 163"/>
                  <a:gd name="T36" fmla="*/ 120 w 130"/>
                  <a:gd name="T37" fmla="*/ 140 h 163"/>
                  <a:gd name="T38" fmla="*/ 130 w 130"/>
                  <a:gd name="T39" fmla="*/ 140 h 163"/>
                  <a:gd name="T40" fmla="*/ 130 w 130"/>
                  <a:gd name="T41" fmla="*/ 72 h 163"/>
                  <a:gd name="T42" fmla="*/ 126 w 130"/>
                  <a:gd name="T43" fmla="*/ 23 h 163"/>
                  <a:gd name="T44" fmla="*/ 38 w 130"/>
                  <a:gd name="T45" fmla="*/ 12 h 163"/>
                  <a:gd name="T46" fmla="*/ 92 w 130"/>
                  <a:gd name="T47" fmla="*/ 12 h 163"/>
                  <a:gd name="T48" fmla="*/ 92 w 130"/>
                  <a:gd name="T49" fmla="*/ 20 h 163"/>
                  <a:gd name="T50" fmla="*/ 38 w 130"/>
                  <a:gd name="T51" fmla="*/ 20 h 163"/>
                  <a:gd name="T52" fmla="*/ 38 w 130"/>
                  <a:gd name="T53" fmla="*/ 12 h 163"/>
                  <a:gd name="T54" fmla="*/ 11 w 130"/>
                  <a:gd name="T55" fmla="*/ 71 h 163"/>
                  <a:gd name="T56" fmla="*/ 16 w 130"/>
                  <a:gd name="T57" fmla="*/ 35 h 163"/>
                  <a:gd name="T58" fmla="*/ 24 w 130"/>
                  <a:gd name="T59" fmla="*/ 28 h 163"/>
                  <a:gd name="T60" fmla="*/ 106 w 130"/>
                  <a:gd name="T61" fmla="*/ 28 h 163"/>
                  <a:gd name="T62" fmla="*/ 114 w 130"/>
                  <a:gd name="T63" fmla="*/ 35 h 163"/>
                  <a:gd name="T64" fmla="*/ 119 w 130"/>
                  <a:gd name="T65" fmla="*/ 71 h 163"/>
                  <a:gd name="T66" fmla="*/ 114 w 130"/>
                  <a:gd name="T67" fmla="*/ 78 h 163"/>
                  <a:gd name="T68" fmla="*/ 16 w 130"/>
                  <a:gd name="T69" fmla="*/ 78 h 163"/>
                  <a:gd name="T70" fmla="*/ 11 w 130"/>
                  <a:gd name="T71" fmla="*/ 71 h 163"/>
                  <a:gd name="T72" fmla="*/ 31 w 130"/>
                  <a:gd name="T73" fmla="*/ 113 h 163"/>
                  <a:gd name="T74" fmla="*/ 27 w 130"/>
                  <a:gd name="T75" fmla="*/ 117 h 163"/>
                  <a:gd name="T76" fmla="*/ 12 w 130"/>
                  <a:gd name="T77" fmla="*/ 117 h 163"/>
                  <a:gd name="T78" fmla="*/ 9 w 130"/>
                  <a:gd name="T79" fmla="*/ 113 h 163"/>
                  <a:gd name="T80" fmla="*/ 9 w 130"/>
                  <a:gd name="T81" fmla="*/ 107 h 163"/>
                  <a:gd name="T82" fmla="*/ 12 w 130"/>
                  <a:gd name="T83" fmla="*/ 103 h 163"/>
                  <a:gd name="T84" fmla="*/ 27 w 130"/>
                  <a:gd name="T85" fmla="*/ 103 h 163"/>
                  <a:gd name="T86" fmla="*/ 31 w 130"/>
                  <a:gd name="T87" fmla="*/ 107 h 163"/>
                  <a:gd name="T88" fmla="*/ 31 w 130"/>
                  <a:gd name="T89" fmla="*/ 113 h 163"/>
                  <a:gd name="T90" fmla="*/ 121 w 130"/>
                  <a:gd name="T91" fmla="*/ 113 h 163"/>
                  <a:gd name="T92" fmla="*/ 118 w 130"/>
                  <a:gd name="T93" fmla="*/ 117 h 163"/>
                  <a:gd name="T94" fmla="*/ 103 w 130"/>
                  <a:gd name="T95" fmla="*/ 117 h 163"/>
                  <a:gd name="T96" fmla="*/ 99 w 130"/>
                  <a:gd name="T97" fmla="*/ 113 h 163"/>
                  <a:gd name="T98" fmla="*/ 99 w 130"/>
                  <a:gd name="T99" fmla="*/ 107 h 163"/>
                  <a:gd name="T100" fmla="*/ 103 w 130"/>
                  <a:gd name="T101" fmla="*/ 103 h 163"/>
                  <a:gd name="T102" fmla="*/ 118 w 130"/>
                  <a:gd name="T103" fmla="*/ 103 h 163"/>
                  <a:gd name="T104" fmla="*/ 121 w 130"/>
                  <a:gd name="T105" fmla="*/ 107 h 163"/>
                  <a:gd name="T106" fmla="*/ 121 w 130"/>
                  <a:gd name="T107" fmla="*/ 11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30" h="163">
                    <a:moveTo>
                      <a:pt x="64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5" y="0"/>
                      <a:pt x="65" y="0"/>
                      <a:pt x="66" y="0"/>
                    </a:cubicBezTo>
                    <a:lnTo>
                      <a:pt x="64" y="0"/>
                    </a:lnTo>
                    <a:close/>
                    <a:moveTo>
                      <a:pt x="126" y="23"/>
                    </a:moveTo>
                    <a:cubicBezTo>
                      <a:pt x="125" y="15"/>
                      <a:pt x="117" y="11"/>
                      <a:pt x="108" y="8"/>
                    </a:cubicBezTo>
                    <a:cubicBezTo>
                      <a:pt x="100" y="4"/>
                      <a:pt x="80" y="0"/>
                      <a:pt x="65" y="0"/>
                    </a:cubicBezTo>
                    <a:cubicBezTo>
                      <a:pt x="50" y="0"/>
                      <a:pt x="30" y="4"/>
                      <a:pt x="22" y="8"/>
                    </a:cubicBezTo>
                    <a:cubicBezTo>
                      <a:pt x="13" y="11"/>
                      <a:pt x="5" y="15"/>
                      <a:pt x="4" y="2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10" y="140"/>
                      <a:pt x="10" y="140"/>
                      <a:pt x="10" y="140"/>
                    </a:cubicBezTo>
                    <a:cubicBezTo>
                      <a:pt x="10" y="151"/>
                      <a:pt x="10" y="151"/>
                      <a:pt x="10" y="151"/>
                    </a:cubicBezTo>
                    <a:cubicBezTo>
                      <a:pt x="10" y="163"/>
                      <a:pt x="29" y="163"/>
                      <a:pt x="29" y="151"/>
                    </a:cubicBezTo>
                    <a:cubicBezTo>
                      <a:pt x="29" y="140"/>
                      <a:pt x="29" y="140"/>
                      <a:pt x="29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1" y="151"/>
                      <a:pt x="101" y="151"/>
                      <a:pt x="101" y="151"/>
                    </a:cubicBezTo>
                    <a:cubicBezTo>
                      <a:pt x="101" y="163"/>
                      <a:pt x="120" y="163"/>
                      <a:pt x="120" y="151"/>
                    </a:cubicBezTo>
                    <a:cubicBezTo>
                      <a:pt x="120" y="140"/>
                      <a:pt x="120" y="140"/>
                      <a:pt x="120" y="140"/>
                    </a:cubicBezTo>
                    <a:cubicBezTo>
                      <a:pt x="130" y="140"/>
                      <a:pt x="130" y="140"/>
                      <a:pt x="130" y="140"/>
                    </a:cubicBezTo>
                    <a:cubicBezTo>
                      <a:pt x="130" y="72"/>
                      <a:pt x="130" y="72"/>
                      <a:pt x="130" y="72"/>
                    </a:cubicBezTo>
                    <a:lnTo>
                      <a:pt x="126" y="23"/>
                    </a:lnTo>
                    <a:close/>
                    <a:moveTo>
                      <a:pt x="38" y="12"/>
                    </a:moveTo>
                    <a:cubicBezTo>
                      <a:pt x="92" y="12"/>
                      <a:pt x="92" y="12"/>
                      <a:pt x="92" y="12"/>
                    </a:cubicBezTo>
                    <a:cubicBezTo>
                      <a:pt x="97" y="12"/>
                      <a:pt x="97" y="20"/>
                      <a:pt x="92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3" y="20"/>
                      <a:pt x="33" y="12"/>
                      <a:pt x="38" y="12"/>
                    </a:cubicBezTo>
                    <a:close/>
                    <a:moveTo>
                      <a:pt x="11" y="71"/>
                    </a:moveTo>
                    <a:cubicBezTo>
                      <a:pt x="16" y="35"/>
                      <a:pt x="16" y="35"/>
                      <a:pt x="16" y="35"/>
                    </a:cubicBezTo>
                    <a:cubicBezTo>
                      <a:pt x="17" y="31"/>
                      <a:pt x="18" y="28"/>
                      <a:pt x="24" y="28"/>
                    </a:cubicBezTo>
                    <a:cubicBezTo>
                      <a:pt x="106" y="28"/>
                      <a:pt x="106" y="28"/>
                      <a:pt x="106" y="28"/>
                    </a:cubicBezTo>
                    <a:cubicBezTo>
                      <a:pt x="112" y="28"/>
                      <a:pt x="113" y="31"/>
                      <a:pt x="114" y="35"/>
                    </a:cubicBezTo>
                    <a:cubicBezTo>
                      <a:pt x="119" y="71"/>
                      <a:pt x="119" y="71"/>
                      <a:pt x="119" y="71"/>
                    </a:cubicBezTo>
                    <a:cubicBezTo>
                      <a:pt x="119" y="74"/>
                      <a:pt x="118" y="78"/>
                      <a:pt x="114" y="78"/>
                    </a:cubicBezTo>
                    <a:cubicBezTo>
                      <a:pt x="16" y="78"/>
                      <a:pt x="16" y="78"/>
                      <a:pt x="16" y="78"/>
                    </a:cubicBezTo>
                    <a:cubicBezTo>
                      <a:pt x="12" y="78"/>
                      <a:pt x="11" y="74"/>
                      <a:pt x="11" y="71"/>
                    </a:cubicBezTo>
                    <a:close/>
                    <a:moveTo>
                      <a:pt x="31" y="113"/>
                    </a:moveTo>
                    <a:cubicBezTo>
                      <a:pt x="31" y="115"/>
                      <a:pt x="29" y="117"/>
                      <a:pt x="27" y="117"/>
                    </a:cubicBezTo>
                    <a:cubicBezTo>
                      <a:pt x="12" y="117"/>
                      <a:pt x="12" y="117"/>
                      <a:pt x="12" y="117"/>
                    </a:cubicBezTo>
                    <a:cubicBezTo>
                      <a:pt x="10" y="117"/>
                      <a:pt x="9" y="115"/>
                      <a:pt x="9" y="113"/>
                    </a:cubicBezTo>
                    <a:cubicBezTo>
                      <a:pt x="9" y="107"/>
                      <a:pt x="9" y="107"/>
                      <a:pt x="9" y="107"/>
                    </a:cubicBezTo>
                    <a:cubicBezTo>
                      <a:pt x="9" y="105"/>
                      <a:pt x="10" y="103"/>
                      <a:pt x="12" y="103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9" y="103"/>
                      <a:pt x="31" y="105"/>
                      <a:pt x="31" y="107"/>
                    </a:cubicBezTo>
                    <a:lnTo>
                      <a:pt x="31" y="113"/>
                    </a:lnTo>
                    <a:close/>
                    <a:moveTo>
                      <a:pt x="121" y="113"/>
                    </a:moveTo>
                    <a:cubicBezTo>
                      <a:pt x="121" y="115"/>
                      <a:pt x="120" y="117"/>
                      <a:pt x="118" y="117"/>
                    </a:cubicBezTo>
                    <a:cubicBezTo>
                      <a:pt x="103" y="117"/>
                      <a:pt x="103" y="117"/>
                      <a:pt x="103" y="117"/>
                    </a:cubicBezTo>
                    <a:cubicBezTo>
                      <a:pt x="101" y="117"/>
                      <a:pt x="99" y="115"/>
                      <a:pt x="99" y="113"/>
                    </a:cubicBezTo>
                    <a:cubicBezTo>
                      <a:pt x="99" y="107"/>
                      <a:pt x="99" y="107"/>
                      <a:pt x="99" y="107"/>
                    </a:cubicBezTo>
                    <a:cubicBezTo>
                      <a:pt x="99" y="105"/>
                      <a:pt x="101" y="103"/>
                      <a:pt x="103" y="103"/>
                    </a:cubicBezTo>
                    <a:cubicBezTo>
                      <a:pt x="118" y="103"/>
                      <a:pt x="118" y="103"/>
                      <a:pt x="118" y="103"/>
                    </a:cubicBezTo>
                    <a:cubicBezTo>
                      <a:pt x="120" y="103"/>
                      <a:pt x="121" y="105"/>
                      <a:pt x="121" y="107"/>
                    </a:cubicBezTo>
                    <a:cubicBezTo>
                      <a:pt x="121" y="113"/>
                      <a:pt x="121" y="113"/>
                      <a:pt x="121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F6AB228-E92C-6544-AA47-94D2700CB4E0}"/>
              </a:ext>
            </a:extLst>
          </p:cNvPr>
          <p:cNvGrpSpPr/>
          <p:nvPr/>
        </p:nvGrpSpPr>
        <p:grpSpPr>
          <a:xfrm>
            <a:off x="7568772" y="4207236"/>
            <a:ext cx="783772" cy="783772"/>
            <a:chOff x="2590607" y="4557884"/>
            <a:chExt cx="783772" cy="783772"/>
          </a:xfrm>
        </p:grpSpPr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E5C7D2D-647A-DC4A-949C-B93CBF543188}"/>
                </a:ext>
              </a:extLst>
            </p:cNvPr>
            <p:cNvSpPr/>
            <p:nvPr/>
          </p:nvSpPr>
          <p:spPr>
            <a:xfrm>
              <a:off x="2590607" y="4557884"/>
              <a:ext cx="783772" cy="7837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14" name="Group 8">
              <a:extLst>
                <a:ext uri="{FF2B5EF4-FFF2-40B4-BE49-F238E27FC236}">
                  <a16:creationId xmlns:a16="http://schemas.microsoft.com/office/drawing/2014/main" id="{9C4C0A11-6EC3-8A79-6C06-71896360B99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811976" y="4739494"/>
              <a:ext cx="350961" cy="384070"/>
              <a:chOff x="3681" y="1986"/>
              <a:chExt cx="318" cy="348"/>
            </a:xfrm>
          </p:grpSpPr>
          <p:sp>
            <p:nvSpPr>
              <p:cNvPr id="15" name="AutoShape 7">
                <a:extLst>
                  <a:ext uri="{FF2B5EF4-FFF2-40B4-BE49-F238E27FC236}">
                    <a16:creationId xmlns:a16="http://schemas.microsoft.com/office/drawing/2014/main" id="{2BA6CD46-3AF3-8ADA-0264-65C56D7D0D90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81" y="1986"/>
                <a:ext cx="31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9">
                <a:extLst>
                  <a:ext uri="{FF2B5EF4-FFF2-40B4-BE49-F238E27FC236}">
                    <a16:creationId xmlns:a16="http://schemas.microsoft.com/office/drawing/2014/main" id="{98D80452-BCCB-F93E-4809-0B88391D1A68}"/>
                  </a:ext>
                </a:extLst>
              </p:cNvPr>
              <p:cNvSpPr/>
              <p:nvPr/>
            </p:nvSpPr>
            <p:spPr bwMode="auto">
              <a:xfrm>
                <a:off x="3679" y="1984"/>
                <a:ext cx="318" cy="348"/>
              </a:xfrm>
              <a:custGeom>
                <a:avLst/>
                <a:gdLst>
                  <a:gd name="T0" fmla="*/ 132 w 132"/>
                  <a:gd name="T1" fmla="*/ 102 h 144"/>
                  <a:gd name="T2" fmla="*/ 132 w 132"/>
                  <a:gd name="T3" fmla="*/ 90 h 144"/>
                  <a:gd name="T4" fmla="*/ 78 w 132"/>
                  <a:gd name="T5" fmla="*/ 54 h 144"/>
                  <a:gd name="T6" fmla="*/ 78 w 132"/>
                  <a:gd name="T7" fmla="*/ 12 h 144"/>
                  <a:gd name="T8" fmla="*/ 66 w 132"/>
                  <a:gd name="T9" fmla="*/ 0 h 144"/>
                  <a:gd name="T10" fmla="*/ 54 w 132"/>
                  <a:gd name="T11" fmla="*/ 12 h 144"/>
                  <a:gd name="T12" fmla="*/ 54 w 132"/>
                  <a:gd name="T13" fmla="*/ 54 h 144"/>
                  <a:gd name="T14" fmla="*/ 0 w 132"/>
                  <a:gd name="T15" fmla="*/ 90 h 144"/>
                  <a:gd name="T16" fmla="*/ 0 w 132"/>
                  <a:gd name="T17" fmla="*/ 102 h 144"/>
                  <a:gd name="T18" fmla="*/ 54 w 132"/>
                  <a:gd name="T19" fmla="*/ 84 h 144"/>
                  <a:gd name="T20" fmla="*/ 54 w 132"/>
                  <a:gd name="T21" fmla="*/ 118 h 144"/>
                  <a:gd name="T22" fmla="*/ 36 w 132"/>
                  <a:gd name="T23" fmla="*/ 132 h 144"/>
                  <a:gd name="T24" fmla="*/ 36 w 132"/>
                  <a:gd name="T25" fmla="*/ 144 h 144"/>
                  <a:gd name="T26" fmla="*/ 66 w 132"/>
                  <a:gd name="T27" fmla="*/ 132 h 144"/>
                  <a:gd name="T28" fmla="*/ 96 w 132"/>
                  <a:gd name="T29" fmla="*/ 144 h 144"/>
                  <a:gd name="T30" fmla="*/ 96 w 132"/>
                  <a:gd name="T31" fmla="*/ 132 h 144"/>
                  <a:gd name="T32" fmla="*/ 78 w 132"/>
                  <a:gd name="T33" fmla="*/ 118 h 144"/>
                  <a:gd name="T34" fmla="*/ 78 w 132"/>
                  <a:gd name="T35" fmla="*/ 84 h 144"/>
                  <a:gd name="T36" fmla="*/ 132 w 132"/>
                  <a:gd name="T37" fmla="*/ 10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2" h="144">
                    <a:moveTo>
                      <a:pt x="132" y="102"/>
                    </a:moveTo>
                    <a:cubicBezTo>
                      <a:pt x="132" y="90"/>
                      <a:pt x="132" y="90"/>
                      <a:pt x="132" y="90"/>
                    </a:cubicBezTo>
                    <a:cubicBezTo>
                      <a:pt x="78" y="54"/>
                      <a:pt x="78" y="54"/>
                      <a:pt x="78" y="54"/>
                    </a:cubicBezTo>
                    <a:cubicBezTo>
                      <a:pt x="78" y="12"/>
                      <a:pt x="78" y="12"/>
                      <a:pt x="78" y="12"/>
                    </a:cubicBezTo>
                    <a:cubicBezTo>
                      <a:pt x="78" y="12"/>
                      <a:pt x="78" y="0"/>
                      <a:pt x="66" y="0"/>
                    </a:cubicBezTo>
                    <a:cubicBezTo>
                      <a:pt x="54" y="0"/>
                      <a:pt x="54" y="12"/>
                      <a:pt x="54" y="12"/>
                    </a:cubicBezTo>
                    <a:cubicBezTo>
                      <a:pt x="54" y="54"/>
                      <a:pt x="54" y="54"/>
                      <a:pt x="54" y="5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54" y="84"/>
                      <a:pt x="54" y="84"/>
                      <a:pt x="54" y="84"/>
                    </a:cubicBezTo>
                    <a:cubicBezTo>
                      <a:pt x="54" y="118"/>
                      <a:pt x="54" y="118"/>
                      <a:pt x="54" y="118"/>
                    </a:cubicBezTo>
                    <a:cubicBezTo>
                      <a:pt x="36" y="132"/>
                      <a:pt x="36" y="132"/>
                      <a:pt x="36" y="132"/>
                    </a:cubicBezTo>
                    <a:cubicBezTo>
                      <a:pt x="36" y="144"/>
                      <a:pt x="36" y="144"/>
                      <a:pt x="36" y="144"/>
                    </a:cubicBezTo>
                    <a:cubicBezTo>
                      <a:pt x="66" y="132"/>
                      <a:pt x="66" y="132"/>
                      <a:pt x="66" y="132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96" y="132"/>
                      <a:pt x="96" y="132"/>
                      <a:pt x="96" y="132"/>
                    </a:cubicBezTo>
                    <a:cubicBezTo>
                      <a:pt x="78" y="118"/>
                      <a:pt x="78" y="118"/>
                      <a:pt x="78" y="118"/>
                    </a:cubicBezTo>
                    <a:cubicBezTo>
                      <a:pt x="78" y="84"/>
                      <a:pt x="78" y="84"/>
                      <a:pt x="78" y="84"/>
                    </a:cubicBezTo>
                    <a:lnTo>
                      <a:pt x="132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7F5682B1-C219-F5CD-143B-876117F9555A}"/>
              </a:ext>
            </a:extLst>
          </p:cNvPr>
          <p:cNvGrpSpPr/>
          <p:nvPr/>
        </p:nvGrpSpPr>
        <p:grpSpPr>
          <a:xfrm>
            <a:off x="9009428" y="4207236"/>
            <a:ext cx="783772" cy="783772"/>
            <a:chOff x="4031263" y="4557884"/>
            <a:chExt cx="783772" cy="783772"/>
          </a:xfrm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9FDAEAA2-002C-E6FB-F55A-A0A36A7BC5CC}"/>
                </a:ext>
              </a:extLst>
            </p:cNvPr>
            <p:cNvSpPr/>
            <p:nvPr/>
          </p:nvSpPr>
          <p:spPr>
            <a:xfrm>
              <a:off x="4031263" y="4557884"/>
              <a:ext cx="783772" cy="783772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19" name="Group 12">
              <a:extLst>
                <a:ext uri="{FF2B5EF4-FFF2-40B4-BE49-F238E27FC236}">
                  <a16:creationId xmlns:a16="http://schemas.microsoft.com/office/drawing/2014/main" id="{1FCA7DA8-0877-B00C-E5CB-4D2C085C3A2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249068" y="4737319"/>
              <a:ext cx="374316" cy="408344"/>
              <a:chOff x="3642" y="1944"/>
              <a:chExt cx="396" cy="432"/>
            </a:xfrm>
          </p:grpSpPr>
          <p:sp>
            <p:nvSpPr>
              <p:cNvPr id="20" name="AutoShape 11">
                <a:extLst>
                  <a:ext uri="{FF2B5EF4-FFF2-40B4-BE49-F238E27FC236}">
                    <a16:creationId xmlns:a16="http://schemas.microsoft.com/office/drawing/2014/main" id="{DF650A07-E148-E823-58E4-0971E8F25048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42" y="1944"/>
                <a:ext cx="396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Freeform 13">
                <a:extLst>
                  <a:ext uri="{FF2B5EF4-FFF2-40B4-BE49-F238E27FC236}">
                    <a16:creationId xmlns:a16="http://schemas.microsoft.com/office/drawing/2014/main" id="{7F18AFD3-1157-669B-1849-3CB768B459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2" y="1942"/>
                <a:ext cx="394" cy="432"/>
              </a:xfrm>
              <a:custGeom>
                <a:avLst/>
                <a:gdLst>
                  <a:gd name="T0" fmla="*/ 140 w 164"/>
                  <a:gd name="T1" fmla="*/ 99 h 180"/>
                  <a:gd name="T2" fmla="*/ 140 w 164"/>
                  <a:gd name="T3" fmla="*/ 30 h 180"/>
                  <a:gd name="T4" fmla="*/ 140 w 164"/>
                  <a:gd name="T5" fmla="*/ 29 h 180"/>
                  <a:gd name="T6" fmla="*/ 134 w 164"/>
                  <a:gd name="T7" fmla="*/ 24 h 180"/>
                  <a:gd name="T8" fmla="*/ 65 w 164"/>
                  <a:gd name="T9" fmla="*/ 24 h 180"/>
                  <a:gd name="T10" fmla="*/ 41 w 164"/>
                  <a:gd name="T11" fmla="*/ 0 h 180"/>
                  <a:gd name="T12" fmla="*/ 41 w 164"/>
                  <a:gd name="T13" fmla="*/ 123 h 180"/>
                  <a:gd name="T14" fmla="*/ 164 w 164"/>
                  <a:gd name="T15" fmla="*/ 123 h 180"/>
                  <a:gd name="T16" fmla="*/ 140 w 164"/>
                  <a:gd name="T17" fmla="*/ 99 h 180"/>
                  <a:gd name="T18" fmla="*/ 33 w 164"/>
                  <a:gd name="T19" fmla="*/ 103 h 180"/>
                  <a:gd name="T20" fmla="*/ 40 w 164"/>
                  <a:gd name="T21" fmla="*/ 12 h 180"/>
                  <a:gd name="T22" fmla="*/ 47 w 164"/>
                  <a:gd name="T23" fmla="*/ 20 h 180"/>
                  <a:gd name="T24" fmla="*/ 33 w 164"/>
                  <a:gd name="T25" fmla="*/ 103 h 180"/>
                  <a:gd name="T26" fmla="*/ 128 w 164"/>
                  <a:gd name="T27" fmla="*/ 87 h 180"/>
                  <a:gd name="T28" fmla="*/ 76 w 164"/>
                  <a:gd name="T29" fmla="*/ 36 h 180"/>
                  <a:gd name="T30" fmla="*/ 128 w 164"/>
                  <a:gd name="T31" fmla="*/ 36 h 180"/>
                  <a:gd name="T32" fmla="*/ 128 w 164"/>
                  <a:gd name="T33" fmla="*/ 87 h 180"/>
                  <a:gd name="T34" fmla="*/ 54 w 164"/>
                  <a:gd name="T35" fmla="*/ 159 h 180"/>
                  <a:gd name="T36" fmla="*/ 40 w 164"/>
                  <a:gd name="T37" fmla="*/ 136 h 180"/>
                  <a:gd name="T38" fmla="*/ 25 w 164"/>
                  <a:gd name="T39" fmla="*/ 159 h 180"/>
                  <a:gd name="T40" fmla="*/ 0 w 164"/>
                  <a:gd name="T41" fmla="*/ 180 h 180"/>
                  <a:gd name="T42" fmla="*/ 79 w 164"/>
                  <a:gd name="T43" fmla="*/ 180 h 180"/>
                  <a:gd name="T44" fmla="*/ 54 w 164"/>
                  <a:gd name="T45" fmla="*/ 159 h 180"/>
                  <a:gd name="T46" fmla="*/ 29 w 164"/>
                  <a:gd name="T47" fmla="*/ 158 h 180"/>
                  <a:gd name="T48" fmla="*/ 41 w 164"/>
                  <a:gd name="T49" fmla="*/ 138 h 180"/>
                  <a:gd name="T50" fmla="*/ 29 w 164"/>
                  <a:gd name="T51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4" h="180">
                    <a:moveTo>
                      <a:pt x="140" y="99"/>
                    </a:moveTo>
                    <a:cubicBezTo>
                      <a:pt x="140" y="30"/>
                      <a:pt x="140" y="30"/>
                      <a:pt x="140" y="30"/>
                    </a:cubicBezTo>
                    <a:cubicBezTo>
                      <a:pt x="140" y="30"/>
                      <a:pt x="140" y="30"/>
                      <a:pt x="140" y="29"/>
                    </a:cubicBezTo>
                    <a:cubicBezTo>
                      <a:pt x="140" y="26"/>
                      <a:pt x="137" y="24"/>
                      <a:pt x="134" y="24"/>
                    </a:cubicBezTo>
                    <a:cubicBezTo>
                      <a:pt x="65" y="24"/>
                      <a:pt x="65" y="24"/>
                      <a:pt x="65" y="24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7" y="34"/>
                      <a:pt x="7" y="89"/>
                      <a:pt x="41" y="123"/>
                    </a:cubicBezTo>
                    <a:cubicBezTo>
                      <a:pt x="75" y="157"/>
                      <a:pt x="130" y="157"/>
                      <a:pt x="164" y="123"/>
                    </a:cubicBezTo>
                    <a:lnTo>
                      <a:pt x="140" y="99"/>
                    </a:lnTo>
                    <a:close/>
                    <a:moveTo>
                      <a:pt x="33" y="103"/>
                    </a:moveTo>
                    <a:cubicBezTo>
                      <a:pt x="3" y="49"/>
                      <a:pt x="40" y="12"/>
                      <a:pt x="40" y="12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18" y="48"/>
                      <a:pt x="33" y="103"/>
                    </a:cubicBezTo>
                    <a:close/>
                    <a:moveTo>
                      <a:pt x="128" y="87"/>
                    </a:moveTo>
                    <a:cubicBezTo>
                      <a:pt x="76" y="36"/>
                      <a:pt x="76" y="36"/>
                      <a:pt x="76" y="36"/>
                    </a:cubicBezTo>
                    <a:cubicBezTo>
                      <a:pt x="128" y="36"/>
                      <a:pt x="128" y="36"/>
                      <a:pt x="128" y="36"/>
                    </a:cubicBezTo>
                    <a:lnTo>
                      <a:pt x="128" y="87"/>
                    </a:lnTo>
                    <a:close/>
                    <a:moveTo>
                      <a:pt x="54" y="159"/>
                    </a:moveTo>
                    <a:cubicBezTo>
                      <a:pt x="53" y="149"/>
                      <a:pt x="54" y="136"/>
                      <a:pt x="40" y="136"/>
                    </a:cubicBezTo>
                    <a:cubicBezTo>
                      <a:pt x="25" y="136"/>
                      <a:pt x="26" y="149"/>
                      <a:pt x="25" y="159"/>
                    </a:cubicBezTo>
                    <a:cubicBezTo>
                      <a:pt x="17" y="178"/>
                      <a:pt x="1" y="160"/>
                      <a:pt x="0" y="180"/>
                    </a:cubicBezTo>
                    <a:cubicBezTo>
                      <a:pt x="79" y="180"/>
                      <a:pt x="79" y="180"/>
                      <a:pt x="79" y="180"/>
                    </a:cubicBezTo>
                    <a:cubicBezTo>
                      <a:pt x="78" y="160"/>
                      <a:pt x="63" y="178"/>
                      <a:pt x="54" y="159"/>
                    </a:cubicBezTo>
                    <a:close/>
                    <a:moveTo>
                      <a:pt x="29" y="158"/>
                    </a:moveTo>
                    <a:cubicBezTo>
                      <a:pt x="26" y="136"/>
                      <a:pt x="41" y="138"/>
                      <a:pt x="41" y="138"/>
                    </a:cubicBezTo>
                    <a:cubicBezTo>
                      <a:pt x="41" y="138"/>
                      <a:pt x="34" y="143"/>
                      <a:pt x="29" y="15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F86A38D-B7DF-389C-669A-6D9BBB826D53}"/>
              </a:ext>
            </a:extLst>
          </p:cNvPr>
          <p:cNvGrpSpPr/>
          <p:nvPr/>
        </p:nvGrpSpPr>
        <p:grpSpPr>
          <a:xfrm>
            <a:off x="10450083" y="4207236"/>
            <a:ext cx="783772" cy="783772"/>
            <a:chOff x="5471918" y="4557884"/>
            <a:chExt cx="783772" cy="78377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7636883D-A519-E3A0-A218-E4AE04AA829A}"/>
                </a:ext>
              </a:extLst>
            </p:cNvPr>
            <p:cNvSpPr/>
            <p:nvPr/>
          </p:nvSpPr>
          <p:spPr>
            <a:xfrm>
              <a:off x="5471918" y="4557884"/>
              <a:ext cx="783772" cy="78377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4" name="Group 16">
              <a:extLst>
                <a:ext uri="{FF2B5EF4-FFF2-40B4-BE49-F238E27FC236}">
                  <a16:creationId xmlns:a16="http://schemas.microsoft.com/office/drawing/2014/main" id="{70A452F3-2F52-7BE3-FB69-EE65254D1E4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690731" y="4750004"/>
              <a:ext cx="358794" cy="408283"/>
              <a:chOff x="3666" y="1962"/>
              <a:chExt cx="348" cy="396"/>
            </a:xfrm>
          </p:grpSpPr>
          <p:sp>
            <p:nvSpPr>
              <p:cNvPr id="25" name="AutoShape 15">
                <a:extLst>
                  <a:ext uri="{FF2B5EF4-FFF2-40B4-BE49-F238E27FC236}">
                    <a16:creationId xmlns:a16="http://schemas.microsoft.com/office/drawing/2014/main" id="{91E07320-D08E-DFE4-9B51-91AD52E524AF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66" y="1962"/>
                <a:ext cx="348" cy="3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7">
                <a:extLst>
                  <a:ext uri="{FF2B5EF4-FFF2-40B4-BE49-F238E27FC236}">
                    <a16:creationId xmlns:a16="http://schemas.microsoft.com/office/drawing/2014/main" id="{1A43F7F1-6CF5-EC72-924F-83009612A7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66" y="1962"/>
                <a:ext cx="348" cy="394"/>
              </a:xfrm>
              <a:custGeom>
                <a:avLst/>
                <a:gdLst>
                  <a:gd name="T0" fmla="*/ 174 w 348"/>
                  <a:gd name="T1" fmla="*/ 0 h 394"/>
                  <a:gd name="T2" fmla="*/ 15 w 348"/>
                  <a:gd name="T3" fmla="*/ 91 h 394"/>
                  <a:gd name="T4" fmla="*/ 174 w 348"/>
                  <a:gd name="T5" fmla="*/ 185 h 394"/>
                  <a:gd name="T6" fmla="*/ 334 w 348"/>
                  <a:gd name="T7" fmla="*/ 94 h 394"/>
                  <a:gd name="T8" fmla="*/ 174 w 348"/>
                  <a:gd name="T9" fmla="*/ 0 h 394"/>
                  <a:gd name="T10" fmla="*/ 0 w 348"/>
                  <a:gd name="T11" fmla="*/ 300 h 394"/>
                  <a:gd name="T12" fmla="*/ 160 w 348"/>
                  <a:gd name="T13" fmla="*/ 394 h 394"/>
                  <a:gd name="T14" fmla="*/ 160 w 348"/>
                  <a:gd name="T15" fmla="*/ 209 h 394"/>
                  <a:gd name="T16" fmla="*/ 0 w 348"/>
                  <a:gd name="T17" fmla="*/ 118 h 394"/>
                  <a:gd name="T18" fmla="*/ 0 w 348"/>
                  <a:gd name="T19" fmla="*/ 300 h 394"/>
                  <a:gd name="T20" fmla="*/ 189 w 348"/>
                  <a:gd name="T21" fmla="*/ 211 h 394"/>
                  <a:gd name="T22" fmla="*/ 189 w 348"/>
                  <a:gd name="T23" fmla="*/ 394 h 394"/>
                  <a:gd name="T24" fmla="*/ 348 w 348"/>
                  <a:gd name="T25" fmla="*/ 300 h 394"/>
                  <a:gd name="T26" fmla="*/ 348 w 348"/>
                  <a:gd name="T27" fmla="*/ 118 h 394"/>
                  <a:gd name="T28" fmla="*/ 189 w 348"/>
                  <a:gd name="T29" fmla="*/ 211 h 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394">
                    <a:moveTo>
                      <a:pt x="174" y="0"/>
                    </a:moveTo>
                    <a:lnTo>
                      <a:pt x="15" y="91"/>
                    </a:lnTo>
                    <a:lnTo>
                      <a:pt x="174" y="185"/>
                    </a:lnTo>
                    <a:lnTo>
                      <a:pt x="334" y="94"/>
                    </a:lnTo>
                    <a:lnTo>
                      <a:pt x="174" y="0"/>
                    </a:lnTo>
                    <a:close/>
                    <a:moveTo>
                      <a:pt x="0" y="300"/>
                    </a:moveTo>
                    <a:lnTo>
                      <a:pt x="160" y="394"/>
                    </a:lnTo>
                    <a:lnTo>
                      <a:pt x="160" y="209"/>
                    </a:lnTo>
                    <a:lnTo>
                      <a:pt x="0" y="118"/>
                    </a:lnTo>
                    <a:lnTo>
                      <a:pt x="0" y="300"/>
                    </a:lnTo>
                    <a:close/>
                    <a:moveTo>
                      <a:pt x="189" y="211"/>
                    </a:moveTo>
                    <a:lnTo>
                      <a:pt x="189" y="394"/>
                    </a:lnTo>
                    <a:lnTo>
                      <a:pt x="348" y="300"/>
                    </a:lnTo>
                    <a:lnTo>
                      <a:pt x="348" y="118"/>
                    </a:lnTo>
                    <a:lnTo>
                      <a:pt x="189" y="2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27" name="TextBox 76">
            <a:extLst>
              <a:ext uri="{FF2B5EF4-FFF2-40B4-BE49-F238E27FC236}">
                <a16:creationId xmlns:a16="http://schemas.microsoft.com/office/drawing/2014/main" id="{A2CF3962-6450-072F-F61C-FACFB118CB25}"/>
              </a:ext>
            </a:extLst>
          </p:cNvPr>
          <p:cNvSpPr txBox="1"/>
          <p:nvPr/>
        </p:nvSpPr>
        <p:spPr>
          <a:xfrm>
            <a:off x="6068600" y="5172618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8" name="TextBox 76">
            <a:extLst>
              <a:ext uri="{FF2B5EF4-FFF2-40B4-BE49-F238E27FC236}">
                <a16:creationId xmlns:a16="http://schemas.microsoft.com/office/drawing/2014/main" id="{4C5260A1-F213-DE4B-0A64-02912D7E0672}"/>
              </a:ext>
            </a:extLst>
          </p:cNvPr>
          <p:cNvSpPr txBox="1"/>
          <p:nvPr/>
        </p:nvSpPr>
        <p:spPr>
          <a:xfrm>
            <a:off x="7509256" y="5170411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29" name="TextBox 76">
            <a:extLst>
              <a:ext uri="{FF2B5EF4-FFF2-40B4-BE49-F238E27FC236}">
                <a16:creationId xmlns:a16="http://schemas.microsoft.com/office/drawing/2014/main" id="{2ABC9030-5071-3EA8-E68D-91817287AC51}"/>
              </a:ext>
            </a:extLst>
          </p:cNvPr>
          <p:cNvSpPr txBox="1"/>
          <p:nvPr/>
        </p:nvSpPr>
        <p:spPr>
          <a:xfrm>
            <a:off x="8942881" y="5170411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0" name="TextBox 76">
            <a:extLst>
              <a:ext uri="{FF2B5EF4-FFF2-40B4-BE49-F238E27FC236}">
                <a16:creationId xmlns:a16="http://schemas.microsoft.com/office/drawing/2014/main" id="{917BAE54-7D6D-952E-C49A-54C0761B85D2}"/>
              </a:ext>
            </a:extLst>
          </p:cNvPr>
          <p:cNvSpPr txBox="1"/>
          <p:nvPr/>
        </p:nvSpPr>
        <p:spPr>
          <a:xfrm>
            <a:off x="10398751" y="5170410"/>
            <a:ext cx="902803" cy="307773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>
            <a:defPPr>
              <a:defRPr lang="zh-CN"/>
            </a:defPPr>
            <a:lvl1pPr>
              <a:defRPr sz="1600" b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9996B454-C0F2-BD3D-CAC8-5FE201ACCB1D}"/>
              </a:ext>
            </a:extLst>
          </p:cNvPr>
          <p:cNvSpPr/>
          <p:nvPr/>
        </p:nvSpPr>
        <p:spPr>
          <a:xfrm>
            <a:off x="6020431" y="2160193"/>
            <a:ext cx="5281123" cy="138499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DB89FD6-A5FF-16B4-DCA8-241C1B0FCD2F}"/>
              </a:ext>
            </a:extLst>
          </p:cNvPr>
          <p:cNvGrpSpPr/>
          <p:nvPr/>
        </p:nvGrpSpPr>
        <p:grpSpPr>
          <a:xfrm>
            <a:off x="6104031" y="1558589"/>
            <a:ext cx="5129823" cy="369328"/>
            <a:chOff x="1125866" y="1909237"/>
            <a:chExt cx="5129823" cy="369328"/>
          </a:xfrm>
        </p:grpSpPr>
        <p:sp>
          <p:nvSpPr>
            <p:cNvPr id="33" name="矩形 32">
              <a:extLst>
                <a:ext uri="{FF2B5EF4-FFF2-40B4-BE49-F238E27FC236}">
                  <a16:creationId xmlns:a16="http://schemas.microsoft.com/office/drawing/2014/main" id="{AA718A6F-5134-47B8-7611-28E94686807E}"/>
                </a:ext>
              </a:extLst>
            </p:cNvPr>
            <p:cNvSpPr/>
            <p:nvPr/>
          </p:nvSpPr>
          <p:spPr>
            <a:xfrm>
              <a:off x="1125866" y="1916239"/>
              <a:ext cx="5129823" cy="357774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97C8C86-A65B-3BE5-15F7-A80AFCCECAA2}"/>
                </a:ext>
              </a:extLst>
            </p:cNvPr>
            <p:cNvSpPr txBox="1"/>
            <p:nvPr/>
          </p:nvSpPr>
          <p:spPr>
            <a:xfrm>
              <a:off x="1125867" y="1909237"/>
              <a:ext cx="1338820" cy="369328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结论与建议</a:t>
              </a:r>
            </a:p>
          </p:txBody>
        </p:sp>
      </p:grpSp>
      <p:sp>
        <p:nvSpPr>
          <p:cNvPr id="118" name="任意多边形: 形状 117">
            <a:extLst>
              <a:ext uri="{FF2B5EF4-FFF2-40B4-BE49-F238E27FC236}">
                <a16:creationId xmlns:a16="http://schemas.microsoft.com/office/drawing/2014/main" id="{5BF1B960-BB70-5758-8128-E9C02AA1358B}"/>
              </a:ext>
            </a:extLst>
          </p:cNvPr>
          <p:cNvSpPr/>
          <p:nvPr/>
        </p:nvSpPr>
        <p:spPr>
          <a:xfrm>
            <a:off x="1510908" y="3258926"/>
            <a:ext cx="3849927" cy="688699"/>
          </a:xfrm>
          <a:custGeom>
            <a:avLst/>
            <a:gdLst>
              <a:gd name="connsiteX0" fmla="*/ 0 w 2289432"/>
              <a:gd name="connsiteY0" fmla="*/ 0 h 409548"/>
              <a:gd name="connsiteX1" fmla="*/ 1144714 w 2289432"/>
              <a:gd name="connsiteY1" fmla="*/ 8 h 409548"/>
              <a:gd name="connsiteX2" fmla="*/ 2289429 w 2289432"/>
              <a:gd name="connsiteY2" fmla="*/ 16 h 409548"/>
              <a:gd name="connsiteX3" fmla="*/ 2289432 w 2289432"/>
              <a:gd name="connsiteY3" fmla="*/ 409532 h 409548"/>
              <a:gd name="connsiteX4" fmla="*/ 0 w 2289432"/>
              <a:gd name="connsiteY4" fmla="*/ 409548 h 409548"/>
              <a:gd name="connsiteX5" fmla="*/ 0 w 2289432"/>
              <a:gd name="connsiteY5" fmla="*/ 0 h 40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9432" h="409548">
                <a:moveTo>
                  <a:pt x="0" y="0"/>
                </a:moveTo>
                <a:lnTo>
                  <a:pt x="1144714" y="8"/>
                </a:lnTo>
                <a:lnTo>
                  <a:pt x="2289429" y="16"/>
                </a:lnTo>
                <a:cubicBezTo>
                  <a:pt x="2289429" y="136518"/>
                  <a:pt x="2289430" y="273024"/>
                  <a:pt x="2289432" y="409532"/>
                </a:cubicBezTo>
                <a:cubicBezTo>
                  <a:pt x="1526287" y="409537"/>
                  <a:pt x="763143" y="409542"/>
                  <a:pt x="0" y="409548"/>
                </a:cubicBezTo>
                <a:cubicBezTo>
                  <a:pt x="0" y="273029"/>
                  <a:pt x="0" y="136513"/>
                  <a:pt x="0" y="0"/>
                </a:cubicBezTo>
              </a:path>
            </a:pathLst>
          </a:custGeom>
          <a:solidFill>
            <a:srgbClr val="FFFFFF"/>
          </a:soli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B267041A-036C-7FD4-392E-CF2AC03EEA18}"/>
              </a:ext>
            </a:extLst>
          </p:cNvPr>
          <p:cNvSpPr/>
          <p:nvPr/>
        </p:nvSpPr>
        <p:spPr>
          <a:xfrm>
            <a:off x="1509364" y="3344004"/>
            <a:ext cx="3849922" cy="607326"/>
          </a:xfrm>
          <a:custGeom>
            <a:avLst/>
            <a:gdLst>
              <a:gd name="connsiteX0" fmla="*/ 0 w 2289429"/>
              <a:gd name="connsiteY0" fmla="*/ 0 h 361158"/>
              <a:gd name="connsiteX1" fmla="*/ 1144716 w 2289429"/>
              <a:gd name="connsiteY1" fmla="*/ 20 h 361158"/>
              <a:gd name="connsiteX2" fmla="*/ 2289428 w 2289429"/>
              <a:gd name="connsiteY2" fmla="*/ 10 h 361158"/>
              <a:gd name="connsiteX3" fmla="*/ 2289430 w 2289429"/>
              <a:gd name="connsiteY3" fmla="*/ 361142 h 361158"/>
              <a:gd name="connsiteX4" fmla="*/ 3 w 2289429"/>
              <a:gd name="connsiteY4" fmla="*/ 361158 h 361158"/>
              <a:gd name="connsiteX5" fmla="*/ 0 w 2289429"/>
              <a:gd name="connsiteY5" fmla="*/ 0 h 361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89429" h="361158">
                <a:moveTo>
                  <a:pt x="0" y="0"/>
                </a:moveTo>
                <a:lnTo>
                  <a:pt x="1144716" y="20"/>
                </a:lnTo>
                <a:lnTo>
                  <a:pt x="2289428" y="10"/>
                </a:lnTo>
                <a:cubicBezTo>
                  <a:pt x="2289429" y="120386"/>
                  <a:pt x="2289430" y="240763"/>
                  <a:pt x="2289430" y="361142"/>
                </a:cubicBezTo>
                <a:cubicBezTo>
                  <a:pt x="1526288" y="361146"/>
                  <a:pt x="763145" y="361152"/>
                  <a:pt x="3" y="361158"/>
                </a:cubicBezTo>
                <a:cubicBezTo>
                  <a:pt x="3" y="240768"/>
                  <a:pt x="2" y="120382"/>
                  <a:pt x="0" y="0"/>
                </a:cubicBezTo>
              </a:path>
            </a:pathLst>
          </a:custGeom>
          <a:solidFill>
            <a:srgbClr val="FFFFFF"/>
          </a:solidFill>
          <a:ln w="88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8" name="组合 147">
            <a:extLst>
              <a:ext uri="{FF2B5EF4-FFF2-40B4-BE49-F238E27FC236}">
                <a16:creationId xmlns:a16="http://schemas.microsoft.com/office/drawing/2014/main" id="{73BFE60F-521F-176D-8450-843D2D19C149}"/>
              </a:ext>
            </a:extLst>
          </p:cNvPr>
          <p:cNvGrpSpPr/>
          <p:nvPr/>
        </p:nvGrpSpPr>
        <p:grpSpPr>
          <a:xfrm>
            <a:off x="1475302" y="1408136"/>
            <a:ext cx="3181038" cy="3924685"/>
            <a:chOff x="1509369" y="1613653"/>
            <a:chExt cx="3851466" cy="4751842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0D29E36A-4698-A8A6-5A9B-1D2B30322AF4}"/>
                </a:ext>
              </a:extLst>
            </p:cNvPr>
            <p:cNvSpPr/>
            <p:nvPr/>
          </p:nvSpPr>
          <p:spPr>
            <a:xfrm>
              <a:off x="1509369" y="3762331"/>
              <a:ext cx="3851466" cy="301553"/>
            </a:xfrm>
            <a:custGeom>
              <a:avLst/>
              <a:gdLst>
                <a:gd name="connsiteX0" fmla="*/ 0 w 2290347"/>
                <a:gd name="connsiteY0" fmla="*/ 0 h 179324"/>
                <a:gd name="connsiteX1" fmla="*/ 0 w 2290347"/>
                <a:gd name="connsiteY1" fmla="*/ 112392 h 179324"/>
                <a:gd name="connsiteX2" fmla="*/ 926740 w 2290347"/>
                <a:gd name="connsiteY2" fmla="*/ 112385 h 179324"/>
                <a:gd name="connsiteX3" fmla="*/ 1090583 w 2290347"/>
                <a:gd name="connsiteY3" fmla="*/ 112385 h 179324"/>
                <a:gd name="connsiteX4" fmla="*/ 1090761 w 2290347"/>
                <a:gd name="connsiteY4" fmla="*/ 112401 h 179324"/>
                <a:gd name="connsiteX5" fmla="*/ 1091409 w 2290347"/>
                <a:gd name="connsiteY5" fmla="*/ 179299 h 179324"/>
                <a:gd name="connsiteX6" fmla="*/ 1249101 w 2290347"/>
                <a:gd name="connsiteY6" fmla="*/ 179324 h 179324"/>
                <a:gd name="connsiteX7" fmla="*/ 1249807 w 2290347"/>
                <a:gd name="connsiteY7" fmla="*/ 113756 h 179324"/>
                <a:gd name="connsiteX8" fmla="*/ 1252211 w 2290347"/>
                <a:gd name="connsiteY8" fmla="*/ 115651 h 179324"/>
                <a:gd name="connsiteX9" fmla="*/ 1259221 w 2290347"/>
                <a:gd name="connsiteY9" fmla="*/ 119089 h 179324"/>
                <a:gd name="connsiteX10" fmla="*/ 1259562 w 2290347"/>
                <a:gd name="connsiteY10" fmla="*/ 119067 h 179324"/>
                <a:gd name="connsiteX11" fmla="*/ 1260619 w 2290347"/>
                <a:gd name="connsiteY11" fmla="*/ 118695 h 179324"/>
                <a:gd name="connsiteX12" fmla="*/ 1261280 w 2290347"/>
                <a:gd name="connsiteY12" fmla="*/ 117942 h 179324"/>
                <a:gd name="connsiteX13" fmla="*/ 1262333 w 2290347"/>
                <a:gd name="connsiteY13" fmla="*/ 112385 h 179324"/>
                <a:gd name="connsiteX14" fmla="*/ 1262186 w 2290347"/>
                <a:gd name="connsiteY14" fmla="*/ 112401 h 179324"/>
                <a:gd name="connsiteX15" fmla="*/ 1445888 w 2290347"/>
                <a:gd name="connsiteY15" fmla="*/ 112379 h 179324"/>
                <a:gd name="connsiteX16" fmla="*/ 1445794 w 2290347"/>
                <a:gd name="connsiteY16" fmla="*/ 112398 h 179324"/>
                <a:gd name="connsiteX17" fmla="*/ 2288457 w 2290347"/>
                <a:gd name="connsiteY17" fmla="*/ 112376 h 179324"/>
                <a:gd name="connsiteX18" fmla="*/ 2289427 w 2290347"/>
                <a:gd name="connsiteY18" fmla="*/ 112392 h 179324"/>
                <a:gd name="connsiteX19" fmla="*/ 2289427 w 2290347"/>
                <a:gd name="connsiteY19" fmla="*/ 110173 h 179324"/>
                <a:gd name="connsiteX20" fmla="*/ 2290347 w 2290347"/>
                <a:gd name="connsiteY20" fmla="*/ 0 h 179324"/>
                <a:gd name="connsiteX21" fmla="*/ 1118338 w 2290347"/>
                <a:gd name="connsiteY21" fmla="*/ 23 h 179324"/>
                <a:gd name="connsiteX22" fmla="*/ 1445702 w 2290347"/>
                <a:gd name="connsiteY22" fmla="*/ 112379 h 179324"/>
                <a:gd name="connsiteX23" fmla="*/ 1262340 w 2290347"/>
                <a:gd name="connsiteY23" fmla="*/ 112385 h 179324"/>
                <a:gd name="connsiteX24" fmla="*/ 1262333 w 2290347"/>
                <a:gd name="connsiteY24" fmla="*/ 112401 h 179324"/>
                <a:gd name="connsiteX25" fmla="*/ 1445611 w 2290347"/>
                <a:gd name="connsiteY25" fmla="*/ 112379 h 179324"/>
                <a:gd name="connsiteX26" fmla="*/ 1096381 w 2290347"/>
                <a:gd name="connsiteY26" fmla="*/ 124249 h 179324"/>
                <a:gd name="connsiteX27" fmla="*/ 1096381 w 2290347"/>
                <a:gd name="connsiteY27" fmla="*/ 124264 h 179324"/>
                <a:gd name="connsiteX28" fmla="*/ 1096375 w 2290347"/>
                <a:gd name="connsiteY28" fmla="*/ 124249 h 179324"/>
                <a:gd name="connsiteX29" fmla="*/ 1096368 w 2290347"/>
                <a:gd name="connsiteY29" fmla="*/ 124264 h 179324"/>
                <a:gd name="connsiteX30" fmla="*/ 1096375 w 2290347"/>
                <a:gd name="connsiteY30" fmla="*/ 124249 h 179324"/>
                <a:gd name="connsiteX31" fmla="*/ 1152252 w 2290347"/>
                <a:gd name="connsiteY31" fmla="*/ 137956 h 179324"/>
                <a:gd name="connsiteX32" fmla="*/ 1152250 w 2290347"/>
                <a:gd name="connsiteY32" fmla="*/ 137956 h 179324"/>
                <a:gd name="connsiteX33" fmla="*/ 1152246 w 2290347"/>
                <a:gd name="connsiteY33" fmla="*/ 137971 h 179324"/>
                <a:gd name="connsiteX34" fmla="*/ 1152250 w 2290347"/>
                <a:gd name="connsiteY34" fmla="*/ 137956 h 179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290347" h="179324">
                  <a:moveTo>
                    <a:pt x="0" y="0"/>
                  </a:moveTo>
                  <a:cubicBezTo>
                    <a:pt x="0" y="37465"/>
                    <a:pt x="0" y="74929"/>
                    <a:pt x="0" y="112392"/>
                  </a:cubicBezTo>
                  <a:cubicBezTo>
                    <a:pt x="308912" y="112390"/>
                    <a:pt x="617826" y="112387"/>
                    <a:pt x="926740" y="112385"/>
                  </a:cubicBezTo>
                  <a:cubicBezTo>
                    <a:pt x="981384" y="112385"/>
                    <a:pt x="1035998" y="112385"/>
                    <a:pt x="1090583" y="112385"/>
                  </a:cubicBezTo>
                  <a:lnTo>
                    <a:pt x="1090761" y="112401"/>
                  </a:lnTo>
                  <a:cubicBezTo>
                    <a:pt x="1091042" y="126701"/>
                    <a:pt x="1091260" y="148856"/>
                    <a:pt x="1091409" y="179299"/>
                  </a:cubicBezTo>
                  <a:lnTo>
                    <a:pt x="1249101" y="179324"/>
                  </a:lnTo>
                  <a:cubicBezTo>
                    <a:pt x="1249355" y="147216"/>
                    <a:pt x="1249544" y="126726"/>
                    <a:pt x="1249807" y="113756"/>
                  </a:cubicBezTo>
                  <a:cubicBezTo>
                    <a:pt x="1250762" y="114468"/>
                    <a:pt x="1251541" y="115102"/>
                    <a:pt x="1252211" y="115651"/>
                  </a:cubicBezTo>
                  <a:cubicBezTo>
                    <a:pt x="1254565" y="117475"/>
                    <a:pt x="1257385" y="119089"/>
                    <a:pt x="1259221" y="119089"/>
                  </a:cubicBezTo>
                  <a:cubicBezTo>
                    <a:pt x="1259318" y="119089"/>
                    <a:pt x="1259459" y="119074"/>
                    <a:pt x="1259562" y="119067"/>
                  </a:cubicBezTo>
                  <a:cubicBezTo>
                    <a:pt x="1259916" y="119026"/>
                    <a:pt x="1260281" y="118928"/>
                    <a:pt x="1260619" y="118695"/>
                  </a:cubicBezTo>
                  <a:cubicBezTo>
                    <a:pt x="1260974" y="118465"/>
                    <a:pt x="1261173" y="118141"/>
                    <a:pt x="1261280" y="117942"/>
                  </a:cubicBezTo>
                  <a:cubicBezTo>
                    <a:pt x="1261737" y="117109"/>
                    <a:pt x="1262083" y="115143"/>
                    <a:pt x="1262333" y="112385"/>
                  </a:cubicBezTo>
                  <a:lnTo>
                    <a:pt x="1262186" y="112401"/>
                  </a:lnTo>
                  <a:cubicBezTo>
                    <a:pt x="1323455" y="112391"/>
                    <a:pt x="1384689" y="112383"/>
                    <a:pt x="1445888" y="112379"/>
                  </a:cubicBezTo>
                  <a:lnTo>
                    <a:pt x="1445794" y="112398"/>
                  </a:lnTo>
                  <a:cubicBezTo>
                    <a:pt x="1726649" y="112387"/>
                    <a:pt x="2007536" y="112380"/>
                    <a:pt x="2288457" y="112376"/>
                  </a:cubicBezTo>
                  <a:lnTo>
                    <a:pt x="2289427" y="112392"/>
                  </a:lnTo>
                  <a:cubicBezTo>
                    <a:pt x="2289427" y="111648"/>
                    <a:pt x="2289427" y="110908"/>
                    <a:pt x="2289427" y="110173"/>
                  </a:cubicBezTo>
                  <a:cubicBezTo>
                    <a:pt x="2290040" y="73446"/>
                    <a:pt x="2290347" y="36722"/>
                    <a:pt x="2290347" y="0"/>
                  </a:cubicBezTo>
                  <a:lnTo>
                    <a:pt x="1118338" y="23"/>
                  </a:lnTo>
                  <a:close/>
                  <a:moveTo>
                    <a:pt x="1445702" y="112379"/>
                  </a:moveTo>
                  <a:cubicBezTo>
                    <a:pt x="1384584" y="112383"/>
                    <a:pt x="1323463" y="112385"/>
                    <a:pt x="1262340" y="112385"/>
                  </a:cubicBezTo>
                  <a:lnTo>
                    <a:pt x="1262333" y="112401"/>
                  </a:lnTo>
                  <a:cubicBezTo>
                    <a:pt x="1323426" y="112391"/>
                    <a:pt x="1384518" y="112383"/>
                    <a:pt x="1445611" y="112379"/>
                  </a:cubicBezTo>
                  <a:close/>
                  <a:moveTo>
                    <a:pt x="1096381" y="124249"/>
                  </a:moveTo>
                  <a:lnTo>
                    <a:pt x="1096381" y="124264"/>
                  </a:lnTo>
                  <a:cubicBezTo>
                    <a:pt x="1096378" y="124249"/>
                    <a:pt x="1096377" y="124249"/>
                    <a:pt x="1096375" y="124249"/>
                  </a:cubicBezTo>
                  <a:lnTo>
                    <a:pt x="1096368" y="124264"/>
                  </a:lnTo>
                  <a:cubicBezTo>
                    <a:pt x="1096373" y="124249"/>
                    <a:pt x="1096373" y="124249"/>
                    <a:pt x="1096375" y="124249"/>
                  </a:cubicBezTo>
                  <a:close/>
                  <a:moveTo>
                    <a:pt x="1152252" y="137956"/>
                  </a:moveTo>
                  <a:cubicBezTo>
                    <a:pt x="1152252" y="137956"/>
                    <a:pt x="1152252" y="137956"/>
                    <a:pt x="1152250" y="137956"/>
                  </a:cubicBezTo>
                  <a:lnTo>
                    <a:pt x="1152246" y="137971"/>
                  </a:lnTo>
                  <a:cubicBezTo>
                    <a:pt x="1152246" y="137956"/>
                    <a:pt x="1152247" y="137956"/>
                    <a:pt x="1152250" y="137956"/>
                  </a:cubicBezTo>
                  <a:close/>
                </a:path>
              </a:pathLst>
            </a:custGeom>
            <a:solidFill>
              <a:srgbClr val="DFD9D9">
                <a:alpha val="29000"/>
              </a:srgbClr>
            </a:solidFill>
            <a:ln w="88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id="{E5C0D922-D88B-A23B-C4C2-7BFD16306C34}"/>
                </a:ext>
              </a:extLst>
            </p:cNvPr>
            <p:cNvGrpSpPr/>
            <p:nvPr/>
          </p:nvGrpSpPr>
          <p:grpSpPr>
            <a:xfrm>
              <a:off x="1592842" y="1613653"/>
              <a:ext cx="3388346" cy="4751842"/>
              <a:chOff x="1592842" y="1613653"/>
              <a:chExt cx="3388346" cy="4751842"/>
            </a:xfrm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52F2B39-804A-FF13-7871-FC730F57B226}"/>
                  </a:ext>
                </a:extLst>
              </p:cNvPr>
              <p:cNvSpPr/>
              <p:nvPr/>
            </p:nvSpPr>
            <p:spPr>
              <a:xfrm>
                <a:off x="2008240" y="3885591"/>
                <a:ext cx="2622190" cy="827652"/>
              </a:xfrm>
              <a:custGeom>
                <a:avLst/>
                <a:gdLst>
                  <a:gd name="connsiteX0" fmla="*/ 1313248 w 1559335"/>
                  <a:gd name="connsiteY0" fmla="*/ 424926 h 492179"/>
                  <a:gd name="connsiteX1" fmla="*/ 1491229 w 1559335"/>
                  <a:gd name="connsiteY1" fmla="*/ 228184 h 492179"/>
                  <a:gd name="connsiteX2" fmla="*/ 1305275 w 1559335"/>
                  <a:gd name="connsiteY2" fmla="*/ 67198 h 492179"/>
                  <a:gd name="connsiteX3" fmla="*/ 33602 w 1559335"/>
                  <a:gd name="connsiteY3" fmla="*/ 67223 h 492179"/>
                  <a:gd name="connsiteX4" fmla="*/ 0 w 1559335"/>
                  <a:gd name="connsiteY4" fmla="*/ 33596 h 492179"/>
                  <a:gd name="connsiteX5" fmla="*/ 0 w 1559335"/>
                  <a:gd name="connsiteY5" fmla="*/ 33602 h 492179"/>
                  <a:gd name="connsiteX6" fmla="*/ 33602 w 1559335"/>
                  <a:gd name="connsiteY6" fmla="*/ 0 h 492179"/>
                  <a:gd name="connsiteX7" fmla="*/ 1302946 w 1559335"/>
                  <a:gd name="connsiteY7" fmla="*/ 3 h 492179"/>
                  <a:gd name="connsiteX8" fmla="*/ 1559222 w 1559335"/>
                  <a:gd name="connsiteY8" fmla="*/ 238516 h 492179"/>
                  <a:gd name="connsiteX9" fmla="*/ 1313268 w 1559335"/>
                  <a:gd name="connsiteY9" fmla="*/ 492161 h 492179"/>
                  <a:gd name="connsiteX10" fmla="*/ 33604 w 1559335"/>
                  <a:gd name="connsiteY10" fmla="*/ 492180 h 492179"/>
                  <a:gd name="connsiteX11" fmla="*/ 0 w 1559335"/>
                  <a:gd name="connsiteY11" fmla="*/ 458546 h 492179"/>
                  <a:gd name="connsiteX12" fmla="*/ 0 w 1559335"/>
                  <a:gd name="connsiteY12" fmla="*/ 458528 h 492179"/>
                  <a:gd name="connsiteX13" fmla="*/ 33602 w 1559335"/>
                  <a:gd name="connsiteY13" fmla="*/ 424926 h 492179"/>
                  <a:gd name="connsiteX14" fmla="*/ 1313248 w 1559335"/>
                  <a:gd name="connsiteY14" fmla="*/ 424935 h 492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9335" h="492179">
                    <a:moveTo>
                      <a:pt x="1313248" y="424926"/>
                    </a:moveTo>
                    <a:cubicBezTo>
                      <a:pt x="1417765" y="424926"/>
                      <a:pt x="1501637" y="334799"/>
                      <a:pt x="1491229" y="228184"/>
                    </a:cubicBezTo>
                    <a:cubicBezTo>
                      <a:pt x="1482162" y="135278"/>
                      <a:pt x="1398627" y="67198"/>
                      <a:pt x="1305275" y="67198"/>
                    </a:cubicBezTo>
                    <a:lnTo>
                      <a:pt x="33602" y="67223"/>
                    </a:lnTo>
                    <a:cubicBezTo>
                      <a:pt x="15044" y="67198"/>
                      <a:pt x="0" y="52154"/>
                      <a:pt x="0" y="33596"/>
                    </a:cubicBezTo>
                    <a:lnTo>
                      <a:pt x="0" y="33602"/>
                    </a:lnTo>
                    <a:cubicBezTo>
                      <a:pt x="0" y="15038"/>
                      <a:pt x="15044" y="0"/>
                      <a:pt x="33602" y="0"/>
                    </a:cubicBezTo>
                    <a:lnTo>
                      <a:pt x="1302946" y="3"/>
                    </a:lnTo>
                    <a:cubicBezTo>
                      <a:pt x="1437687" y="0"/>
                      <a:pt x="1555179" y="103835"/>
                      <a:pt x="1559222" y="238516"/>
                    </a:cubicBezTo>
                    <a:cubicBezTo>
                      <a:pt x="1563404" y="377866"/>
                      <a:pt x="1451673" y="492154"/>
                      <a:pt x="1313268" y="492161"/>
                    </a:cubicBezTo>
                    <a:lnTo>
                      <a:pt x="33604" y="492180"/>
                    </a:lnTo>
                    <a:cubicBezTo>
                      <a:pt x="15044" y="492151"/>
                      <a:pt x="0" y="477105"/>
                      <a:pt x="0" y="458546"/>
                    </a:cubicBezTo>
                    <a:lnTo>
                      <a:pt x="0" y="458528"/>
                    </a:lnTo>
                    <a:cubicBezTo>
                      <a:pt x="0" y="439975"/>
                      <a:pt x="15042" y="424926"/>
                      <a:pt x="33602" y="424926"/>
                    </a:cubicBezTo>
                    <a:lnTo>
                      <a:pt x="1313248" y="424935"/>
                    </a:lnTo>
                    <a:close/>
                  </a:path>
                </a:pathLst>
              </a:custGeom>
              <a:solidFill>
                <a:srgbClr val="304E4A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D48611E4-21C5-BD23-69BD-EB1970C6F2FE}"/>
                  </a:ext>
                </a:extLst>
              </p:cNvPr>
              <p:cNvSpPr/>
              <p:nvPr/>
            </p:nvSpPr>
            <p:spPr>
              <a:xfrm>
                <a:off x="2075472" y="3998592"/>
                <a:ext cx="2441900" cy="601594"/>
              </a:xfrm>
              <a:custGeom>
                <a:avLst/>
                <a:gdLst>
                  <a:gd name="connsiteX0" fmla="*/ 1451247 w 1452122"/>
                  <a:gd name="connsiteY0" fmla="*/ 160995 h 357749"/>
                  <a:gd name="connsiteX1" fmla="*/ 1273266 w 1452122"/>
                  <a:gd name="connsiteY1" fmla="*/ 357728 h 357749"/>
                  <a:gd name="connsiteX2" fmla="*/ 0 w 1452122"/>
                  <a:gd name="connsiteY2" fmla="*/ 357749 h 357749"/>
                  <a:gd name="connsiteX3" fmla="*/ 0 w 1452122"/>
                  <a:gd name="connsiteY3" fmla="*/ 0 h 357749"/>
                  <a:gd name="connsiteX4" fmla="*/ 1265291 w 1452122"/>
                  <a:gd name="connsiteY4" fmla="*/ 9 h 357749"/>
                  <a:gd name="connsiteX5" fmla="*/ 1451247 w 1452122"/>
                  <a:gd name="connsiteY5" fmla="*/ 160995 h 357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2122" h="357749">
                    <a:moveTo>
                      <a:pt x="1451247" y="160995"/>
                    </a:moveTo>
                    <a:cubicBezTo>
                      <a:pt x="1461660" y="267600"/>
                      <a:pt x="1377783" y="357734"/>
                      <a:pt x="1273266" y="357728"/>
                    </a:cubicBezTo>
                    <a:lnTo>
                      <a:pt x="0" y="357749"/>
                    </a:lnTo>
                    <a:cubicBezTo>
                      <a:pt x="55494" y="238483"/>
                      <a:pt x="55496" y="119250"/>
                      <a:pt x="0" y="0"/>
                    </a:cubicBezTo>
                    <a:lnTo>
                      <a:pt x="1265291" y="9"/>
                    </a:lnTo>
                    <a:cubicBezTo>
                      <a:pt x="1358653" y="9"/>
                      <a:pt x="1442181" y="68080"/>
                      <a:pt x="1451247" y="160995"/>
                    </a:cubicBezTo>
                    <a:close/>
                  </a:path>
                </a:pathLst>
              </a:custGeom>
              <a:solidFill>
                <a:srgbClr val="EBF0F3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BF2FF70F-A066-8343-D595-DB7EDF511408}"/>
                  </a:ext>
                </a:extLst>
              </p:cNvPr>
              <p:cNvSpPr/>
              <p:nvPr/>
            </p:nvSpPr>
            <p:spPr>
              <a:xfrm>
                <a:off x="2117200" y="4111983"/>
                <a:ext cx="2214066" cy="23865"/>
              </a:xfrm>
              <a:custGeom>
                <a:avLst/>
                <a:gdLst>
                  <a:gd name="connsiteX0" fmla="*/ 1316636 w 1316636"/>
                  <a:gd name="connsiteY0" fmla="*/ 14173 h 14192"/>
                  <a:gd name="connsiteX1" fmla="*/ 4125 w 1316636"/>
                  <a:gd name="connsiteY1" fmla="*/ 14193 h 14192"/>
                  <a:gd name="connsiteX2" fmla="*/ 0 w 1316636"/>
                  <a:gd name="connsiteY2" fmla="*/ 0 h 14192"/>
                  <a:gd name="connsiteX3" fmla="*/ 1316636 w 1316636"/>
                  <a:gd name="connsiteY3" fmla="*/ 6 h 14192"/>
                  <a:gd name="connsiteX4" fmla="*/ 1316636 w 1316636"/>
                  <a:gd name="connsiteY4" fmla="*/ 14173 h 14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636" h="14192">
                    <a:moveTo>
                      <a:pt x="1316636" y="14173"/>
                    </a:moveTo>
                    <a:lnTo>
                      <a:pt x="4125" y="14193"/>
                    </a:lnTo>
                    <a:cubicBezTo>
                      <a:pt x="2926" y="9443"/>
                      <a:pt x="1367" y="4719"/>
                      <a:pt x="0" y="0"/>
                    </a:cubicBezTo>
                    <a:lnTo>
                      <a:pt x="1316636" y="6"/>
                    </a:lnTo>
                    <a:lnTo>
                      <a:pt x="1316636" y="14173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0B2C6E65-9F65-576F-1C36-1737771B4C01}"/>
                  </a:ext>
                </a:extLst>
              </p:cNvPr>
              <p:cNvSpPr/>
              <p:nvPr/>
            </p:nvSpPr>
            <p:spPr>
              <a:xfrm>
                <a:off x="2136814" y="4199685"/>
                <a:ext cx="2194451" cy="23870"/>
              </a:xfrm>
              <a:custGeom>
                <a:avLst/>
                <a:gdLst>
                  <a:gd name="connsiteX0" fmla="*/ 1304972 w 1304972"/>
                  <a:gd name="connsiteY0" fmla="*/ 14186 h 14195"/>
                  <a:gd name="connsiteX1" fmla="*/ 2479 w 1304972"/>
                  <a:gd name="connsiteY1" fmla="*/ 14195 h 14195"/>
                  <a:gd name="connsiteX2" fmla="*/ 0 w 1304972"/>
                  <a:gd name="connsiteY2" fmla="*/ 0 h 14195"/>
                  <a:gd name="connsiteX3" fmla="*/ 1304972 w 1304972"/>
                  <a:gd name="connsiteY3" fmla="*/ 12 h 14195"/>
                  <a:gd name="connsiteX4" fmla="*/ 1304972 w 1304972"/>
                  <a:gd name="connsiteY4" fmla="*/ 14186 h 141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72" h="14195">
                    <a:moveTo>
                      <a:pt x="1304972" y="14186"/>
                    </a:moveTo>
                    <a:lnTo>
                      <a:pt x="2479" y="14195"/>
                    </a:lnTo>
                    <a:cubicBezTo>
                      <a:pt x="1915" y="9448"/>
                      <a:pt x="727" y="4718"/>
                      <a:pt x="0" y="0"/>
                    </a:cubicBezTo>
                    <a:lnTo>
                      <a:pt x="1304972" y="12"/>
                    </a:lnTo>
                    <a:lnTo>
                      <a:pt x="1304972" y="14186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CB978DF8-2235-6F0E-42B7-BCDD4EFB520C}"/>
                  </a:ext>
                </a:extLst>
              </p:cNvPr>
              <p:cNvSpPr/>
              <p:nvPr/>
            </p:nvSpPr>
            <p:spPr>
              <a:xfrm>
                <a:off x="2144776" y="4287455"/>
                <a:ext cx="2186489" cy="23877"/>
              </a:xfrm>
              <a:custGeom>
                <a:avLst/>
                <a:gdLst>
                  <a:gd name="connsiteX0" fmla="*/ 1300237 w 1300237"/>
                  <a:gd name="connsiteY0" fmla="*/ 14177 h 14199"/>
                  <a:gd name="connsiteX1" fmla="*/ 0 w 1300237"/>
                  <a:gd name="connsiteY1" fmla="*/ 14199 h 14199"/>
                  <a:gd name="connsiteX2" fmla="*/ 0 w 1300237"/>
                  <a:gd name="connsiteY2" fmla="*/ 0 h 14199"/>
                  <a:gd name="connsiteX3" fmla="*/ 1300237 w 1300237"/>
                  <a:gd name="connsiteY3" fmla="*/ 10 h 14199"/>
                  <a:gd name="connsiteX4" fmla="*/ 1300237 w 1300237"/>
                  <a:gd name="connsiteY4" fmla="*/ 14177 h 1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0237" h="14199">
                    <a:moveTo>
                      <a:pt x="1300237" y="14177"/>
                    </a:moveTo>
                    <a:lnTo>
                      <a:pt x="0" y="14199"/>
                    </a:lnTo>
                    <a:cubicBezTo>
                      <a:pt x="92" y="9443"/>
                      <a:pt x="92" y="4719"/>
                      <a:pt x="0" y="0"/>
                    </a:cubicBezTo>
                    <a:lnTo>
                      <a:pt x="1300237" y="10"/>
                    </a:lnTo>
                    <a:lnTo>
                      <a:pt x="1300237" y="14177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299FF04-625F-D758-D94D-29A21EE5E713}"/>
                  </a:ext>
                </a:extLst>
              </p:cNvPr>
              <p:cNvSpPr/>
              <p:nvPr/>
            </p:nvSpPr>
            <p:spPr>
              <a:xfrm>
                <a:off x="2136814" y="4375212"/>
                <a:ext cx="2194451" cy="23891"/>
              </a:xfrm>
              <a:custGeom>
                <a:avLst/>
                <a:gdLst>
                  <a:gd name="connsiteX0" fmla="*/ 1304972 w 1304972"/>
                  <a:gd name="connsiteY0" fmla="*/ 14183 h 14207"/>
                  <a:gd name="connsiteX1" fmla="*/ 0 w 1304972"/>
                  <a:gd name="connsiteY1" fmla="*/ 14208 h 14207"/>
                  <a:gd name="connsiteX2" fmla="*/ 2479 w 1304972"/>
                  <a:gd name="connsiteY2" fmla="*/ 0 h 14207"/>
                  <a:gd name="connsiteX3" fmla="*/ 1304972 w 1304972"/>
                  <a:gd name="connsiteY3" fmla="*/ 9 h 14207"/>
                  <a:gd name="connsiteX4" fmla="*/ 1304972 w 1304972"/>
                  <a:gd name="connsiteY4" fmla="*/ 14183 h 14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72" h="14207">
                    <a:moveTo>
                      <a:pt x="1304972" y="14183"/>
                    </a:moveTo>
                    <a:lnTo>
                      <a:pt x="0" y="14208"/>
                    </a:lnTo>
                    <a:cubicBezTo>
                      <a:pt x="727" y="9449"/>
                      <a:pt x="1915" y="4724"/>
                      <a:pt x="2479" y="0"/>
                    </a:cubicBezTo>
                    <a:lnTo>
                      <a:pt x="1304972" y="9"/>
                    </a:lnTo>
                    <a:lnTo>
                      <a:pt x="1304972" y="14183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F1BBE52-F81F-2641-646B-DB72A733798C}"/>
                  </a:ext>
                </a:extLst>
              </p:cNvPr>
              <p:cNvSpPr/>
              <p:nvPr/>
            </p:nvSpPr>
            <p:spPr>
              <a:xfrm>
                <a:off x="2117200" y="4462944"/>
                <a:ext cx="2214066" cy="23838"/>
              </a:xfrm>
              <a:custGeom>
                <a:avLst/>
                <a:gdLst>
                  <a:gd name="connsiteX0" fmla="*/ 1316636 w 1316636"/>
                  <a:gd name="connsiteY0" fmla="*/ 14177 h 14176"/>
                  <a:gd name="connsiteX1" fmla="*/ 0 w 1316636"/>
                  <a:gd name="connsiteY1" fmla="*/ 14170 h 14176"/>
                  <a:gd name="connsiteX2" fmla="*/ 4125 w 1316636"/>
                  <a:gd name="connsiteY2" fmla="*/ 0 h 14176"/>
                  <a:gd name="connsiteX3" fmla="*/ 1316636 w 1316636"/>
                  <a:gd name="connsiteY3" fmla="*/ 25 h 14176"/>
                  <a:gd name="connsiteX4" fmla="*/ 1316636 w 1316636"/>
                  <a:gd name="connsiteY4" fmla="*/ 14177 h 14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636" h="14176">
                    <a:moveTo>
                      <a:pt x="1316636" y="14177"/>
                    </a:moveTo>
                    <a:lnTo>
                      <a:pt x="0" y="14170"/>
                    </a:lnTo>
                    <a:cubicBezTo>
                      <a:pt x="1370" y="9440"/>
                      <a:pt x="2926" y="4714"/>
                      <a:pt x="4125" y="0"/>
                    </a:cubicBezTo>
                    <a:lnTo>
                      <a:pt x="1316636" y="25"/>
                    </a:lnTo>
                    <a:lnTo>
                      <a:pt x="1316636" y="14177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A2DA026-393C-B746-BEB8-74E305357972}"/>
                  </a:ext>
                </a:extLst>
              </p:cNvPr>
              <p:cNvSpPr/>
              <p:nvPr/>
            </p:nvSpPr>
            <p:spPr>
              <a:xfrm>
                <a:off x="1917672" y="4718450"/>
                <a:ext cx="2622187" cy="827645"/>
              </a:xfrm>
              <a:custGeom>
                <a:avLst/>
                <a:gdLst>
                  <a:gd name="connsiteX0" fmla="*/ 246088 w 1559333"/>
                  <a:gd name="connsiteY0" fmla="*/ 424934 h 492175"/>
                  <a:gd name="connsiteX1" fmla="*/ 68105 w 1559333"/>
                  <a:gd name="connsiteY1" fmla="*/ 228189 h 492175"/>
                  <a:gd name="connsiteX2" fmla="*/ 254061 w 1559333"/>
                  <a:gd name="connsiteY2" fmla="*/ 67212 h 492175"/>
                  <a:gd name="connsiteX3" fmla="*/ 1525729 w 1559333"/>
                  <a:gd name="connsiteY3" fmla="*/ 67212 h 492175"/>
                  <a:gd name="connsiteX4" fmla="*/ 1559333 w 1559333"/>
                  <a:gd name="connsiteY4" fmla="*/ 33607 h 492175"/>
                  <a:gd name="connsiteX5" fmla="*/ 1559333 w 1559333"/>
                  <a:gd name="connsiteY5" fmla="*/ 33610 h 492175"/>
                  <a:gd name="connsiteX6" fmla="*/ 1525729 w 1559333"/>
                  <a:gd name="connsiteY6" fmla="*/ 0 h 492175"/>
                  <a:gd name="connsiteX7" fmla="*/ 256390 w 1559333"/>
                  <a:gd name="connsiteY7" fmla="*/ 9 h 492175"/>
                  <a:gd name="connsiteX8" fmla="*/ 114 w 1559333"/>
                  <a:gd name="connsiteY8" fmla="*/ 238512 h 492175"/>
                  <a:gd name="connsiteX9" fmla="*/ 246070 w 1559333"/>
                  <a:gd name="connsiteY9" fmla="*/ 492159 h 492175"/>
                  <a:gd name="connsiteX10" fmla="*/ 1525729 w 1559333"/>
                  <a:gd name="connsiteY10" fmla="*/ 492176 h 492175"/>
                  <a:gd name="connsiteX11" fmla="*/ 1559333 w 1559333"/>
                  <a:gd name="connsiteY11" fmla="*/ 458551 h 492175"/>
                  <a:gd name="connsiteX12" fmla="*/ 1559333 w 1559333"/>
                  <a:gd name="connsiteY12" fmla="*/ 458526 h 492175"/>
                  <a:gd name="connsiteX13" fmla="*/ 1525729 w 1559333"/>
                  <a:gd name="connsiteY13" fmla="*/ 424928 h 492175"/>
                  <a:gd name="connsiteX14" fmla="*/ 246088 w 1559333"/>
                  <a:gd name="connsiteY14" fmla="*/ 424941 h 49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9333" h="492175">
                    <a:moveTo>
                      <a:pt x="246088" y="424934"/>
                    </a:moveTo>
                    <a:cubicBezTo>
                      <a:pt x="141570" y="424928"/>
                      <a:pt x="57699" y="334801"/>
                      <a:pt x="68105" y="228189"/>
                    </a:cubicBezTo>
                    <a:cubicBezTo>
                      <a:pt x="77172" y="135273"/>
                      <a:pt x="160708" y="67207"/>
                      <a:pt x="254061" y="67212"/>
                    </a:cubicBezTo>
                    <a:lnTo>
                      <a:pt x="1525729" y="67212"/>
                    </a:lnTo>
                    <a:cubicBezTo>
                      <a:pt x="1544290" y="67204"/>
                      <a:pt x="1559333" y="52153"/>
                      <a:pt x="1559333" y="33607"/>
                    </a:cubicBezTo>
                    <a:lnTo>
                      <a:pt x="1559333" y="33610"/>
                    </a:lnTo>
                    <a:cubicBezTo>
                      <a:pt x="1559333" y="15046"/>
                      <a:pt x="1544290" y="0"/>
                      <a:pt x="1525729" y="0"/>
                    </a:cubicBezTo>
                    <a:lnTo>
                      <a:pt x="256390" y="9"/>
                    </a:lnTo>
                    <a:cubicBezTo>
                      <a:pt x="121649" y="9"/>
                      <a:pt x="4154" y="103837"/>
                      <a:pt x="114" y="238512"/>
                    </a:cubicBezTo>
                    <a:cubicBezTo>
                      <a:pt x="-4068" y="377874"/>
                      <a:pt x="107661" y="492153"/>
                      <a:pt x="246070" y="492159"/>
                    </a:cubicBezTo>
                    <a:lnTo>
                      <a:pt x="1525729" y="492176"/>
                    </a:lnTo>
                    <a:cubicBezTo>
                      <a:pt x="1544290" y="492153"/>
                      <a:pt x="1559333" y="477107"/>
                      <a:pt x="1559333" y="458551"/>
                    </a:cubicBezTo>
                    <a:lnTo>
                      <a:pt x="1559333" y="458526"/>
                    </a:lnTo>
                    <a:cubicBezTo>
                      <a:pt x="1559333" y="439972"/>
                      <a:pt x="1544290" y="424928"/>
                      <a:pt x="1525729" y="424928"/>
                    </a:cubicBezTo>
                    <a:lnTo>
                      <a:pt x="246088" y="424941"/>
                    </a:lnTo>
                    <a:close/>
                  </a:path>
                </a:pathLst>
              </a:custGeom>
              <a:solidFill>
                <a:srgbClr val="884636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3A33C58F-8DDB-53BE-F3FF-477A21017753}"/>
                  </a:ext>
                </a:extLst>
              </p:cNvPr>
              <p:cNvSpPr/>
              <p:nvPr/>
            </p:nvSpPr>
            <p:spPr>
              <a:xfrm>
                <a:off x="2030726" y="4831469"/>
                <a:ext cx="2441905" cy="601590"/>
              </a:xfrm>
              <a:custGeom>
                <a:avLst/>
                <a:gdLst>
                  <a:gd name="connsiteX0" fmla="*/ 875 w 1452125"/>
                  <a:gd name="connsiteY0" fmla="*/ 160984 h 357747"/>
                  <a:gd name="connsiteX1" fmla="*/ 178858 w 1452125"/>
                  <a:gd name="connsiteY1" fmla="*/ 357725 h 357747"/>
                  <a:gd name="connsiteX2" fmla="*/ 1452125 w 1452125"/>
                  <a:gd name="connsiteY2" fmla="*/ 357747 h 357747"/>
                  <a:gd name="connsiteX3" fmla="*/ 1452125 w 1452125"/>
                  <a:gd name="connsiteY3" fmla="*/ 0 h 357747"/>
                  <a:gd name="connsiteX4" fmla="*/ 186834 w 1452125"/>
                  <a:gd name="connsiteY4" fmla="*/ 6 h 357747"/>
                  <a:gd name="connsiteX5" fmla="*/ 875 w 1452125"/>
                  <a:gd name="connsiteY5" fmla="*/ 160984 h 357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2125" h="357747">
                    <a:moveTo>
                      <a:pt x="875" y="160984"/>
                    </a:moveTo>
                    <a:cubicBezTo>
                      <a:pt x="-9536" y="267592"/>
                      <a:pt x="74340" y="357719"/>
                      <a:pt x="178858" y="357725"/>
                    </a:cubicBezTo>
                    <a:lnTo>
                      <a:pt x="1452125" y="357747"/>
                    </a:lnTo>
                    <a:cubicBezTo>
                      <a:pt x="1396629" y="238476"/>
                      <a:pt x="1396629" y="119235"/>
                      <a:pt x="1452125" y="0"/>
                    </a:cubicBezTo>
                    <a:lnTo>
                      <a:pt x="186834" y="6"/>
                    </a:lnTo>
                    <a:cubicBezTo>
                      <a:pt x="93469" y="3"/>
                      <a:pt x="9942" y="68064"/>
                      <a:pt x="875" y="160984"/>
                    </a:cubicBezTo>
                    <a:close/>
                  </a:path>
                </a:pathLst>
              </a:custGeom>
              <a:solidFill>
                <a:srgbClr val="EBF0F3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51D2585F-83AC-16DF-6281-302C62344874}"/>
                  </a:ext>
                </a:extLst>
              </p:cNvPr>
              <p:cNvSpPr/>
              <p:nvPr/>
            </p:nvSpPr>
            <p:spPr>
              <a:xfrm>
                <a:off x="2216833" y="4944851"/>
                <a:ext cx="2214066" cy="23877"/>
              </a:xfrm>
              <a:custGeom>
                <a:avLst/>
                <a:gdLst>
                  <a:gd name="connsiteX0" fmla="*/ 0 w 1316636"/>
                  <a:gd name="connsiteY0" fmla="*/ 14177 h 14199"/>
                  <a:gd name="connsiteX1" fmla="*/ 1312511 w 1316636"/>
                  <a:gd name="connsiteY1" fmla="*/ 14199 h 14199"/>
                  <a:gd name="connsiteX2" fmla="*/ 1316636 w 1316636"/>
                  <a:gd name="connsiteY2" fmla="*/ 0 h 14199"/>
                  <a:gd name="connsiteX3" fmla="*/ 0 w 1316636"/>
                  <a:gd name="connsiteY3" fmla="*/ 0 h 14199"/>
                  <a:gd name="connsiteX4" fmla="*/ 0 w 1316636"/>
                  <a:gd name="connsiteY4" fmla="*/ 14177 h 1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636" h="14199">
                    <a:moveTo>
                      <a:pt x="0" y="14177"/>
                    </a:moveTo>
                    <a:lnTo>
                      <a:pt x="1312511" y="14199"/>
                    </a:lnTo>
                    <a:cubicBezTo>
                      <a:pt x="1313708" y="9443"/>
                      <a:pt x="1315268" y="4719"/>
                      <a:pt x="1316636" y="0"/>
                    </a:cubicBezTo>
                    <a:lnTo>
                      <a:pt x="0" y="0"/>
                    </a:lnTo>
                    <a:lnTo>
                      <a:pt x="0" y="14177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D91520C7-62FB-9EE8-FE0F-626C0F605B95}"/>
                  </a:ext>
                </a:extLst>
              </p:cNvPr>
              <p:cNvSpPr/>
              <p:nvPr/>
            </p:nvSpPr>
            <p:spPr>
              <a:xfrm>
                <a:off x="2216833" y="5032549"/>
                <a:ext cx="2194448" cy="23865"/>
              </a:xfrm>
              <a:custGeom>
                <a:avLst/>
                <a:gdLst>
                  <a:gd name="connsiteX0" fmla="*/ 0 w 1304970"/>
                  <a:gd name="connsiteY0" fmla="*/ 14193 h 14192"/>
                  <a:gd name="connsiteX1" fmla="*/ 1302494 w 1304970"/>
                  <a:gd name="connsiteY1" fmla="*/ 14180 h 14192"/>
                  <a:gd name="connsiteX2" fmla="*/ 1304971 w 1304970"/>
                  <a:gd name="connsiteY2" fmla="*/ 0 h 14192"/>
                  <a:gd name="connsiteX3" fmla="*/ 0 w 1304970"/>
                  <a:gd name="connsiteY3" fmla="*/ 12 h 14192"/>
                  <a:gd name="connsiteX4" fmla="*/ 0 w 1304970"/>
                  <a:gd name="connsiteY4" fmla="*/ 14193 h 14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70" h="14192">
                    <a:moveTo>
                      <a:pt x="0" y="14193"/>
                    </a:moveTo>
                    <a:lnTo>
                      <a:pt x="1302494" y="14180"/>
                    </a:lnTo>
                    <a:cubicBezTo>
                      <a:pt x="1303057" y="9451"/>
                      <a:pt x="1304244" y="4724"/>
                      <a:pt x="1304971" y="0"/>
                    </a:cubicBezTo>
                    <a:lnTo>
                      <a:pt x="0" y="12"/>
                    </a:lnTo>
                    <a:lnTo>
                      <a:pt x="0" y="14193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97F51342-DAFF-D985-29C0-7BCEECD43D1D}"/>
                  </a:ext>
                </a:extLst>
              </p:cNvPr>
              <p:cNvSpPr/>
              <p:nvPr/>
            </p:nvSpPr>
            <p:spPr>
              <a:xfrm>
                <a:off x="2216833" y="5120312"/>
                <a:ext cx="2186489" cy="23894"/>
              </a:xfrm>
              <a:custGeom>
                <a:avLst/>
                <a:gdLst>
                  <a:gd name="connsiteX0" fmla="*/ 0 w 1300237"/>
                  <a:gd name="connsiteY0" fmla="*/ 14186 h 14209"/>
                  <a:gd name="connsiteX1" fmla="*/ 1300237 w 1300237"/>
                  <a:gd name="connsiteY1" fmla="*/ 14209 h 14209"/>
                  <a:gd name="connsiteX2" fmla="*/ 1300237 w 1300237"/>
                  <a:gd name="connsiteY2" fmla="*/ 0 h 14209"/>
                  <a:gd name="connsiteX3" fmla="*/ 0 w 1300237"/>
                  <a:gd name="connsiteY3" fmla="*/ 13 h 14209"/>
                  <a:gd name="connsiteX4" fmla="*/ 0 w 1300237"/>
                  <a:gd name="connsiteY4" fmla="*/ 14186 h 14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0237" h="14209">
                    <a:moveTo>
                      <a:pt x="0" y="14186"/>
                    </a:moveTo>
                    <a:lnTo>
                      <a:pt x="1300237" y="14209"/>
                    </a:lnTo>
                    <a:cubicBezTo>
                      <a:pt x="1300147" y="9453"/>
                      <a:pt x="1300147" y="4722"/>
                      <a:pt x="1300237" y="0"/>
                    </a:cubicBezTo>
                    <a:lnTo>
                      <a:pt x="0" y="13"/>
                    </a:lnTo>
                    <a:lnTo>
                      <a:pt x="0" y="14186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4E8D8B1E-FFCF-8A6C-501A-C392CFEFBFE0}"/>
                  </a:ext>
                </a:extLst>
              </p:cNvPr>
              <p:cNvSpPr/>
              <p:nvPr/>
            </p:nvSpPr>
            <p:spPr>
              <a:xfrm>
                <a:off x="2216833" y="5208078"/>
                <a:ext cx="2194448" cy="23865"/>
              </a:xfrm>
              <a:custGeom>
                <a:avLst/>
                <a:gdLst>
                  <a:gd name="connsiteX0" fmla="*/ 0 w 1304970"/>
                  <a:gd name="connsiteY0" fmla="*/ 14177 h 14192"/>
                  <a:gd name="connsiteX1" fmla="*/ 1304971 w 1304970"/>
                  <a:gd name="connsiteY1" fmla="*/ 14193 h 14192"/>
                  <a:gd name="connsiteX2" fmla="*/ 1302494 w 1304970"/>
                  <a:gd name="connsiteY2" fmla="*/ 0 h 14192"/>
                  <a:gd name="connsiteX3" fmla="*/ 0 w 1304970"/>
                  <a:gd name="connsiteY3" fmla="*/ 9 h 14192"/>
                  <a:gd name="connsiteX4" fmla="*/ 0 w 1304970"/>
                  <a:gd name="connsiteY4" fmla="*/ 14177 h 14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70" h="14192">
                    <a:moveTo>
                      <a:pt x="0" y="14177"/>
                    </a:moveTo>
                    <a:lnTo>
                      <a:pt x="1304971" y="14193"/>
                    </a:lnTo>
                    <a:cubicBezTo>
                      <a:pt x="1304244" y="9446"/>
                      <a:pt x="1303057" y="4711"/>
                      <a:pt x="1302494" y="0"/>
                    </a:cubicBezTo>
                    <a:lnTo>
                      <a:pt x="0" y="9"/>
                    </a:lnTo>
                    <a:lnTo>
                      <a:pt x="0" y="14177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76765423-3652-A9C7-CA15-7A4EB8ED375B}"/>
                  </a:ext>
                </a:extLst>
              </p:cNvPr>
              <p:cNvSpPr/>
              <p:nvPr/>
            </p:nvSpPr>
            <p:spPr>
              <a:xfrm>
                <a:off x="2216833" y="5295806"/>
                <a:ext cx="2214066" cy="23877"/>
              </a:xfrm>
              <a:custGeom>
                <a:avLst/>
                <a:gdLst>
                  <a:gd name="connsiteX0" fmla="*/ 0 w 1316636"/>
                  <a:gd name="connsiteY0" fmla="*/ 14180 h 14199"/>
                  <a:gd name="connsiteX1" fmla="*/ 1316636 w 1316636"/>
                  <a:gd name="connsiteY1" fmla="*/ 14199 h 14199"/>
                  <a:gd name="connsiteX2" fmla="*/ 1312511 w 1316636"/>
                  <a:gd name="connsiteY2" fmla="*/ 0 h 14199"/>
                  <a:gd name="connsiteX3" fmla="*/ 0 w 1316636"/>
                  <a:gd name="connsiteY3" fmla="*/ 6 h 14199"/>
                  <a:gd name="connsiteX4" fmla="*/ 0 w 1316636"/>
                  <a:gd name="connsiteY4" fmla="*/ 14180 h 1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636" h="14199">
                    <a:moveTo>
                      <a:pt x="0" y="14180"/>
                    </a:moveTo>
                    <a:lnTo>
                      <a:pt x="1316636" y="14199"/>
                    </a:lnTo>
                    <a:cubicBezTo>
                      <a:pt x="1315265" y="9443"/>
                      <a:pt x="1313708" y="4712"/>
                      <a:pt x="1312511" y="0"/>
                    </a:cubicBezTo>
                    <a:lnTo>
                      <a:pt x="0" y="6"/>
                    </a:lnTo>
                    <a:lnTo>
                      <a:pt x="0" y="14180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169E348E-6E97-467E-58E9-CD6A7DF4F548}"/>
                  </a:ext>
                </a:extLst>
              </p:cNvPr>
              <p:cNvSpPr/>
              <p:nvPr/>
            </p:nvSpPr>
            <p:spPr>
              <a:xfrm>
                <a:off x="1942069" y="5537833"/>
                <a:ext cx="2622190" cy="827662"/>
              </a:xfrm>
              <a:custGeom>
                <a:avLst/>
                <a:gdLst>
                  <a:gd name="connsiteX0" fmla="*/ 246088 w 1559335"/>
                  <a:gd name="connsiteY0" fmla="*/ 424931 h 492185"/>
                  <a:gd name="connsiteX1" fmla="*/ 68105 w 1559335"/>
                  <a:gd name="connsiteY1" fmla="*/ 228190 h 492185"/>
                  <a:gd name="connsiteX2" fmla="*/ 254061 w 1559335"/>
                  <a:gd name="connsiteY2" fmla="*/ 67207 h 492185"/>
                  <a:gd name="connsiteX3" fmla="*/ 1525729 w 1559335"/>
                  <a:gd name="connsiteY3" fmla="*/ 67220 h 492185"/>
                  <a:gd name="connsiteX4" fmla="*/ 1559333 w 1559335"/>
                  <a:gd name="connsiteY4" fmla="*/ 33602 h 492185"/>
                  <a:gd name="connsiteX5" fmla="*/ 1559333 w 1559335"/>
                  <a:gd name="connsiteY5" fmla="*/ 33605 h 492185"/>
                  <a:gd name="connsiteX6" fmla="*/ 1525729 w 1559335"/>
                  <a:gd name="connsiteY6" fmla="*/ 0 h 492185"/>
                  <a:gd name="connsiteX7" fmla="*/ 256388 w 1559335"/>
                  <a:gd name="connsiteY7" fmla="*/ 13 h 492185"/>
                  <a:gd name="connsiteX8" fmla="*/ 114 w 1559335"/>
                  <a:gd name="connsiteY8" fmla="*/ 238516 h 492185"/>
                  <a:gd name="connsiteX9" fmla="*/ 246068 w 1559335"/>
                  <a:gd name="connsiteY9" fmla="*/ 492161 h 492185"/>
                  <a:gd name="connsiteX10" fmla="*/ 1525732 w 1559335"/>
                  <a:gd name="connsiteY10" fmla="*/ 492185 h 492185"/>
                  <a:gd name="connsiteX11" fmla="*/ 1559336 w 1559335"/>
                  <a:gd name="connsiteY11" fmla="*/ 458552 h 492185"/>
                  <a:gd name="connsiteX12" fmla="*/ 1559336 w 1559335"/>
                  <a:gd name="connsiteY12" fmla="*/ 458530 h 492185"/>
                  <a:gd name="connsiteX13" fmla="*/ 1525732 w 1559335"/>
                  <a:gd name="connsiteY13" fmla="*/ 424934 h 492185"/>
                  <a:gd name="connsiteX14" fmla="*/ 246088 w 1559335"/>
                  <a:gd name="connsiteY14" fmla="*/ 424941 h 492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59335" h="492185">
                    <a:moveTo>
                      <a:pt x="246088" y="424931"/>
                    </a:moveTo>
                    <a:cubicBezTo>
                      <a:pt x="141572" y="424938"/>
                      <a:pt x="57694" y="334805"/>
                      <a:pt x="68105" y="228190"/>
                    </a:cubicBezTo>
                    <a:cubicBezTo>
                      <a:pt x="77172" y="135280"/>
                      <a:pt x="160706" y="67204"/>
                      <a:pt x="254061" y="67207"/>
                    </a:cubicBezTo>
                    <a:lnTo>
                      <a:pt x="1525729" y="67220"/>
                    </a:lnTo>
                    <a:cubicBezTo>
                      <a:pt x="1544290" y="67204"/>
                      <a:pt x="1559333" y="52154"/>
                      <a:pt x="1559333" y="33602"/>
                    </a:cubicBezTo>
                    <a:lnTo>
                      <a:pt x="1559333" y="33605"/>
                    </a:lnTo>
                    <a:cubicBezTo>
                      <a:pt x="1559333" y="15041"/>
                      <a:pt x="1544290" y="0"/>
                      <a:pt x="1525729" y="0"/>
                    </a:cubicBezTo>
                    <a:lnTo>
                      <a:pt x="256388" y="13"/>
                    </a:lnTo>
                    <a:cubicBezTo>
                      <a:pt x="121647" y="10"/>
                      <a:pt x="4152" y="103841"/>
                      <a:pt x="114" y="238516"/>
                    </a:cubicBezTo>
                    <a:cubicBezTo>
                      <a:pt x="-4069" y="377878"/>
                      <a:pt x="107659" y="492157"/>
                      <a:pt x="246068" y="492161"/>
                    </a:cubicBezTo>
                    <a:lnTo>
                      <a:pt x="1525732" y="492185"/>
                    </a:lnTo>
                    <a:cubicBezTo>
                      <a:pt x="1544292" y="492161"/>
                      <a:pt x="1559336" y="477117"/>
                      <a:pt x="1559336" y="458552"/>
                    </a:cubicBezTo>
                    <a:lnTo>
                      <a:pt x="1559336" y="458530"/>
                    </a:lnTo>
                    <a:cubicBezTo>
                      <a:pt x="1559336" y="439972"/>
                      <a:pt x="1544292" y="424934"/>
                      <a:pt x="1525732" y="424934"/>
                    </a:cubicBezTo>
                    <a:lnTo>
                      <a:pt x="246088" y="424941"/>
                    </a:lnTo>
                    <a:close/>
                  </a:path>
                </a:pathLst>
              </a:custGeom>
              <a:solidFill>
                <a:srgbClr val="535D66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951877C8-85C1-7B8D-0A9C-8AD814B13280}"/>
                  </a:ext>
                </a:extLst>
              </p:cNvPr>
              <p:cNvSpPr/>
              <p:nvPr/>
            </p:nvSpPr>
            <p:spPr>
              <a:xfrm>
                <a:off x="2055121" y="5650842"/>
                <a:ext cx="2441905" cy="601605"/>
              </a:xfrm>
              <a:custGeom>
                <a:avLst/>
                <a:gdLst>
                  <a:gd name="connsiteX0" fmla="*/ 875 w 1452125"/>
                  <a:gd name="connsiteY0" fmla="*/ 160987 h 357756"/>
                  <a:gd name="connsiteX1" fmla="*/ 178859 w 1452125"/>
                  <a:gd name="connsiteY1" fmla="*/ 357734 h 357756"/>
                  <a:gd name="connsiteX2" fmla="*/ 1452126 w 1452125"/>
                  <a:gd name="connsiteY2" fmla="*/ 357757 h 357756"/>
                  <a:gd name="connsiteX3" fmla="*/ 1452124 w 1452125"/>
                  <a:gd name="connsiteY3" fmla="*/ 0 h 357756"/>
                  <a:gd name="connsiteX4" fmla="*/ 186832 w 1452125"/>
                  <a:gd name="connsiteY4" fmla="*/ 13 h 357756"/>
                  <a:gd name="connsiteX5" fmla="*/ 875 w 1452125"/>
                  <a:gd name="connsiteY5" fmla="*/ 160987 h 3577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52125" h="357756">
                    <a:moveTo>
                      <a:pt x="875" y="160987"/>
                    </a:moveTo>
                    <a:cubicBezTo>
                      <a:pt x="-9537" y="267602"/>
                      <a:pt x="74342" y="357734"/>
                      <a:pt x="178859" y="357734"/>
                    </a:cubicBezTo>
                    <a:lnTo>
                      <a:pt x="1452126" y="357757"/>
                    </a:lnTo>
                    <a:cubicBezTo>
                      <a:pt x="1396629" y="238488"/>
                      <a:pt x="1396629" y="119247"/>
                      <a:pt x="1452124" y="0"/>
                    </a:cubicBezTo>
                    <a:lnTo>
                      <a:pt x="186832" y="13"/>
                    </a:lnTo>
                    <a:cubicBezTo>
                      <a:pt x="93470" y="16"/>
                      <a:pt x="9942" y="68076"/>
                      <a:pt x="875" y="160987"/>
                    </a:cubicBezTo>
                    <a:close/>
                  </a:path>
                </a:pathLst>
              </a:custGeom>
              <a:solidFill>
                <a:srgbClr val="EBF0F3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C4C47D1-19A1-D354-D890-07F718DD8BFC}"/>
                  </a:ext>
                </a:extLst>
              </p:cNvPr>
              <p:cNvSpPr/>
              <p:nvPr/>
            </p:nvSpPr>
            <p:spPr>
              <a:xfrm>
                <a:off x="2241230" y="5764240"/>
                <a:ext cx="2214069" cy="23835"/>
              </a:xfrm>
              <a:custGeom>
                <a:avLst/>
                <a:gdLst>
                  <a:gd name="connsiteX0" fmla="*/ 0 w 1316638"/>
                  <a:gd name="connsiteY0" fmla="*/ 14175 h 14174"/>
                  <a:gd name="connsiteX1" fmla="*/ 1312514 w 1316638"/>
                  <a:gd name="connsiteY1" fmla="*/ 14168 h 14174"/>
                  <a:gd name="connsiteX2" fmla="*/ 1316639 w 1316638"/>
                  <a:gd name="connsiteY2" fmla="*/ 0 h 14174"/>
                  <a:gd name="connsiteX3" fmla="*/ 0 w 1316638"/>
                  <a:gd name="connsiteY3" fmla="*/ 0 h 14174"/>
                  <a:gd name="connsiteX4" fmla="*/ 0 w 1316638"/>
                  <a:gd name="connsiteY4" fmla="*/ 14175 h 14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638" h="14174">
                    <a:moveTo>
                      <a:pt x="0" y="14175"/>
                    </a:moveTo>
                    <a:lnTo>
                      <a:pt x="1312514" y="14168"/>
                    </a:lnTo>
                    <a:cubicBezTo>
                      <a:pt x="1313711" y="9444"/>
                      <a:pt x="1315270" y="4719"/>
                      <a:pt x="1316639" y="0"/>
                    </a:cubicBezTo>
                    <a:lnTo>
                      <a:pt x="0" y="0"/>
                    </a:lnTo>
                    <a:lnTo>
                      <a:pt x="0" y="14175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B16E20BB-A9BC-2F32-CE43-C5D6B539EAEF}"/>
                  </a:ext>
                </a:extLst>
              </p:cNvPr>
              <p:cNvSpPr/>
              <p:nvPr/>
            </p:nvSpPr>
            <p:spPr>
              <a:xfrm>
                <a:off x="2241230" y="5851942"/>
                <a:ext cx="2194453" cy="23877"/>
              </a:xfrm>
              <a:custGeom>
                <a:avLst/>
                <a:gdLst>
                  <a:gd name="connsiteX0" fmla="*/ 0 w 1304973"/>
                  <a:gd name="connsiteY0" fmla="*/ 14180 h 14199"/>
                  <a:gd name="connsiteX1" fmla="*/ 1302496 w 1304973"/>
                  <a:gd name="connsiteY1" fmla="*/ 14199 h 14199"/>
                  <a:gd name="connsiteX2" fmla="*/ 1304973 w 1304973"/>
                  <a:gd name="connsiteY2" fmla="*/ 0 h 14199"/>
                  <a:gd name="connsiteX3" fmla="*/ 0 w 1304973"/>
                  <a:gd name="connsiteY3" fmla="*/ 13 h 14199"/>
                  <a:gd name="connsiteX4" fmla="*/ 0 w 1304973"/>
                  <a:gd name="connsiteY4" fmla="*/ 14180 h 1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73" h="14199">
                    <a:moveTo>
                      <a:pt x="0" y="14180"/>
                    </a:moveTo>
                    <a:lnTo>
                      <a:pt x="1302496" y="14199"/>
                    </a:lnTo>
                    <a:cubicBezTo>
                      <a:pt x="1303057" y="9449"/>
                      <a:pt x="1304247" y="4719"/>
                      <a:pt x="1304973" y="0"/>
                    </a:cubicBezTo>
                    <a:lnTo>
                      <a:pt x="0" y="13"/>
                    </a:lnTo>
                    <a:lnTo>
                      <a:pt x="0" y="14180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70B845DB-8DFC-CA74-DB0A-14F96D812A88}"/>
                  </a:ext>
                </a:extLst>
              </p:cNvPr>
              <p:cNvSpPr/>
              <p:nvPr/>
            </p:nvSpPr>
            <p:spPr>
              <a:xfrm>
                <a:off x="2241230" y="5939707"/>
                <a:ext cx="2186489" cy="23872"/>
              </a:xfrm>
              <a:custGeom>
                <a:avLst/>
                <a:gdLst>
                  <a:gd name="connsiteX0" fmla="*/ 0 w 1300237"/>
                  <a:gd name="connsiteY0" fmla="*/ 14178 h 14196"/>
                  <a:gd name="connsiteX1" fmla="*/ 1300237 w 1300237"/>
                  <a:gd name="connsiteY1" fmla="*/ 14196 h 14196"/>
                  <a:gd name="connsiteX2" fmla="*/ 1300237 w 1300237"/>
                  <a:gd name="connsiteY2" fmla="*/ 0 h 14196"/>
                  <a:gd name="connsiteX3" fmla="*/ 0 w 1300237"/>
                  <a:gd name="connsiteY3" fmla="*/ 3 h 14196"/>
                  <a:gd name="connsiteX4" fmla="*/ 0 w 1300237"/>
                  <a:gd name="connsiteY4" fmla="*/ 14178 h 1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0237" h="14196">
                    <a:moveTo>
                      <a:pt x="0" y="14178"/>
                    </a:moveTo>
                    <a:lnTo>
                      <a:pt x="1300237" y="14196"/>
                    </a:lnTo>
                    <a:cubicBezTo>
                      <a:pt x="1300147" y="9446"/>
                      <a:pt x="1300147" y="4719"/>
                      <a:pt x="1300237" y="0"/>
                    </a:cubicBezTo>
                    <a:lnTo>
                      <a:pt x="0" y="3"/>
                    </a:lnTo>
                    <a:lnTo>
                      <a:pt x="0" y="14178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3D3F539-5FF8-0DB6-1923-74ED98C2DEA5}"/>
                  </a:ext>
                </a:extLst>
              </p:cNvPr>
              <p:cNvSpPr/>
              <p:nvPr/>
            </p:nvSpPr>
            <p:spPr>
              <a:xfrm>
                <a:off x="2241230" y="6027479"/>
                <a:ext cx="2194453" cy="23877"/>
              </a:xfrm>
              <a:custGeom>
                <a:avLst/>
                <a:gdLst>
                  <a:gd name="connsiteX0" fmla="*/ 0 w 1304973"/>
                  <a:gd name="connsiteY0" fmla="*/ 14170 h 14199"/>
                  <a:gd name="connsiteX1" fmla="*/ 1304973 w 1304973"/>
                  <a:gd name="connsiteY1" fmla="*/ 14199 h 14199"/>
                  <a:gd name="connsiteX2" fmla="*/ 1302496 w 1304973"/>
                  <a:gd name="connsiteY2" fmla="*/ 0 h 14199"/>
                  <a:gd name="connsiteX3" fmla="*/ 0 w 1304973"/>
                  <a:gd name="connsiteY3" fmla="*/ 0 h 14199"/>
                  <a:gd name="connsiteX4" fmla="*/ 0 w 1304973"/>
                  <a:gd name="connsiteY4" fmla="*/ 14170 h 14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04973" h="14199">
                    <a:moveTo>
                      <a:pt x="0" y="14170"/>
                    </a:moveTo>
                    <a:lnTo>
                      <a:pt x="1304973" y="14199"/>
                    </a:lnTo>
                    <a:cubicBezTo>
                      <a:pt x="1304247" y="9443"/>
                      <a:pt x="1303057" y="4709"/>
                      <a:pt x="1302496" y="0"/>
                    </a:cubicBezTo>
                    <a:lnTo>
                      <a:pt x="0" y="0"/>
                    </a:lnTo>
                    <a:lnTo>
                      <a:pt x="0" y="14170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D061EEE1-4B0C-85BE-00A6-BE0B5D970A8D}"/>
                  </a:ext>
                </a:extLst>
              </p:cNvPr>
              <p:cNvSpPr/>
              <p:nvPr/>
            </p:nvSpPr>
            <p:spPr>
              <a:xfrm>
                <a:off x="2241230" y="6115190"/>
                <a:ext cx="2214069" cy="23850"/>
              </a:xfrm>
              <a:custGeom>
                <a:avLst/>
                <a:gdLst>
                  <a:gd name="connsiteX0" fmla="*/ 0 w 1316638"/>
                  <a:gd name="connsiteY0" fmla="*/ 14183 h 14183"/>
                  <a:gd name="connsiteX1" fmla="*/ 1316639 w 1316638"/>
                  <a:gd name="connsiteY1" fmla="*/ 14175 h 14183"/>
                  <a:gd name="connsiteX2" fmla="*/ 1312514 w 1316638"/>
                  <a:gd name="connsiteY2" fmla="*/ 0 h 14183"/>
                  <a:gd name="connsiteX3" fmla="*/ 0 w 1316638"/>
                  <a:gd name="connsiteY3" fmla="*/ 10 h 14183"/>
                  <a:gd name="connsiteX4" fmla="*/ 0 w 1316638"/>
                  <a:gd name="connsiteY4" fmla="*/ 14183 h 141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16638" h="14183">
                    <a:moveTo>
                      <a:pt x="0" y="14183"/>
                    </a:moveTo>
                    <a:lnTo>
                      <a:pt x="1316639" y="14175"/>
                    </a:lnTo>
                    <a:cubicBezTo>
                      <a:pt x="1315268" y="9446"/>
                      <a:pt x="1313711" y="4719"/>
                      <a:pt x="1312514" y="0"/>
                    </a:cubicBezTo>
                    <a:lnTo>
                      <a:pt x="0" y="10"/>
                    </a:lnTo>
                    <a:lnTo>
                      <a:pt x="0" y="14183"/>
                    </a:lnTo>
                    <a:close/>
                  </a:path>
                </a:pathLst>
              </a:custGeom>
              <a:solidFill>
                <a:srgbClr val="E1E6E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4D864116-0F40-524B-F81C-FE96A92623C8}"/>
                  </a:ext>
                </a:extLst>
              </p:cNvPr>
              <p:cNvSpPr/>
              <p:nvPr/>
            </p:nvSpPr>
            <p:spPr>
              <a:xfrm>
                <a:off x="1592842" y="1613653"/>
                <a:ext cx="3388346" cy="1779135"/>
              </a:xfrm>
              <a:custGeom>
                <a:avLst/>
                <a:gdLst>
                  <a:gd name="connsiteX0" fmla="*/ 1828756 w 2014944"/>
                  <a:gd name="connsiteY0" fmla="*/ 834079 h 1057996"/>
                  <a:gd name="connsiteX1" fmla="*/ 1828758 w 2014944"/>
                  <a:gd name="connsiteY1" fmla="*/ 640949 h 1057996"/>
                  <a:gd name="connsiteX2" fmla="*/ 2014945 w 2014944"/>
                  <a:gd name="connsiteY2" fmla="*/ 538058 h 1057996"/>
                  <a:gd name="connsiteX3" fmla="*/ 1007519 w 2014944"/>
                  <a:gd name="connsiteY3" fmla="*/ 0 h 1057996"/>
                  <a:gd name="connsiteX4" fmla="*/ 0 w 2014944"/>
                  <a:gd name="connsiteY4" fmla="*/ 538110 h 1057996"/>
                  <a:gd name="connsiteX5" fmla="*/ 401646 w 2014944"/>
                  <a:gd name="connsiteY5" fmla="*/ 771372 h 1057996"/>
                  <a:gd name="connsiteX6" fmla="*/ 401646 w 2014944"/>
                  <a:gd name="connsiteY6" fmla="*/ 908736 h 1057996"/>
                  <a:gd name="connsiteX7" fmla="*/ 401646 w 2014944"/>
                  <a:gd name="connsiteY7" fmla="*/ 919547 h 1057996"/>
                  <a:gd name="connsiteX8" fmla="*/ 405283 w 2014944"/>
                  <a:gd name="connsiteY8" fmla="*/ 917893 h 1057996"/>
                  <a:gd name="connsiteX9" fmla="*/ 398197 w 2014944"/>
                  <a:gd name="connsiteY9" fmla="*/ 935601 h 1057996"/>
                  <a:gd name="connsiteX10" fmla="*/ 1007519 w 2014944"/>
                  <a:gd name="connsiteY10" fmla="*/ 1057997 h 1057996"/>
                  <a:gd name="connsiteX11" fmla="*/ 1616930 w 2014944"/>
                  <a:gd name="connsiteY11" fmla="*/ 935602 h 1057996"/>
                  <a:gd name="connsiteX12" fmla="*/ 1609844 w 2014944"/>
                  <a:gd name="connsiteY12" fmla="*/ 917892 h 1057996"/>
                  <a:gd name="connsiteX13" fmla="*/ 1613436 w 2014944"/>
                  <a:gd name="connsiteY13" fmla="*/ 919544 h 1057996"/>
                  <a:gd name="connsiteX14" fmla="*/ 1613436 w 2014944"/>
                  <a:gd name="connsiteY14" fmla="*/ 908734 h 1057996"/>
                  <a:gd name="connsiteX15" fmla="*/ 1613436 w 2014944"/>
                  <a:gd name="connsiteY15" fmla="*/ 770999 h 1057996"/>
                  <a:gd name="connsiteX16" fmla="*/ 1788668 w 2014944"/>
                  <a:gd name="connsiteY16" fmla="*/ 663191 h 1057996"/>
                  <a:gd name="connsiteX17" fmla="*/ 1788668 w 2014944"/>
                  <a:gd name="connsiteY17" fmla="*/ 834079 h 1057996"/>
                  <a:gd name="connsiteX18" fmla="*/ 1756083 w 2014944"/>
                  <a:gd name="connsiteY18" fmla="*/ 882903 h 1057996"/>
                  <a:gd name="connsiteX19" fmla="*/ 1808691 w 2014944"/>
                  <a:gd name="connsiteY19" fmla="*/ 935602 h 1057996"/>
                  <a:gd name="connsiteX20" fmla="*/ 1861529 w 2014944"/>
                  <a:gd name="connsiteY20" fmla="*/ 882908 h 1057996"/>
                  <a:gd name="connsiteX21" fmla="*/ 1828756 w 2014944"/>
                  <a:gd name="connsiteY21" fmla="*/ 834079 h 1057996"/>
                  <a:gd name="connsiteX22" fmla="*/ 1007519 w 2014944"/>
                  <a:gd name="connsiteY22" fmla="*/ 1011581 h 1057996"/>
                  <a:gd name="connsiteX23" fmla="*/ 466715 w 2014944"/>
                  <a:gd name="connsiteY23" fmla="*/ 935651 h 1057996"/>
                  <a:gd name="connsiteX24" fmla="*/ 1007519 w 2014944"/>
                  <a:gd name="connsiteY24" fmla="*/ 859822 h 1057996"/>
                  <a:gd name="connsiteX25" fmla="*/ 1548273 w 2014944"/>
                  <a:gd name="connsiteY25" fmla="*/ 935646 h 1057996"/>
                  <a:gd name="connsiteX26" fmla="*/ 1007519 w 2014944"/>
                  <a:gd name="connsiteY26" fmla="*/ 1011581 h 1057996"/>
                  <a:gd name="connsiteX27" fmla="*/ 1600261 w 2014944"/>
                  <a:gd name="connsiteY27" fmla="*/ 658806 h 1057996"/>
                  <a:gd name="connsiteX28" fmla="*/ 1007519 w 2014944"/>
                  <a:gd name="connsiteY28" fmla="*/ 503216 h 1057996"/>
                  <a:gd name="connsiteX29" fmla="*/ 414819 w 2014944"/>
                  <a:gd name="connsiteY29" fmla="*/ 658942 h 1057996"/>
                  <a:gd name="connsiteX30" fmla="*/ 414822 w 2014944"/>
                  <a:gd name="connsiteY30" fmla="*/ 618144 h 1057996"/>
                  <a:gd name="connsiteX31" fmla="*/ 1007519 w 2014944"/>
                  <a:gd name="connsiteY31" fmla="*/ 442638 h 1057996"/>
                  <a:gd name="connsiteX32" fmla="*/ 1600263 w 2014944"/>
                  <a:gd name="connsiteY32" fmla="*/ 618150 h 1057996"/>
                  <a:gd name="connsiteX33" fmla="*/ 1600261 w 2014944"/>
                  <a:gd name="connsiteY33" fmla="*/ 658806 h 1057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014944" h="1057996">
                    <a:moveTo>
                      <a:pt x="1828756" y="834079"/>
                    </a:moveTo>
                    <a:lnTo>
                      <a:pt x="1828758" y="640949"/>
                    </a:lnTo>
                    <a:lnTo>
                      <a:pt x="2014945" y="538058"/>
                    </a:lnTo>
                    <a:lnTo>
                      <a:pt x="1007519" y="0"/>
                    </a:lnTo>
                    <a:lnTo>
                      <a:pt x="0" y="538110"/>
                    </a:lnTo>
                    <a:lnTo>
                      <a:pt x="401646" y="771372"/>
                    </a:lnTo>
                    <a:lnTo>
                      <a:pt x="401646" y="908736"/>
                    </a:lnTo>
                    <a:lnTo>
                      <a:pt x="401646" y="919547"/>
                    </a:lnTo>
                    <a:cubicBezTo>
                      <a:pt x="402732" y="918981"/>
                      <a:pt x="404102" y="918464"/>
                      <a:pt x="405283" y="917893"/>
                    </a:cubicBezTo>
                    <a:cubicBezTo>
                      <a:pt x="400985" y="923795"/>
                      <a:pt x="398197" y="929555"/>
                      <a:pt x="398197" y="935601"/>
                    </a:cubicBezTo>
                    <a:cubicBezTo>
                      <a:pt x="398197" y="1003028"/>
                      <a:pt x="670841" y="1057997"/>
                      <a:pt x="1007519" y="1057997"/>
                    </a:cubicBezTo>
                    <a:cubicBezTo>
                      <a:pt x="1344002" y="1057994"/>
                      <a:pt x="1616930" y="1003031"/>
                      <a:pt x="1616930" y="935602"/>
                    </a:cubicBezTo>
                    <a:cubicBezTo>
                      <a:pt x="1616930" y="929560"/>
                      <a:pt x="1614001" y="923799"/>
                      <a:pt x="1609844" y="917892"/>
                    </a:cubicBezTo>
                    <a:cubicBezTo>
                      <a:pt x="1611027" y="918603"/>
                      <a:pt x="1612396" y="918980"/>
                      <a:pt x="1613436" y="919544"/>
                    </a:cubicBezTo>
                    <a:lnTo>
                      <a:pt x="1613436" y="908734"/>
                    </a:lnTo>
                    <a:lnTo>
                      <a:pt x="1613436" y="770999"/>
                    </a:lnTo>
                    <a:lnTo>
                      <a:pt x="1788668" y="663191"/>
                    </a:lnTo>
                    <a:lnTo>
                      <a:pt x="1788668" y="834079"/>
                    </a:lnTo>
                    <a:cubicBezTo>
                      <a:pt x="1769545" y="841917"/>
                      <a:pt x="1756083" y="860902"/>
                      <a:pt x="1756083" y="882903"/>
                    </a:cubicBezTo>
                    <a:cubicBezTo>
                      <a:pt x="1756083" y="911990"/>
                      <a:pt x="1779649" y="935602"/>
                      <a:pt x="1808691" y="935602"/>
                    </a:cubicBezTo>
                    <a:cubicBezTo>
                      <a:pt x="1838013" y="935602"/>
                      <a:pt x="1861529" y="911990"/>
                      <a:pt x="1861529" y="882908"/>
                    </a:cubicBezTo>
                    <a:cubicBezTo>
                      <a:pt x="1861529" y="860902"/>
                      <a:pt x="1848120" y="841917"/>
                      <a:pt x="1828756" y="834079"/>
                    </a:cubicBezTo>
                    <a:close/>
                    <a:moveTo>
                      <a:pt x="1007519" y="1011581"/>
                    </a:moveTo>
                    <a:cubicBezTo>
                      <a:pt x="708758" y="1011571"/>
                      <a:pt x="466715" y="977489"/>
                      <a:pt x="466715" y="935651"/>
                    </a:cubicBezTo>
                    <a:cubicBezTo>
                      <a:pt x="466715" y="893810"/>
                      <a:pt x="708758" y="859811"/>
                      <a:pt x="1007519" y="859822"/>
                    </a:cubicBezTo>
                    <a:cubicBezTo>
                      <a:pt x="1306130" y="859821"/>
                      <a:pt x="1548273" y="893815"/>
                      <a:pt x="1548273" y="935646"/>
                    </a:cubicBezTo>
                    <a:cubicBezTo>
                      <a:pt x="1548273" y="977484"/>
                      <a:pt x="1306133" y="1011577"/>
                      <a:pt x="1007519" y="1011581"/>
                    </a:cubicBezTo>
                    <a:close/>
                    <a:moveTo>
                      <a:pt x="1600261" y="658806"/>
                    </a:moveTo>
                    <a:cubicBezTo>
                      <a:pt x="1560126" y="615878"/>
                      <a:pt x="1415730" y="503215"/>
                      <a:pt x="1007519" y="503216"/>
                    </a:cubicBezTo>
                    <a:cubicBezTo>
                      <a:pt x="599070" y="503215"/>
                      <a:pt x="454911" y="615976"/>
                      <a:pt x="414819" y="658942"/>
                    </a:cubicBezTo>
                    <a:lnTo>
                      <a:pt x="414822" y="618144"/>
                    </a:lnTo>
                    <a:cubicBezTo>
                      <a:pt x="414822" y="618144"/>
                      <a:pt x="531735" y="442629"/>
                      <a:pt x="1007519" y="442638"/>
                    </a:cubicBezTo>
                    <a:cubicBezTo>
                      <a:pt x="1483253" y="442629"/>
                      <a:pt x="1600263" y="618150"/>
                      <a:pt x="1600263" y="618150"/>
                    </a:cubicBezTo>
                    <a:lnTo>
                      <a:pt x="1600261" y="658806"/>
                    </a:lnTo>
                    <a:close/>
                  </a:path>
                </a:pathLst>
              </a:custGeom>
              <a:solidFill>
                <a:srgbClr val="000000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1418F648-37D2-7512-BA8C-FC0216DDCEBC}"/>
                  </a:ext>
                </a:extLst>
              </p:cNvPr>
              <p:cNvSpPr/>
              <p:nvPr/>
            </p:nvSpPr>
            <p:spPr>
              <a:xfrm>
                <a:off x="2375478" y="3057339"/>
                <a:ext cx="1823152" cy="259597"/>
              </a:xfrm>
              <a:custGeom>
                <a:avLst/>
                <a:gdLst>
                  <a:gd name="connsiteX0" fmla="*/ 542111 w 1084172"/>
                  <a:gd name="connsiteY0" fmla="*/ 0 h 154374"/>
                  <a:gd name="connsiteX1" fmla="*/ 0 w 1084172"/>
                  <a:gd name="connsiteY1" fmla="*/ 77135 h 154374"/>
                  <a:gd name="connsiteX2" fmla="*/ 542111 w 1084172"/>
                  <a:gd name="connsiteY2" fmla="*/ 154375 h 154374"/>
                  <a:gd name="connsiteX3" fmla="*/ 1084173 w 1084172"/>
                  <a:gd name="connsiteY3" fmla="*/ 77131 h 154374"/>
                  <a:gd name="connsiteX4" fmla="*/ 542111 w 1084172"/>
                  <a:gd name="connsiteY4" fmla="*/ 0 h 154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4172" h="154374">
                    <a:moveTo>
                      <a:pt x="542111" y="0"/>
                    </a:moveTo>
                    <a:cubicBezTo>
                      <a:pt x="244606" y="-12"/>
                      <a:pt x="0" y="33587"/>
                      <a:pt x="0" y="77135"/>
                    </a:cubicBezTo>
                    <a:cubicBezTo>
                      <a:pt x="0" y="120677"/>
                      <a:pt x="244606" y="154364"/>
                      <a:pt x="542111" y="154375"/>
                    </a:cubicBezTo>
                    <a:cubicBezTo>
                      <a:pt x="839470" y="154365"/>
                      <a:pt x="1084173" y="120680"/>
                      <a:pt x="1084173" y="77131"/>
                    </a:cubicBezTo>
                    <a:cubicBezTo>
                      <a:pt x="1084173" y="33593"/>
                      <a:pt x="839467" y="-4"/>
                      <a:pt x="54211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C82C651-F9C4-0500-C7B8-E5C8846D1916}"/>
                  </a:ext>
                </a:extLst>
              </p:cNvPr>
              <p:cNvSpPr/>
              <p:nvPr/>
            </p:nvSpPr>
            <p:spPr>
              <a:xfrm>
                <a:off x="2288993" y="2356586"/>
                <a:ext cx="1996276" cy="366564"/>
              </a:xfrm>
              <a:custGeom>
                <a:avLst/>
                <a:gdLst>
                  <a:gd name="connsiteX0" fmla="*/ 593540 w 1187123"/>
                  <a:gd name="connsiteY0" fmla="*/ 0 h 217984"/>
                  <a:gd name="connsiteX1" fmla="*/ 143 w 1187123"/>
                  <a:gd name="connsiteY1" fmla="*/ 175884 h 217984"/>
                  <a:gd name="connsiteX2" fmla="*/ 0 w 1187123"/>
                  <a:gd name="connsiteY2" fmla="*/ 176345 h 217984"/>
                  <a:gd name="connsiteX3" fmla="*/ 0 w 1187123"/>
                  <a:gd name="connsiteY3" fmla="*/ 217142 h 217984"/>
                  <a:gd name="connsiteX4" fmla="*/ 533 w 1187123"/>
                  <a:gd name="connsiteY4" fmla="*/ 217925 h 217984"/>
                  <a:gd name="connsiteX5" fmla="*/ 840 w 1187123"/>
                  <a:gd name="connsiteY5" fmla="*/ 217985 h 217984"/>
                  <a:gd name="connsiteX6" fmla="*/ 1453 w 1187123"/>
                  <a:gd name="connsiteY6" fmla="*/ 217717 h 217984"/>
                  <a:gd name="connsiteX7" fmla="*/ 593540 w 1187123"/>
                  <a:gd name="connsiteY7" fmla="*/ 62258 h 217984"/>
                  <a:gd name="connsiteX8" fmla="*/ 1185671 w 1187123"/>
                  <a:gd name="connsiteY8" fmla="*/ 217575 h 217984"/>
                  <a:gd name="connsiteX9" fmla="*/ 1186282 w 1187123"/>
                  <a:gd name="connsiteY9" fmla="*/ 217841 h 217984"/>
                  <a:gd name="connsiteX10" fmla="*/ 1186593 w 1187123"/>
                  <a:gd name="connsiteY10" fmla="*/ 217785 h 217984"/>
                  <a:gd name="connsiteX11" fmla="*/ 1187122 w 1187123"/>
                  <a:gd name="connsiteY11" fmla="*/ 217006 h 217984"/>
                  <a:gd name="connsiteX12" fmla="*/ 1187124 w 1187123"/>
                  <a:gd name="connsiteY12" fmla="*/ 176350 h 217984"/>
                  <a:gd name="connsiteX13" fmla="*/ 1186985 w 1187123"/>
                  <a:gd name="connsiteY13" fmla="*/ 175884 h 217984"/>
                  <a:gd name="connsiteX14" fmla="*/ 593540 w 1187123"/>
                  <a:gd name="connsiteY14" fmla="*/ 0 h 217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87123" h="217984">
                    <a:moveTo>
                      <a:pt x="593540" y="0"/>
                    </a:moveTo>
                    <a:cubicBezTo>
                      <a:pt x="117518" y="-1"/>
                      <a:pt x="323" y="175613"/>
                      <a:pt x="143" y="175884"/>
                    </a:cubicBezTo>
                    <a:cubicBezTo>
                      <a:pt x="52" y="176020"/>
                      <a:pt x="0" y="176184"/>
                      <a:pt x="0" y="176345"/>
                    </a:cubicBezTo>
                    <a:lnTo>
                      <a:pt x="0" y="217142"/>
                    </a:lnTo>
                    <a:cubicBezTo>
                      <a:pt x="0" y="217487"/>
                      <a:pt x="211" y="217800"/>
                      <a:pt x="533" y="217925"/>
                    </a:cubicBezTo>
                    <a:cubicBezTo>
                      <a:pt x="633" y="217964"/>
                      <a:pt x="735" y="217985"/>
                      <a:pt x="840" y="217985"/>
                    </a:cubicBezTo>
                    <a:cubicBezTo>
                      <a:pt x="1070" y="217985"/>
                      <a:pt x="1292" y="217889"/>
                      <a:pt x="1453" y="217717"/>
                    </a:cubicBezTo>
                    <a:cubicBezTo>
                      <a:pt x="41338" y="174967"/>
                      <a:pt x="185243" y="62253"/>
                      <a:pt x="593540" y="62258"/>
                    </a:cubicBezTo>
                    <a:cubicBezTo>
                      <a:pt x="1001599" y="62253"/>
                      <a:pt x="1145740" y="174875"/>
                      <a:pt x="1185671" y="217575"/>
                    </a:cubicBezTo>
                    <a:cubicBezTo>
                      <a:pt x="1185831" y="217753"/>
                      <a:pt x="1186057" y="217841"/>
                      <a:pt x="1186282" y="217841"/>
                    </a:cubicBezTo>
                    <a:cubicBezTo>
                      <a:pt x="1186388" y="217841"/>
                      <a:pt x="1186493" y="217827"/>
                      <a:pt x="1186593" y="217785"/>
                    </a:cubicBezTo>
                    <a:cubicBezTo>
                      <a:pt x="1186913" y="217665"/>
                      <a:pt x="1187122" y="217352"/>
                      <a:pt x="1187122" y="217006"/>
                    </a:cubicBezTo>
                    <a:lnTo>
                      <a:pt x="1187124" y="176350"/>
                    </a:lnTo>
                    <a:cubicBezTo>
                      <a:pt x="1187124" y="176184"/>
                      <a:pt x="1187076" y="176020"/>
                      <a:pt x="1186985" y="175884"/>
                    </a:cubicBezTo>
                    <a:cubicBezTo>
                      <a:pt x="1186806" y="175618"/>
                      <a:pt x="1069513" y="-5"/>
                      <a:pt x="59354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F69D6E6F-4083-5D2C-0242-8FAD3AF65E68}"/>
                  </a:ext>
                </a:extLst>
              </p:cNvPr>
              <p:cNvSpPr/>
              <p:nvPr/>
            </p:nvSpPr>
            <p:spPr>
              <a:xfrm>
                <a:off x="2290407" y="2357995"/>
                <a:ext cx="1993450" cy="363737"/>
              </a:xfrm>
              <a:custGeom>
                <a:avLst/>
                <a:gdLst>
                  <a:gd name="connsiteX0" fmla="*/ 1185441 w 1185443"/>
                  <a:gd name="connsiteY0" fmla="*/ 216168 h 216303"/>
                  <a:gd name="connsiteX1" fmla="*/ 592699 w 1185443"/>
                  <a:gd name="connsiteY1" fmla="*/ 60579 h 216303"/>
                  <a:gd name="connsiteX2" fmla="*/ 0 w 1185443"/>
                  <a:gd name="connsiteY2" fmla="*/ 216304 h 216303"/>
                  <a:gd name="connsiteX3" fmla="*/ 2 w 1185443"/>
                  <a:gd name="connsiteY3" fmla="*/ 175507 h 216303"/>
                  <a:gd name="connsiteX4" fmla="*/ 592699 w 1185443"/>
                  <a:gd name="connsiteY4" fmla="*/ 0 h 216303"/>
                  <a:gd name="connsiteX5" fmla="*/ 1185444 w 1185443"/>
                  <a:gd name="connsiteY5" fmla="*/ 175512 h 216303"/>
                  <a:gd name="connsiteX6" fmla="*/ 1185441 w 1185443"/>
                  <a:gd name="connsiteY6" fmla="*/ 216168 h 216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85443" h="216303">
                    <a:moveTo>
                      <a:pt x="1185441" y="216168"/>
                    </a:moveTo>
                    <a:cubicBezTo>
                      <a:pt x="1145306" y="173240"/>
                      <a:pt x="1000911" y="60577"/>
                      <a:pt x="592699" y="60579"/>
                    </a:cubicBezTo>
                    <a:cubicBezTo>
                      <a:pt x="184251" y="60577"/>
                      <a:pt x="40091" y="173338"/>
                      <a:pt x="0" y="216304"/>
                    </a:cubicBezTo>
                    <a:lnTo>
                      <a:pt x="2" y="175507"/>
                    </a:lnTo>
                    <a:cubicBezTo>
                      <a:pt x="2" y="175507"/>
                      <a:pt x="116916" y="-9"/>
                      <a:pt x="592699" y="0"/>
                    </a:cubicBezTo>
                    <a:cubicBezTo>
                      <a:pt x="1068434" y="-9"/>
                      <a:pt x="1185444" y="175512"/>
                      <a:pt x="1185444" y="175512"/>
                    </a:cubicBezTo>
                    <a:lnTo>
                      <a:pt x="1185441" y="216168"/>
                    </a:lnTo>
                    <a:close/>
                  </a:path>
                </a:pathLst>
              </a:custGeom>
              <a:solidFill>
                <a:srgbClr val="000000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94BA85AA-B9B8-59FC-61E0-E7CA56989DB9}"/>
                  </a:ext>
                </a:extLst>
              </p:cNvPr>
              <p:cNvSpPr/>
              <p:nvPr/>
            </p:nvSpPr>
            <p:spPr>
              <a:xfrm>
                <a:off x="1592842" y="1613653"/>
                <a:ext cx="3388346" cy="1779135"/>
              </a:xfrm>
              <a:custGeom>
                <a:avLst/>
                <a:gdLst>
                  <a:gd name="connsiteX0" fmla="*/ 1828756 w 2014944"/>
                  <a:gd name="connsiteY0" fmla="*/ 834079 h 1057996"/>
                  <a:gd name="connsiteX1" fmla="*/ 1828758 w 2014944"/>
                  <a:gd name="connsiteY1" fmla="*/ 640949 h 1057996"/>
                  <a:gd name="connsiteX2" fmla="*/ 2014945 w 2014944"/>
                  <a:gd name="connsiteY2" fmla="*/ 538058 h 1057996"/>
                  <a:gd name="connsiteX3" fmla="*/ 1007519 w 2014944"/>
                  <a:gd name="connsiteY3" fmla="*/ 0 h 1057996"/>
                  <a:gd name="connsiteX4" fmla="*/ 0 w 2014944"/>
                  <a:gd name="connsiteY4" fmla="*/ 538110 h 1057996"/>
                  <a:gd name="connsiteX5" fmla="*/ 401646 w 2014944"/>
                  <a:gd name="connsiteY5" fmla="*/ 771372 h 1057996"/>
                  <a:gd name="connsiteX6" fmla="*/ 401646 w 2014944"/>
                  <a:gd name="connsiteY6" fmla="*/ 908736 h 1057996"/>
                  <a:gd name="connsiteX7" fmla="*/ 401646 w 2014944"/>
                  <a:gd name="connsiteY7" fmla="*/ 919547 h 1057996"/>
                  <a:gd name="connsiteX8" fmla="*/ 405283 w 2014944"/>
                  <a:gd name="connsiteY8" fmla="*/ 917893 h 1057996"/>
                  <a:gd name="connsiteX9" fmla="*/ 398197 w 2014944"/>
                  <a:gd name="connsiteY9" fmla="*/ 935601 h 1057996"/>
                  <a:gd name="connsiteX10" fmla="*/ 1007519 w 2014944"/>
                  <a:gd name="connsiteY10" fmla="*/ 1057997 h 1057996"/>
                  <a:gd name="connsiteX11" fmla="*/ 1616930 w 2014944"/>
                  <a:gd name="connsiteY11" fmla="*/ 935602 h 1057996"/>
                  <a:gd name="connsiteX12" fmla="*/ 1609844 w 2014944"/>
                  <a:gd name="connsiteY12" fmla="*/ 917892 h 1057996"/>
                  <a:gd name="connsiteX13" fmla="*/ 1613436 w 2014944"/>
                  <a:gd name="connsiteY13" fmla="*/ 919544 h 1057996"/>
                  <a:gd name="connsiteX14" fmla="*/ 1613436 w 2014944"/>
                  <a:gd name="connsiteY14" fmla="*/ 908734 h 1057996"/>
                  <a:gd name="connsiteX15" fmla="*/ 1613436 w 2014944"/>
                  <a:gd name="connsiteY15" fmla="*/ 770999 h 1057996"/>
                  <a:gd name="connsiteX16" fmla="*/ 1788668 w 2014944"/>
                  <a:gd name="connsiteY16" fmla="*/ 663191 h 1057996"/>
                  <a:gd name="connsiteX17" fmla="*/ 1788668 w 2014944"/>
                  <a:gd name="connsiteY17" fmla="*/ 834079 h 1057996"/>
                  <a:gd name="connsiteX18" fmla="*/ 1756083 w 2014944"/>
                  <a:gd name="connsiteY18" fmla="*/ 882903 h 1057996"/>
                  <a:gd name="connsiteX19" fmla="*/ 1808691 w 2014944"/>
                  <a:gd name="connsiteY19" fmla="*/ 935602 h 1057996"/>
                  <a:gd name="connsiteX20" fmla="*/ 1861529 w 2014944"/>
                  <a:gd name="connsiteY20" fmla="*/ 882908 h 1057996"/>
                  <a:gd name="connsiteX21" fmla="*/ 1828756 w 2014944"/>
                  <a:gd name="connsiteY21" fmla="*/ 834079 h 1057996"/>
                  <a:gd name="connsiteX22" fmla="*/ 1007519 w 2014944"/>
                  <a:gd name="connsiteY22" fmla="*/ 1011581 h 1057996"/>
                  <a:gd name="connsiteX23" fmla="*/ 466715 w 2014944"/>
                  <a:gd name="connsiteY23" fmla="*/ 935651 h 1057996"/>
                  <a:gd name="connsiteX24" fmla="*/ 1007519 w 2014944"/>
                  <a:gd name="connsiteY24" fmla="*/ 859822 h 1057996"/>
                  <a:gd name="connsiteX25" fmla="*/ 1548273 w 2014944"/>
                  <a:gd name="connsiteY25" fmla="*/ 935646 h 1057996"/>
                  <a:gd name="connsiteX26" fmla="*/ 1007519 w 2014944"/>
                  <a:gd name="connsiteY26" fmla="*/ 1011581 h 1057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2014944" h="1057996">
                    <a:moveTo>
                      <a:pt x="1828756" y="834079"/>
                    </a:moveTo>
                    <a:lnTo>
                      <a:pt x="1828758" y="640949"/>
                    </a:lnTo>
                    <a:lnTo>
                      <a:pt x="2014945" y="538058"/>
                    </a:lnTo>
                    <a:lnTo>
                      <a:pt x="1007519" y="0"/>
                    </a:lnTo>
                    <a:lnTo>
                      <a:pt x="0" y="538110"/>
                    </a:lnTo>
                    <a:lnTo>
                      <a:pt x="401646" y="771372"/>
                    </a:lnTo>
                    <a:lnTo>
                      <a:pt x="401646" y="908736"/>
                    </a:lnTo>
                    <a:lnTo>
                      <a:pt x="401646" y="919547"/>
                    </a:lnTo>
                    <a:cubicBezTo>
                      <a:pt x="402732" y="918981"/>
                      <a:pt x="404102" y="918464"/>
                      <a:pt x="405283" y="917893"/>
                    </a:cubicBezTo>
                    <a:cubicBezTo>
                      <a:pt x="400985" y="923795"/>
                      <a:pt x="398197" y="929555"/>
                      <a:pt x="398197" y="935601"/>
                    </a:cubicBezTo>
                    <a:cubicBezTo>
                      <a:pt x="398197" y="1003028"/>
                      <a:pt x="670841" y="1057997"/>
                      <a:pt x="1007519" y="1057997"/>
                    </a:cubicBezTo>
                    <a:cubicBezTo>
                      <a:pt x="1344002" y="1057994"/>
                      <a:pt x="1616930" y="1003031"/>
                      <a:pt x="1616930" y="935602"/>
                    </a:cubicBezTo>
                    <a:cubicBezTo>
                      <a:pt x="1616930" y="929560"/>
                      <a:pt x="1614001" y="923799"/>
                      <a:pt x="1609844" y="917892"/>
                    </a:cubicBezTo>
                    <a:cubicBezTo>
                      <a:pt x="1611027" y="918603"/>
                      <a:pt x="1612396" y="918980"/>
                      <a:pt x="1613436" y="919544"/>
                    </a:cubicBezTo>
                    <a:lnTo>
                      <a:pt x="1613436" y="908734"/>
                    </a:lnTo>
                    <a:lnTo>
                      <a:pt x="1613436" y="770999"/>
                    </a:lnTo>
                    <a:lnTo>
                      <a:pt x="1788668" y="663191"/>
                    </a:lnTo>
                    <a:lnTo>
                      <a:pt x="1788668" y="834079"/>
                    </a:lnTo>
                    <a:cubicBezTo>
                      <a:pt x="1769545" y="841917"/>
                      <a:pt x="1756083" y="860902"/>
                      <a:pt x="1756083" y="882903"/>
                    </a:cubicBezTo>
                    <a:cubicBezTo>
                      <a:pt x="1756083" y="911990"/>
                      <a:pt x="1779649" y="935602"/>
                      <a:pt x="1808691" y="935602"/>
                    </a:cubicBezTo>
                    <a:cubicBezTo>
                      <a:pt x="1838013" y="935602"/>
                      <a:pt x="1861529" y="911990"/>
                      <a:pt x="1861529" y="882908"/>
                    </a:cubicBezTo>
                    <a:cubicBezTo>
                      <a:pt x="1861529" y="860902"/>
                      <a:pt x="1848120" y="841917"/>
                      <a:pt x="1828756" y="834079"/>
                    </a:cubicBezTo>
                    <a:close/>
                    <a:moveTo>
                      <a:pt x="1007519" y="1011581"/>
                    </a:moveTo>
                    <a:cubicBezTo>
                      <a:pt x="708758" y="1011571"/>
                      <a:pt x="466715" y="977489"/>
                      <a:pt x="466715" y="935651"/>
                    </a:cubicBezTo>
                    <a:cubicBezTo>
                      <a:pt x="466715" y="893810"/>
                      <a:pt x="708758" y="859811"/>
                      <a:pt x="1007519" y="859822"/>
                    </a:cubicBezTo>
                    <a:cubicBezTo>
                      <a:pt x="1306130" y="859821"/>
                      <a:pt x="1548273" y="893815"/>
                      <a:pt x="1548273" y="935646"/>
                    </a:cubicBezTo>
                    <a:cubicBezTo>
                      <a:pt x="1548273" y="977484"/>
                      <a:pt x="1306133" y="1011577"/>
                      <a:pt x="1007519" y="1011581"/>
                    </a:cubicBezTo>
                    <a:close/>
                  </a:path>
                </a:pathLst>
              </a:custGeom>
              <a:solidFill>
                <a:srgbClr val="000000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CDF21A13-2C1B-5E93-CFE6-3198EC3095E0}"/>
                  </a:ext>
                </a:extLst>
              </p:cNvPr>
              <p:cNvSpPr/>
              <p:nvPr/>
            </p:nvSpPr>
            <p:spPr>
              <a:xfrm>
                <a:off x="2375478" y="3057339"/>
                <a:ext cx="1823152" cy="259597"/>
              </a:xfrm>
              <a:custGeom>
                <a:avLst/>
                <a:gdLst>
                  <a:gd name="connsiteX0" fmla="*/ 542111 w 1084172"/>
                  <a:gd name="connsiteY0" fmla="*/ 0 h 154374"/>
                  <a:gd name="connsiteX1" fmla="*/ 0 w 1084172"/>
                  <a:gd name="connsiteY1" fmla="*/ 77135 h 154374"/>
                  <a:gd name="connsiteX2" fmla="*/ 542111 w 1084172"/>
                  <a:gd name="connsiteY2" fmla="*/ 154375 h 154374"/>
                  <a:gd name="connsiteX3" fmla="*/ 1084173 w 1084172"/>
                  <a:gd name="connsiteY3" fmla="*/ 77131 h 154374"/>
                  <a:gd name="connsiteX4" fmla="*/ 542111 w 1084172"/>
                  <a:gd name="connsiteY4" fmla="*/ 0 h 154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4172" h="154374">
                    <a:moveTo>
                      <a:pt x="542111" y="0"/>
                    </a:moveTo>
                    <a:cubicBezTo>
                      <a:pt x="244606" y="-12"/>
                      <a:pt x="0" y="33587"/>
                      <a:pt x="0" y="77135"/>
                    </a:cubicBezTo>
                    <a:cubicBezTo>
                      <a:pt x="0" y="120677"/>
                      <a:pt x="244606" y="154364"/>
                      <a:pt x="542111" y="154375"/>
                    </a:cubicBezTo>
                    <a:cubicBezTo>
                      <a:pt x="839470" y="154365"/>
                      <a:pt x="1084173" y="120680"/>
                      <a:pt x="1084173" y="77131"/>
                    </a:cubicBezTo>
                    <a:cubicBezTo>
                      <a:pt x="1084173" y="33593"/>
                      <a:pt x="839467" y="-4"/>
                      <a:pt x="542111" y="0"/>
                    </a:cubicBezTo>
                    <a:close/>
                  </a:path>
                </a:pathLst>
              </a:custGeom>
              <a:solidFill>
                <a:srgbClr val="222B32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44861039-4311-1147-5155-6CB96547A15B}"/>
                  </a:ext>
                </a:extLst>
              </p:cNvPr>
              <p:cNvSpPr/>
              <p:nvPr/>
            </p:nvSpPr>
            <p:spPr>
              <a:xfrm>
                <a:off x="2288993" y="2356586"/>
                <a:ext cx="1996276" cy="366564"/>
              </a:xfrm>
              <a:custGeom>
                <a:avLst/>
                <a:gdLst>
                  <a:gd name="connsiteX0" fmla="*/ 593540 w 1187123"/>
                  <a:gd name="connsiteY0" fmla="*/ 0 h 217984"/>
                  <a:gd name="connsiteX1" fmla="*/ 143 w 1187123"/>
                  <a:gd name="connsiteY1" fmla="*/ 175884 h 217984"/>
                  <a:gd name="connsiteX2" fmla="*/ 0 w 1187123"/>
                  <a:gd name="connsiteY2" fmla="*/ 176345 h 217984"/>
                  <a:gd name="connsiteX3" fmla="*/ 0 w 1187123"/>
                  <a:gd name="connsiteY3" fmla="*/ 217142 h 217984"/>
                  <a:gd name="connsiteX4" fmla="*/ 533 w 1187123"/>
                  <a:gd name="connsiteY4" fmla="*/ 217925 h 217984"/>
                  <a:gd name="connsiteX5" fmla="*/ 840 w 1187123"/>
                  <a:gd name="connsiteY5" fmla="*/ 217985 h 217984"/>
                  <a:gd name="connsiteX6" fmla="*/ 1453 w 1187123"/>
                  <a:gd name="connsiteY6" fmla="*/ 217717 h 217984"/>
                  <a:gd name="connsiteX7" fmla="*/ 593540 w 1187123"/>
                  <a:gd name="connsiteY7" fmla="*/ 62258 h 217984"/>
                  <a:gd name="connsiteX8" fmla="*/ 1185671 w 1187123"/>
                  <a:gd name="connsiteY8" fmla="*/ 217575 h 217984"/>
                  <a:gd name="connsiteX9" fmla="*/ 1186282 w 1187123"/>
                  <a:gd name="connsiteY9" fmla="*/ 217841 h 217984"/>
                  <a:gd name="connsiteX10" fmla="*/ 1186593 w 1187123"/>
                  <a:gd name="connsiteY10" fmla="*/ 217785 h 217984"/>
                  <a:gd name="connsiteX11" fmla="*/ 1187122 w 1187123"/>
                  <a:gd name="connsiteY11" fmla="*/ 217006 h 217984"/>
                  <a:gd name="connsiteX12" fmla="*/ 1187124 w 1187123"/>
                  <a:gd name="connsiteY12" fmla="*/ 176350 h 217984"/>
                  <a:gd name="connsiteX13" fmla="*/ 1186985 w 1187123"/>
                  <a:gd name="connsiteY13" fmla="*/ 175884 h 217984"/>
                  <a:gd name="connsiteX14" fmla="*/ 593540 w 1187123"/>
                  <a:gd name="connsiteY14" fmla="*/ 0 h 2179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87123" h="217984">
                    <a:moveTo>
                      <a:pt x="593540" y="0"/>
                    </a:moveTo>
                    <a:cubicBezTo>
                      <a:pt x="117518" y="-1"/>
                      <a:pt x="323" y="175613"/>
                      <a:pt x="143" y="175884"/>
                    </a:cubicBezTo>
                    <a:cubicBezTo>
                      <a:pt x="52" y="176020"/>
                      <a:pt x="0" y="176184"/>
                      <a:pt x="0" y="176345"/>
                    </a:cubicBezTo>
                    <a:lnTo>
                      <a:pt x="0" y="217142"/>
                    </a:lnTo>
                    <a:cubicBezTo>
                      <a:pt x="0" y="217487"/>
                      <a:pt x="211" y="217800"/>
                      <a:pt x="533" y="217925"/>
                    </a:cubicBezTo>
                    <a:cubicBezTo>
                      <a:pt x="633" y="217964"/>
                      <a:pt x="735" y="217985"/>
                      <a:pt x="840" y="217985"/>
                    </a:cubicBezTo>
                    <a:cubicBezTo>
                      <a:pt x="1070" y="217985"/>
                      <a:pt x="1292" y="217889"/>
                      <a:pt x="1453" y="217717"/>
                    </a:cubicBezTo>
                    <a:cubicBezTo>
                      <a:pt x="41338" y="174967"/>
                      <a:pt x="185243" y="62253"/>
                      <a:pt x="593540" y="62258"/>
                    </a:cubicBezTo>
                    <a:cubicBezTo>
                      <a:pt x="1001599" y="62253"/>
                      <a:pt x="1145740" y="174875"/>
                      <a:pt x="1185671" y="217575"/>
                    </a:cubicBezTo>
                    <a:cubicBezTo>
                      <a:pt x="1185831" y="217753"/>
                      <a:pt x="1186057" y="217841"/>
                      <a:pt x="1186282" y="217841"/>
                    </a:cubicBezTo>
                    <a:cubicBezTo>
                      <a:pt x="1186388" y="217841"/>
                      <a:pt x="1186493" y="217827"/>
                      <a:pt x="1186593" y="217785"/>
                    </a:cubicBezTo>
                    <a:cubicBezTo>
                      <a:pt x="1186913" y="217665"/>
                      <a:pt x="1187122" y="217352"/>
                      <a:pt x="1187122" y="217006"/>
                    </a:cubicBezTo>
                    <a:lnTo>
                      <a:pt x="1187124" y="176350"/>
                    </a:lnTo>
                    <a:cubicBezTo>
                      <a:pt x="1187124" y="176184"/>
                      <a:pt x="1187076" y="176020"/>
                      <a:pt x="1186985" y="175884"/>
                    </a:cubicBezTo>
                    <a:cubicBezTo>
                      <a:pt x="1186806" y="175618"/>
                      <a:pt x="1069513" y="-5"/>
                      <a:pt x="593540" y="0"/>
                    </a:cubicBezTo>
                    <a:close/>
                  </a:path>
                </a:pathLst>
              </a:custGeom>
              <a:solidFill>
                <a:srgbClr val="FF0000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EF8A407B-C889-1EEF-23C1-8081873D0EAA}"/>
                  </a:ext>
                </a:extLst>
              </p:cNvPr>
              <p:cNvSpPr/>
              <p:nvPr/>
            </p:nvSpPr>
            <p:spPr>
              <a:xfrm>
                <a:off x="4542810" y="2687817"/>
                <a:ext cx="187353" cy="496327"/>
              </a:xfrm>
              <a:custGeom>
                <a:avLst/>
                <a:gdLst>
                  <a:gd name="connsiteX0" fmla="*/ 76788 w 111413"/>
                  <a:gd name="connsiteY0" fmla="*/ 0 h 295150"/>
                  <a:gd name="connsiteX1" fmla="*/ 34425 w 111413"/>
                  <a:gd name="connsiteY1" fmla="*/ 23285 h 295150"/>
                  <a:gd name="connsiteX2" fmla="*/ 34425 w 111413"/>
                  <a:gd name="connsiteY2" fmla="*/ 187878 h 295150"/>
                  <a:gd name="connsiteX3" fmla="*/ 0 w 111413"/>
                  <a:gd name="connsiteY3" fmla="*/ 239468 h 295150"/>
                  <a:gd name="connsiteX4" fmla="*/ 55583 w 111413"/>
                  <a:gd name="connsiteY4" fmla="*/ 295150 h 295150"/>
                  <a:gd name="connsiteX5" fmla="*/ 111414 w 111413"/>
                  <a:gd name="connsiteY5" fmla="*/ 239468 h 295150"/>
                  <a:gd name="connsiteX6" fmla="*/ 76788 w 111413"/>
                  <a:gd name="connsiteY6" fmla="*/ 187878 h 295150"/>
                  <a:gd name="connsiteX7" fmla="*/ 76788 w 111413"/>
                  <a:gd name="connsiteY7" fmla="*/ 0 h 295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1413" h="295150">
                    <a:moveTo>
                      <a:pt x="76788" y="0"/>
                    </a:moveTo>
                    <a:lnTo>
                      <a:pt x="34425" y="23285"/>
                    </a:lnTo>
                    <a:lnTo>
                      <a:pt x="34425" y="187878"/>
                    </a:lnTo>
                    <a:cubicBezTo>
                      <a:pt x="14220" y="196160"/>
                      <a:pt x="0" y="216216"/>
                      <a:pt x="0" y="239468"/>
                    </a:cubicBezTo>
                    <a:cubicBezTo>
                      <a:pt x="0" y="270198"/>
                      <a:pt x="24898" y="295150"/>
                      <a:pt x="55583" y="295150"/>
                    </a:cubicBezTo>
                    <a:cubicBezTo>
                      <a:pt x="86566" y="295150"/>
                      <a:pt x="111414" y="270206"/>
                      <a:pt x="111414" y="239468"/>
                    </a:cubicBezTo>
                    <a:cubicBezTo>
                      <a:pt x="111414" y="216220"/>
                      <a:pt x="97244" y="196160"/>
                      <a:pt x="76788" y="187878"/>
                    </a:cubicBezTo>
                    <a:lnTo>
                      <a:pt x="76788" y="0"/>
                    </a:lnTo>
                    <a:close/>
                  </a:path>
                </a:pathLst>
              </a:custGeom>
              <a:solidFill>
                <a:srgbClr val="FCB826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E6F51E70-5690-2CD9-140E-07AD4C7FC2F5}"/>
                  </a:ext>
                </a:extLst>
              </p:cNvPr>
              <p:cNvSpPr/>
              <p:nvPr/>
            </p:nvSpPr>
            <p:spPr>
              <a:xfrm>
                <a:off x="3528419" y="3973771"/>
                <a:ext cx="12" cy="40"/>
              </a:xfrm>
              <a:custGeom>
                <a:avLst/>
                <a:gdLst>
                  <a:gd name="connsiteX0" fmla="*/ 7 w 7"/>
                  <a:gd name="connsiteY0" fmla="*/ 0 h 24"/>
                  <a:gd name="connsiteX1" fmla="*/ 5 w 7"/>
                  <a:gd name="connsiteY1" fmla="*/ 13 h 24"/>
                  <a:gd name="connsiteX2" fmla="*/ 0 w 7"/>
                  <a:gd name="connsiteY2" fmla="*/ 25 h 24"/>
                  <a:gd name="connsiteX3" fmla="*/ 0 w 7"/>
                  <a:gd name="connsiteY3" fmla="*/ 0 h 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" h="24">
                    <a:moveTo>
                      <a:pt x="7" y="0"/>
                    </a:moveTo>
                    <a:cubicBezTo>
                      <a:pt x="7" y="0"/>
                      <a:pt x="5" y="0"/>
                      <a:pt x="5" y="13"/>
                    </a:cubicBezTo>
                    <a:lnTo>
                      <a:pt x="0" y="25"/>
                    </a:ln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FD9D9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61294F17-FFA1-7A73-79C5-07C3962D8BB8}"/>
                  </a:ext>
                </a:extLst>
              </p:cNvPr>
              <p:cNvSpPr/>
              <p:nvPr/>
            </p:nvSpPr>
            <p:spPr>
              <a:xfrm>
                <a:off x="3112306" y="3271838"/>
                <a:ext cx="725938" cy="1160269"/>
              </a:xfrm>
              <a:custGeom>
                <a:avLst/>
                <a:gdLst>
                  <a:gd name="connsiteX0" fmla="*/ 394330 w 431693"/>
                  <a:gd name="connsiteY0" fmla="*/ 252170 h 689976"/>
                  <a:gd name="connsiteX1" fmla="*/ 395695 w 431693"/>
                  <a:gd name="connsiteY1" fmla="*/ 252438 h 689976"/>
                  <a:gd name="connsiteX2" fmla="*/ 395644 w 431693"/>
                  <a:gd name="connsiteY2" fmla="*/ 252618 h 689976"/>
                  <a:gd name="connsiteX3" fmla="*/ 395644 w 431693"/>
                  <a:gd name="connsiteY3" fmla="*/ 252624 h 689976"/>
                  <a:gd name="connsiteX4" fmla="*/ 394327 w 431693"/>
                  <a:gd name="connsiteY4" fmla="*/ 252173 h 689976"/>
                  <a:gd name="connsiteX5" fmla="*/ 394285 w 431693"/>
                  <a:gd name="connsiteY5" fmla="*/ 252180 h 689976"/>
                  <a:gd name="connsiteX6" fmla="*/ 394285 w 431693"/>
                  <a:gd name="connsiteY6" fmla="*/ 252170 h 689976"/>
                  <a:gd name="connsiteX7" fmla="*/ 212800 w 431693"/>
                  <a:gd name="connsiteY7" fmla="*/ 81336 h 689976"/>
                  <a:gd name="connsiteX8" fmla="*/ 259853 w 431693"/>
                  <a:gd name="connsiteY8" fmla="*/ 87782 h 689976"/>
                  <a:gd name="connsiteX9" fmla="*/ 259873 w 431693"/>
                  <a:gd name="connsiteY9" fmla="*/ 87798 h 689976"/>
                  <a:gd name="connsiteX10" fmla="*/ 262677 w 431693"/>
                  <a:gd name="connsiteY10" fmla="*/ 88952 h 689976"/>
                  <a:gd name="connsiteX11" fmla="*/ 268093 w 431693"/>
                  <a:gd name="connsiteY11" fmla="*/ 91194 h 689976"/>
                  <a:gd name="connsiteX12" fmla="*/ 268091 w 431693"/>
                  <a:gd name="connsiteY12" fmla="*/ 91205 h 689976"/>
                  <a:gd name="connsiteX13" fmla="*/ 273151 w 431693"/>
                  <a:gd name="connsiteY13" fmla="*/ 93255 h 689976"/>
                  <a:gd name="connsiteX14" fmla="*/ 273151 w 431693"/>
                  <a:gd name="connsiteY14" fmla="*/ 93267 h 689976"/>
                  <a:gd name="connsiteX15" fmla="*/ 301732 w 431693"/>
                  <a:gd name="connsiteY15" fmla="*/ 110264 h 689976"/>
                  <a:gd name="connsiteX16" fmla="*/ 301732 w 431693"/>
                  <a:gd name="connsiteY16" fmla="*/ 110272 h 689976"/>
                  <a:gd name="connsiteX17" fmla="*/ 345624 w 431693"/>
                  <a:gd name="connsiteY17" fmla="*/ 174984 h 689976"/>
                  <a:gd name="connsiteX18" fmla="*/ 345624 w 431693"/>
                  <a:gd name="connsiteY18" fmla="*/ 175005 h 689976"/>
                  <a:gd name="connsiteX19" fmla="*/ 349871 w 431693"/>
                  <a:gd name="connsiteY19" fmla="*/ 189448 h 689976"/>
                  <a:gd name="connsiteX20" fmla="*/ 349868 w 431693"/>
                  <a:gd name="connsiteY20" fmla="*/ 189467 h 689976"/>
                  <a:gd name="connsiteX21" fmla="*/ 351510 w 431693"/>
                  <a:gd name="connsiteY21" fmla="*/ 218581 h 689976"/>
                  <a:gd name="connsiteX22" fmla="*/ 351510 w 431693"/>
                  <a:gd name="connsiteY22" fmla="*/ 218588 h 689976"/>
                  <a:gd name="connsiteX23" fmla="*/ 346588 w 431693"/>
                  <a:gd name="connsiteY23" fmla="*/ 253425 h 689976"/>
                  <a:gd name="connsiteX24" fmla="*/ 346588 w 431693"/>
                  <a:gd name="connsiteY24" fmla="*/ 253428 h 689976"/>
                  <a:gd name="connsiteX25" fmla="*/ 299632 w 431693"/>
                  <a:gd name="connsiteY25" fmla="*/ 322024 h 689976"/>
                  <a:gd name="connsiteX26" fmla="*/ 299625 w 431693"/>
                  <a:gd name="connsiteY26" fmla="*/ 322031 h 689976"/>
                  <a:gd name="connsiteX27" fmla="*/ 287395 w 431693"/>
                  <a:gd name="connsiteY27" fmla="*/ 330780 h 689976"/>
                  <a:gd name="connsiteX28" fmla="*/ 287353 w 431693"/>
                  <a:gd name="connsiteY28" fmla="*/ 330799 h 689976"/>
                  <a:gd name="connsiteX29" fmla="*/ 287148 w 431693"/>
                  <a:gd name="connsiteY29" fmla="*/ 330809 h 689976"/>
                  <a:gd name="connsiteX30" fmla="*/ 287142 w 431693"/>
                  <a:gd name="connsiteY30" fmla="*/ 330831 h 689976"/>
                  <a:gd name="connsiteX31" fmla="*/ 278118 w 431693"/>
                  <a:gd name="connsiteY31" fmla="*/ 335319 h 689976"/>
                  <a:gd name="connsiteX32" fmla="*/ 278102 w 431693"/>
                  <a:gd name="connsiteY32" fmla="*/ 335335 h 689976"/>
                  <a:gd name="connsiteX33" fmla="*/ 261567 w 431693"/>
                  <a:gd name="connsiteY33" fmla="*/ 342524 h 689976"/>
                  <a:gd name="connsiteX34" fmla="*/ 261567 w 431693"/>
                  <a:gd name="connsiteY34" fmla="*/ 342530 h 689976"/>
                  <a:gd name="connsiteX35" fmla="*/ 249172 w 431693"/>
                  <a:gd name="connsiteY35" fmla="*/ 346833 h 689976"/>
                  <a:gd name="connsiteX36" fmla="*/ 249159 w 431693"/>
                  <a:gd name="connsiteY36" fmla="*/ 346836 h 689976"/>
                  <a:gd name="connsiteX37" fmla="*/ 217949 w 431693"/>
                  <a:gd name="connsiteY37" fmla="*/ 350394 h 689976"/>
                  <a:gd name="connsiteX38" fmla="*/ 201325 w 431693"/>
                  <a:gd name="connsiteY38" fmla="*/ 349500 h 689976"/>
                  <a:gd name="connsiteX39" fmla="*/ 201312 w 431693"/>
                  <a:gd name="connsiteY39" fmla="*/ 349493 h 689976"/>
                  <a:gd name="connsiteX40" fmla="*/ 201275 w 431693"/>
                  <a:gd name="connsiteY40" fmla="*/ 349515 h 689976"/>
                  <a:gd name="connsiteX41" fmla="*/ 184820 w 431693"/>
                  <a:gd name="connsiteY41" fmla="*/ 346776 h 689976"/>
                  <a:gd name="connsiteX42" fmla="*/ 184794 w 431693"/>
                  <a:gd name="connsiteY42" fmla="*/ 346779 h 689976"/>
                  <a:gd name="connsiteX43" fmla="*/ 175780 w 431693"/>
                  <a:gd name="connsiteY43" fmla="*/ 343451 h 689976"/>
                  <a:gd name="connsiteX44" fmla="*/ 175780 w 431693"/>
                  <a:gd name="connsiteY44" fmla="*/ 343457 h 689976"/>
                  <a:gd name="connsiteX45" fmla="*/ 145813 w 431693"/>
                  <a:gd name="connsiteY45" fmla="*/ 329529 h 689976"/>
                  <a:gd name="connsiteX46" fmla="*/ 145786 w 431693"/>
                  <a:gd name="connsiteY46" fmla="*/ 329548 h 689976"/>
                  <a:gd name="connsiteX47" fmla="*/ 145486 w 431693"/>
                  <a:gd name="connsiteY47" fmla="*/ 329085 h 689976"/>
                  <a:gd name="connsiteX48" fmla="*/ 145486 w 431693"/>
                  <a:gd name="connsiteY48" fmla="*/ 329087 h 689976"/>
                  <a:gd name="connsiteX49" fmla="*/ 138796 w 431693"/>
                  <a:gd name="connsiteY49" fmla="*/ 324698 h 689976"/>
                  <a:gd name="connsiteX50" fmla="*/ 138735 w 431693"/>
                  <a:gd name="connsiteY50" fmla="*/ 324665 h 689976"/>
                  <a:gd name="connsiteX51" fmla="*/ 104422 w 431693"/>
                  <a:gd name="connsiteY51" fmla="*/ 289866 h 689976"/>
                  <a:gd name="connsiteX52" fmla="*/ 104422 w 431693"/>
                  <a:gd name="connsiteY52" fmla="*/ 289889 h 689976"/>
                  <a:gd name="connsiteX53" fmla="*/ 98977 w 431693"/>
                  <a:gd name="connsiteY53" fmla="*/ 279292 h 689976"/>
                  <a:gd name="connsiteX54" fmla="*/ 98967 w 431693"/>
                  <a:gd name="connsiteY54" fmla="*/ 279267 h 689976"/>
                  <a:gd name="connsiteX55" fmla="*/ 83996 w 431693"/>
                  <a:gd name="connsiteY55" fmla="*/ 214417 h 689976"/>
                  <a:gd name="connsiteX56" fmla="*/ 90125 w 431693"/>
                  <a:gd name="connsiteY56" fmla="*/ 171271 h 689976"/>
                  <a:gd name="connsiteX57" fmla="*/ 90130 w 431693"/>
                  <a:gd name="connsiteY57" fmla="*/ 171261 h 689976"/>
                  <a:gd name="connsiteX58" fmla="*/ 99952 w 431693"/>
                  <a:gd name="connsiteY58" fmla="*/ 149127 h 689976"/>
                  <a:gd name="connsiteX59" fmla="*/ 99915 w 431693"/>
                  <a:gd name="connsiteY59" fmla="*/ 149133 h 689976"/>
                  <a:gd name="connsiteX60" fmla="*/ 99959 w 431693"/>
                  <a:gd name="connsiteY60" fmla="*/ 149112 h 689976"/>
                  <a:gd name="connsiteX61" fmla="*/ 100037 w 431693"/>
                  <a:gd name="connsiteY61" fmla="*/ 149035 h 689976"/>
                  <a:gd name="connsiteX62" fmla="*/ 103172 w 431693"/>
                  <a:gd name="connsiteY62" fmla="*/ 143779 h 689976"/>
                  <a:gd name="connsiteX63" fmla="*/ 103186 w 431693"/>
                  <a:gd name="connsiteY63" fmla="*/ 143758 h 689976"/>
                  <a:gd name="connsiteX64" fmla="*/ 146090 w 431693"/>
                  <a:gd name="connsiteY64" fmla="*/ 100853 h 689976"/>
                  <a:gd name="connsiteX65" fmla="*/ 146113 w 431693"/>
                  <a:gd name="connsiteY65" fmla="*/ 100837 h 689976"/>
                  <a:gd name="connsiteX66" fmla="*/ 151355 w 431693"/>
                  <a:gd name="connsiteY66" fmla="*/ 97713 h 689976"/>
                  <a:gd name="connsiteX67" fmla="*/ 151350 w 431693"/>
                  <a:gd name="connsiteY67" fmla="*/ 97734 h 689976"/>
                  <a:gd name="connsiteX68" fmla="*/ 151398 w 431693"/>
                  <a:gd name="connsiteY68" fmla="*/ 97671 h 689976"/>
                  <a:gd name="connsiteX69" fmla="*/ 151393 w 431693"/>
                  <a:gd name="connsiteY69" fmla="*/ 97693 h 689976"/>
                  <a:gd name="connsiteX70" fmla="*/ 173537 w 431693"/>
                  <a:gd name="connsiteY70" fmla="*/ 87661 h 689976"/>
                  <a:gd name="connsiteX71" fmla="*/ 173528 w 431693"/>
                  <a:gd name="connsiteY71" fmla="*/ 87665 h 689976"/>
                  <a:gd name="connsiteX72" fmla="*/ 189642 w 431693"/>
                  <a:gd name="connsiteY72" fmla="*/ 84140 h 689976"/>
                  <a:gd name="connsiteX73" fmla="*/ 200220 w 431693"/>
                  <a:gd name="connsiteY73" fmla="*/ 82556 h 689976"/>
                  <a:gd name="connsiteX74" fmla="*/ 200220 w 431693"/>
                  <a:gd name="connsiteY74" fmla="*/ 82560 h 689976"/>
                  <a:gd name="connsiteX75" fmla="*/ 204832 w 431693"/>
                  <a:gd name="connsiteY75" fmla="*/ 81862 h 689976"/>
                  <a:gd name="connsiteX76" fmla="*/ 204837 w 431693"/>
                  <a:gd name="connsiteY76" fmla="*/ 81886 h 689976"/>
                  <a:gd name="connsiteX77" fmla="*/ 205237 w 431693"/>
                  <a:gd name="connsiteY77" fmla="*/ 81806 h 689976"/>
                  <a:gd name="connsiteX78" fmla="*/ 205280 w 431693"/>
                  <a:gd name="connsiteY78" fmla="*/ 81796 h 689976"/>
                  <a:gd name="connsiteX79" fmla="*/ 212800 w 431693"/>
                  <a:gd name="connsiteY79" fmla="*/ 81336 h 689976"/>
                  <a:gd name="connsiteX80" fmla="*/ 195675 w 431693"/>
                  <a:gd name="connsiteY80" fmla="*/ 0 h 689976"/>
                  <a:gd name="connsiteX81" fmla="*/ 194161 w 431693"/>
                  <a:gd name="connsiteY81" fmla="*/ 602 h 689976"/>
                  <a:gd name="connsiteX82" fmla="*/ 194156 w 431693"/>
                  <a:gd name="connsiteY82" fmla="*/ 606 h 689976"/>
                  <a:gd name="connsiteX83" fmla="*/ 192681 w 431693"/>
                  <a:gd name="connsiteY83" fmla="*/ 4562 h 689976"/>
                  <a:gd name="connsiteX84" fmla="*/ 192336 w 431693"/>
                  <a:gd name="connsiteY84" fmla="*/ 6351 h 689976"/>
                  <a:gd name="connsiteX85" fmla="*/ 192295 w 431693"/>
                  <a:gd name="connsiteY85" fmla="*/ 6364 h 689976"/>
                  <a:gd name="connsiteX86" fmla="*/ 191518 w 431693"/>
                  <a:gd name="connsiteY86" fmla="*/ 6937 h 689976"/>
                  <a:gd name="connsiteX87" fmla="*/ 186506 w 431693"/>
                  <a:gd name="connsiteY87" fmla="*/ 19733 h 689976"/>
                  <a:gd name="connsiteX88" fmla="*/ 186495 w 431693"/>
                  <a:gd name="connsiteY88" fmla="*/ 19768 h 689976"/>
                  <a:gd name="connsiteX89" fmla="*/ 182005 w 431693"/>
                  <a:gd name="connsiteY89" fmla="*/ 32592 h 689976"/>
                  <a:gd name="connsiteX90" fmla="*/ 181966 w 431693"/>
                  <a:gd name="connsiteY90" fmla="*/ 32596 h 689976"/>
                  <a:gd name="connsiteX91" fmla="*/ 181857 w 431693"/>
                  <a:gd name="connsiteY91" fmla="*/ 32696 h 689976"/>
                  <a:gd name="connsiteX92" fmla="*/ 181855 w 431693"/>
                  <a:gd name="connsiteY92" fmla="*/ 32700 h 689976"/>
                  <a:gd name="connsiteX93" fmla="*/ 178693 w 431693"/>
                  <a:gd name="connsiteY93" fmla="*/ 40049 h 689976"/>
                  <a:gd name="connsiteX94" fmla="*/ 178686 w 431693"/>
                  <a:gd name="connsiteY94" fmla="*/ 40063 h 689976"/>
                  <a:gd name="connsiteX95" fmla="*/ 176187 w 431693"/>
                  <a:gd name="connsiteY95" fmla="*/ 44894 h 689976"/>
                  <a:gd name="connsiteX96" fmla="*/ 170671 w 431693"/>
                  <a:gd name="connsiteY96" fmla="*/ 40555 h 689976"/>
                  <a:gd name="connsiteX97" fmla="*/ 170661 w 431693"/>
                  <a:gd name="connsiteY97" fmla="*/ 40575 h 689976"/>
                  <a:gd name="connsiteX98" fmla="*/ 141429 w 431693"/>
                  <a:gd name="connsiteY98" fmla="*/ 14267 h 689976"/>
                  <a:gd name="connsiteX99" fmla="*/ 141429 w 431693"/>
                  <a:gd name="connsiteY99" fmla="*/ 14275 h 689976"/>
                  <a:gd name="connsiteX100" fmla="*/ 140599 w 431693"/>
                  <a:gd name="connsiteY100" fmla="*/ 14048 h 689976"/>
                  <a:gd name="connsiteX101" fmla="*/ 139102 w 431693"/>
                  <a:gd name="connsiteY101" fmla="*/ 15342 h 689976"/>
                  <a:gd name="connsiteX102" fmla="*/ 139114 w 431693"/>
                  <a:gd name="connsiteY102" fmla="*/ 15346 h 689976"/>
                  <a:gd name="connsiteX103" fmla="*/ 137450 w 431693"/>
                  <a:gd name="connsiteY103" fmla="*/ 35214 h 689976"/>
                  <a:gd name="connsiteX104" fmla="*/ 137450 w 431693"/>
                  <a:gd name="connsiteY104" fmla="*/ 35234 h 689976"/>
                  <a:gd name="connsiteX105" fmla="*/ 134638 w 431693"/>
                  <a:gd name="connsiteY105" fmla="*/ 58680 h 689976"/>
                  <a:gd name="connsiteX106" fmla="*/ 134590 w 431693"/>
                  <a:gd name="connsiteY106" fmla="*/ 58779 h 689976"/>
                  <a:gd name="connsiteX107" fmla="*/ 133482 w 431693"/>
                  <a:gd name="connsiteY107" fmla="*/ 61500 h 689976"/>
                  <a:gd name="connsiteX108" fmla="*/ 123203 w 431693"/>
                  <a:gd name="connsiteY108" fmla="*/ 55890 h 689976"/>
                  <a:gd name="connsiteX109" fmla="*/ 123196 w 431693"/>
                  <a:gd name="connsiteY109" fmla="*/ 55882 h 689976"/>
                  <a:gd name="connsiteX110" fmla="*/ 123164 w 431693"/>
                  <a:gd name="connsiteY110" fmla="*/ 55866 h 689976"/>
                  <a:gd name="connsiteX111" fmla="*/ 93011 w 431693"/>
                  <a:gd name="connsiteY111" fmla="*/ 40641 h 689976"/>
                  <a:gd name="connsiteX112" fmla="*/ 93011 w 431693"/>
                  <a:gd name="connsiteY112" fmla="*/ 40662 h 689976"/>
                  <a:gd name="connsiteX113" fmla="*/ 92911 w 431693"/>
                  <a:gd name="connsiteY113" fmla="*/ 40616 h 689976"/>
                  <a:gd name="connsiteX114" fmla="*/ 92888 w 431693"/>
                  <a:gd name="connsiteY114" fmla="*/ 40621 h 689976"/>
                  <a:gd name="connsiteX115" fmla="*/ 92564 w 431693"/>
                  <a:gd name="connsiteY115" fmla="*/ 40578 h 689976"/>
                  <a:gd name="connsiteX116" fmla="*/ 92523 w 431693"/>
                  <a:gd name="connsiteY116" fmla="*/ 40585 h 689976"/>
                  <a:gd name="connsiteX117" fmla="*/ 91690 w 431693"/>
                  <a:gd name="connsiteY117" fmla="*/ 40849 h 689976"/>
                  <a:gd name="connsiteX118" fmla="*/ 91035 w 431693"/>
                  <a:gd name="connsiteY118" fmla="*/ 41985 h 689976"/>
                  <a:gd name="connsiteX119" fmla="*/ 91035 w 431693"/>
                  <a:gd name="connsiteY119" fmla="*/ 41992 h 689976"/>
                  <a:gd name="connsiteX120" fmla="*/ 93002 w 431693"/>
                  <a:gd name="connsiteY120" fmla="*/ 61256 h 689976"/>
                  <a:gd name="connsiteX121" fmla="*/ 93002 w 431693"/>
                  <a:gd name="connsiteY121" fmla="*/ 61278 h 689976"/>
                  <a:gd name="connsiteX122" fmla="*/ 94718 w 431693"/>
                  <a:gd name="connsiteY122" fmla="*/ 72784 h 689976"/>
                  <a:gd name="connsiteX123" fmla="*/ 95576 w 431693"/>
                  <a:gd name="connsiteY123" fmla="*/ 78533 h 689976"/>
                  <a:gd name="connsiteX124" fmla="*/ 95576 w 431693"/>
                  <a:gd name="connsiteY124" fmla="*/ 78554 h 689976"/>
                  <a:gd name="connsiteX125" fmla="*/ 95794 w 431693"/>
                  <a:gd name="connsiteY125" fmla="*/ 80041 h 689976"/>
                  <a:gd name="connsiteX126" fmla="*/ 83436 w 431693"/>
                  <a:gd name="connsiteY126" fmla="*/ 76905 h 689976"/>
                  <a:gd name="connsiteX127" fmla="*/ 83436 w 431693"/>
                  <a:gd name="connsiteY127" fmla="*/ 76913 h 689976"/>
                  <a:gd name="connsiteX128" fmla="*/ 83240 w 431693"/>
                  <a:gd name="connsiteY128" fmla="*/ 76772 h 689976"/>
                  <a:gd name="connsiteX129" fmla="*/ 83231 w 431693"/>
                  <a:gd name="connsiteY129" fmla="*/ 76792 h 689976"/>
                  <a:gd name="connsiteX130" fmla="*/ 59268 w 431693"/>
                  <a:gd name="connsiteY130" fmla="*/ 70230 h 689976"/>
                  <a:gd name="connsiteX131" fmla="*/ 59232 w 431693"/>
                  <a:gd name="connsiteY131" fmla="*/ 70251 h 689976"/>
                  <a:gd name="connsiteX132" fmla="*/ 59162 w 431693"/>
                  <a:gd name="connsiteY132" fmla="*/ 70220 h 689976"/>
                  <a:gd name="connsiteX133" fmla="*/ 59121 w 431693"/>
                  <a:gd name="connsiteY133" fmla="*/ 70240 h 689976"/>
                  <a:gd name="connsiteX134" fmla="*/ 58907 w 431693"/>
                  <a:gd name="connsiteY134" fmla="*/ 70236 h 689976"/>
                  <a:gd name="connsiteX135" fmla="*/ 57423 w 431693"/>
                  <a:gd name="connsiteY135" fmla="*/ 71753 h 689976"/>
                  <a:gd name="connsiteX136" fmla="*/ 57475 w 431693"/>
                  <a:gd name="connsiteY136" fmla="*/ 74085 h 689976"/>
                  <a:gd name="connsiteX137" fmla="*/ 61077 w 431693"/>
                  <a:gd name="connsiteY137" fmla="*/ 84133 h 689976"/>
                  <a:gd name="connsiteX138" fmla="*/ 61073 w 431693"/>
                  <a:gd name="connsiteY138" fmla="*/ 84143 h 689976"/>
                  <a:gd name="connsiteX139" fmla="*/ 66235 w 431693"/>
                  <a:gd name="connsiteY139" fmla="*/ 96328 h 689976"/>
                  <a:gd name="connsiteX140" fmla="*/ 71070 w 431693"/>
                  <a:gd name="connsiteY140" fmla="*/ 107552 h 689976"/>
                  <a:gd name="connsiteX141" fmla="*/ 71191 w 431693"/>
                  <a:gd name="connsiteY141" fmla="*/ 107703 h 689976"/>
                  <a:gd name="connsiteX142" fmla="*/ 71189 w 431693"/>
                  <a:gd name="connsiteY142" fmla="*/ 107708 h 689976"/>
                  <a:gd name="connsiteX143" fmla="*/ 77036 w 431693"/>
                  <a:gd name="connsiteY143" fmla="*/ 124296 h 689976"/>
                  <a:gd name="connsiteX144" fmla="*/ 76995 w 431693"/>
                  <a:gd name="connsiteY144" fmla="*/ 124301 h 689976"/>
                  <a:gd name="connsiteX145" fmla="*/ 64154 w 431693"/>
                  <a:gd name="connsiteY145" fmla="*/ 124817 h 689976"/>
                  <a:gd name="connsiteX146" fmla="*/ 35200 w 431693"/>
                  <a:gd name="connsiteY146" fmla="*/ 125755 h 689976"/>
                  <a:gd name="connsiteX147" fmla="*/ 35178 w 431693"/>
                  <a:gd name="connsiteY147" fmla="*/ 125760 h 689976"/>
                  <a:gd name="connsiteX148" fmla="*/ 21135 w 431693"/>
                  <a:gd name="connsiteY148" fmla="*/ 126849 h 689976"/>
                  <a:gd name="connsiteX149" fmla="*/ 19923 w 431693"/>
                  <a:gd name="connsiteY149" fmla="*/ 127728 h 689976"/>
                  <a:gd name="connsiteX150" fmla="*/ 20157 w 431693"/>
                  <a:gd name="connsiteY150" fmla="*/ 129208 h 689976"/>
                  <a:gd name="connsiteX151" fmla="*/ 32013 w 431693"/>
                  <a:gd name="connsiteY151" fmla="*/ 143097 h 689976"/>
                  <a:gd name="connsiteX152" fmla="*/ 32025 w 431693"/>
                  <a:gd name="connsiteY152" fmla="*/ 143111 h 689976"/>
                  <a:gd name="connsiteX153" fmla="*/ 43693 w 431693"/>
                  <a:gd name="connsiteY153" fmla="*/ 158819 h 689976"/>
                  <a:gd name="connsiteX154" fmla="*/ 43675 w 431693"/>
                  <a:gd name="connsiteY154" fmla="*/ 158840 h 689976"/>
                  <a:gd name="connsiteX155" fmla="*/ 35439 w 431693"/>
                  <a:gd name="connsiteY155" fmla="*/ 161985 h 689976"/>
                  <a:gd name="connsiteX156" fmla="*/ 35439 w 431693"/>
                  <a:gd name="connsiteY156" fmla="*/ 161990 h 689976"/>
                  <a:gd name="connsiteX157" fmla="*/ 8102 w 431693"/>
                  <a:gd name="connsiteY157" fmla="*/ 169525 h 689976"/>
                  <a:gd name="connsiteX158" fmla="*/ 8102 w 431693"/>
                  <a:gd name="connsiteY158" fmla="*/ 169545 h 689976"/>
                  <a:gd name="connsiteX159" fmla="*/ 7563 w 431693"/>
                  <a:gd name="connsiteY159" fmla="*/ 170419 h 689976"/>
                  <a:gd name="connsiteX160" fmla="*/ 7531 w 431693"/>
                  <a:gd name="connsiteY160" fmla="*/ 170525 h 689976"/>
                  <a:gd name="connsiteX161" fmla="*/ 7719 w 431693"/>
                  <a:gd name="connsiteY161" fmla="*/ 171828 h 689976"/>
                  <a:gd name="connsiteX162" fmla="*/ 7719 w 431693"/>
                  <a:gd name="connsiteY162" fmla="*/ 171846 h 689976"/>
                  <a:gd name="connsiteX163" fmla="*/ 25816 w 431693"/>
                  <a:gd name="connsiteY163" fmla="*/ 186851 h 689976"/>
                  <a:gd name="connsiteX164" fmla="*/ 25839 w 431693"/>
                  <a:gd name="connsiteY164" fmla="*/ 186858 h 689976"/>
                  <a:gd name="connsiteX165" fmla="*/ 44121 w 431693"/>
                  <a:gd name="connsiteY165" fmla="*/ 201451 h 689976"/>
                  <a:gd name="connsiteX166" fmla="*/ 44080 w 431693"/>
                  <a:gd name="connsiteY166" fmla="*/ 201457 h 689976"/>
                  <a:gd name="connsiteX167" fmla="*/ 40295 w 431693"/>
                  <a:gd name="connsiteY167" fmla="*/ 203746 h 689976"/>
                  <a:gd name="connsiteX168" fmla="*/ 40263 w 431693"/>
                  <a:gd name="connsiteY168" fmla="*/ 203761 h 689976"/>
                  <a:gd name="connsiteX169" fmla="*/ 27818 w 431693"/>
                  <a:gd name="connsiteY169" fmla="*/ 210390 h 689976"/>
                  <a:gd name="connsiteX170" fmla="*/ 27814 w 431693"/>
                  <a:gd name="connsiteY170" fmla="*/ 210408 h 689976"/>
                  <a:gd name="connsiteX171" fmla="*/ 24155 w 431693"/>
                  <a:gd name="connsiteY171" fmla="*/ 212362 h 689976"/>
                  <a:gd name="connsiteX172" fmla="*/ 24155 w 431693"/>
                  <a:gd name="connsiteY172" fmla="*/ 212365 h 689976"/>
                  <a:gd name="connsiteX173" fmla="*/ 24043 w 431693"/>
                  <a:gd name="connsiteY173" fmla="*/ 212429 h 689976"/>
                  <a:gd name="connsiteX174" fmla="*/ 24043 w 431693"/>
                  <a:gd name="connsiteY174" fmla="*/ 212450 h 689976"/>
                  <a:gd name="connsiteX175" fmla="*/ 7081 w 431693"/>
                  <a:gd name="connsiteY175" fmla="*/ 221522 h 689976"/>
                  <a:gd name="connsiteX176" fmla="*/ 7033 w 431693"/>
                  <a:gd name="connsiteY176" fmla="*/ 221544 h 689976"/>
                  <a:gd name="connsiteX177" fmla="*/ 791 w 431693"/>
                  <a:gd name="connsiteY177" fmla="*/ 224667 h 689976"/>
                  <a:gd name="connsiteX178" fmla="*/ 1 w 431693"/>
                  <a:gd name="connsiteY178" fmla="*/ 226000 h 689976"/>
                  <a:gd name="connsiteX179" fmla="*/ 877 w 431693"/>
                  <a:gd name="connsiteY179" fmla="*/ 227273 h 689976"/>
                  <a:gd name="connsiteX180" fmla="*/ 8679 w 431693"/>
                  <a:gd name="connsiteY180" fmla="*/ 230542 h 689976"/>
                  <a:gd name="connsiteX181" fmla="*/ 8671 w 431693"/>
                  <a:gd name="connsiteY181" fmla="*/ 230565 h 689976"/>
                  <a:gd name="connsiteX182" fmla="*/ 8882 w 431693"/>
                  <a:gd name="connsiteY182" fmla="*/ 230637 h 689976"/>
                  <a:gd name="connsiteX183" fmla="*/ 8882 w 431693"/>
                  <a:gd name="connsiteY183" fmla="*/ 230659 h 689976"/>
                  <a:gd name="connsiteX184" fmla="*/ 13510 w 431693"/>
                  <a:gd name="connsiteY184" fmla="*/ 232610 h 689976"/>
                  <a:gd name="connsiteX185" fmla="*/ 19540 w 431693"/>
                  <a:gd name="connsiteY185" fmla="*/ 235189 h 689976"/>
                  <a:gd name="connsiteX186" fmla="*/ 25047 w 431693"/>
                  <a:gd name="connsiteY186" fmla="*/ 237559 h 689976"/>
                  <a:gd name="connsiteX187" fmla="*/ 25047 w 431693"/>
                  <a:gd name="connsiteY187" fmla="*/ 237564 h 689976"/>
                  <a:gd name="connsiteX188" fmla="*/ 38735 w 431693"/>
                  <a:gd name="connsiteY188" fmla="*/ 243068 h 689976"/>
                  <a:gd name="connsiteX189" fmla="*/ 38733 w 431693"/>
                  <a:gd name="connsiteY189" fmla="*/ 243074 h 689976"/>
                  <a:gd name="connsiteX190" fmla="*/ 44896 w 431693"/>
                  <a:gd name="connsiteY190" fmla="*/ 247751 h 689976"/>
                  <a:gd name="connsiteX191" fmla="*/ 37112 w 431693"/>
                  <a:gd name="connsiteY191" fmla="*/ 256579 h 689976"/>
                  <a:gd name="connsiteX192" fmla="*/ 14348 w 431693"/>
                  <a:gd name="connsiteY192" fmla="*/ 280108 h 689976"/>
                  <a:gd name="connsiteX193" fmla="*/ 14565 w 431693"/>
                  <a:gd name="connsiteY193" fmla="*/ 281511 h 689976"/>
                  <a:gd name="connsiteX194" fmla="*/ 14570 w 431693"/>
                  <a:gd name="connsiteY194" fmla="*/ 281533 h 689976"/>
                  <a:gd name="connsiteX195" fmla="*/ 15154 w 431693"/>
                  <a:gd name="connsiteY195" fmla="*/ 282413 h 689976"/>
                  <a:gd name="connsiteX196" fmla="*/ 15167 w 431693"/>
                  <a:gd name="connsiteY196" fmla="*/ 282428 h 689976"/>
                  <a:gd name="connsiteX197" fmla="*/ 15465 w 431693"/>
                  <a:gd name="connsiteY197" fmla="*/ 282715 h 689976"/>
                  <a:gd name="connsiteX198" fmla="*/ 29853 w 431693"/>
                  <a:gd name="connsiteY198" fmla="*/ 285885 h 689976"/>
                  <a:gd name="connsiteX199" fmla="*/ 29873 w 431693"/>
                  <a:gd name="connsiteY199" fmla="*/ 285908 h 689976"/>
                  <a:gd name="connsiteX200" fmla="*/ 29900 w 431693"/>
                  <a:gd name="connsiteY200" fmla="*/ 285885 h 689976"/>
                  <a:gd name="connsiteX201" fmla="*/ 29896 w 431693"/>
                  <a:gd name="connsiteY201" fmla="*/ 285892 h 689976"/>
                  <a:gd name="connsiteX202" fmla="*/ 50717 w 431693"/>
                  <a:gd name="connsiteY202" fmla="*/ 289195 h 689976"/>
                  <a:gd name="connsiteX203" fmla="*/ 50676 w 431693"/>
                  <a:gd name="connsiteY203" fmla="*/ 289205 h 689976"/>
                  <a:gd name="connsiteX204" fmla="*/ 44729 w 431693"/>
                  <a:gd name="connsiteY204" fmla="*/ 299073 h 689976"/>
                  <a:gd name="connsiteX205" fmla="*/ 38326 w 431693"/>
                  <a:gd name="connsiteY205" fmla="*/ 309127 h 689976"/>
                  <a:gd name="connsiteX206" fmla="*/ 38326 w 431693"/>
                  <a:gd name="connsiteY206" fmla="*/ 309149 h 689976"/>
                  <a:gd name="connsiteX207" fmla="*/ 38222 w 431693"/>
                  <a:gd name="connsiteY207" fmla="*/ 309701 h 689976"/>
                  <a:gd name="connsiteX208" fmla="*/ 38184 w 431693"/>
                  <a:gd name="connsiteY208" fmla="*/ 309711 h 689976"/>
                  <a:gd name="connsiteX209" fmla="*/ 34624 w 431693"/>
                  <a:gd name="connsiteY209" fmla="*/ 315091 h 689976"/>
                  <a:gd name="connsiteX210" fmla="*/ 30544 w 431693"/>
                  <a:gd name="connsiteY210" fmla="*/ 321240 h 689976"/>
                  <a:gd name="connsiteX211" fmla="*/ 30544 w 431693"/>
                  <a:gd name="connsiteY211" fmla="*/ 321262 h 689976"/>
                  <a:gd name="connsiteX212" fmla="*/ 30422 w 431693"/>
                  <a:gd name="connsiteY212" fmla="*/ 321898 h 689976"/>
                  <a:gd name="connsiteX213" fmla="*/ 31669 w 431693"/>
                  <a:gd name="connsiteY213" fmla="*/ 323446 h 689976"/>
                  <a:gd name="connsiteX214" fmla="*/ 31671 w 431693"/>
                  <a:gd name="connsiteY214" fmla="*/ 323456 h 689976"/>
                  <a:gd name="connsiteX215" fmla="*/ 37560 w 431693"/>
                  <a:gd name="connsiteY215" fmla="*/ 323830 h 689976"/>
                  <a:gd name="connsiteX216" fmla="*/ 78269 w 431693"/>
                  <a:gd name="connsiteY216" fmla="*/ 320978 h 689976"/>
                  <a:gd name="connsiteX217" fmla="*/ 78269 w 431693"/>
                  <a:gd name="connsiteY217" fmla="*/ 321001 h 689976"/>
                  <a:gd name="connsiteX218" fmla="*/ 78793 w 431693"/>
                  <a:gd name="connsiteY218" fmla="*/ 320669 h 689976"/>
                  <a:gd name="connsiteX219" fmla="*/ 78896 w 431693"/>
                  <a:gd name="connsiteY219" fmla="*/ 320574 h 689976"/>
                  <a:gd name="connsiteX220" fmla="*/ 83810 w 431693"/>
                  <a:gd name="connsiteY220" fmla="*/ 319592 h 689976"/>
                  <a:gd name="connsiteX221" fmla="*/ 86368 w 431693"/>
                  <a:gd name="connsiteY221" fmla="*/ 319774 h 689976"/>
                  <a:gd name="connsiteX222" fmla="*/ 86330 w 431693"/>
                  <a:gd name="connsiteY222" fmla="*/ 319780 h 689976"/>
                  <a:gd name="connsiteX223" fmla="*/ 86376 w 431693"/>
                  <a:gd name="connsiteY223" fmla="*/ 320307 h 689976"/>
                  <a:gd name="connsiteX224" fmla="*/ 86376 w 431693"/>
                  <a:gd name="connsiteY224" fmla="*/ 320332 h 689976"/>
                  <a:gd name="connsiteX225" fmla="*/ 85828 w 431693"/>
                  <a:gd name="connsiteY225" fmla="*/ 324470 h 689976"/>
                  <a:gd name="connsiteX226" fmla="*/ 85828 w 431693"/>
                  <a:gd name="connsiteY226" fmla="*/ 324489 h 689976"/>
                  <a:gd name="connsiteX227" fmla="*/ 78939 w 431693"/>
                  <a:gd name="connsiteY227" fmla="*/ 351060 h 689976"/>
                  <a:gd name="connsiteX228" fmla="*/ 78925 w 431693"/>
                  <a:gd name="connsiteY228" fmla="*/ 351084 h 689976"/>
                  <a:gd name="connsiteX229" fmla="*/ 72959 w 431693"/>
                  <a:gd name="connsiteY229" fmla="*/ 373516 h 689976"/>
                  <a:gd name="connsiteX230" fmla="*/ 72959 w 431693"/>
                  <a:gd name="connsiteY230" fmla="*/ 373535 h 689976"/>
                  <a:gd name="connsiteX231" fmla="*/ 72959 w 431693"/>
                  <a:gd name="connsiteY231" fmla="*/ 373519 h 689976"/>
                  <a:gd name="connsiteX232" fmla="*/ 73595 w 431693"/>
                  <a:gd name="connsiteY232" fmla="*/ 374849 h 689976"/>
                  <a:gd name="connsiteX233" fmla="*/ 73593 w 431693"/>
                  <a:gd name="connsiteY233" fmla="*/ 374856 h 689976"/>
                  <a:gd name="connsiteX234" fmla="*/ 74573 w 431693"/>
                  <a:gd name="connsiteY234" fmla="*/ 375174 h 689976"/>
                  <a:gd name="connsiteX235" fmla="*/ 74619 w 431693"/>
                  <a:gd name="connsiteY235" fmla="*/ 375174 h 689976"/>
                  <a:gd name="connsiteX236" fmla="*/ 74755 w 431693"/>
                  <a:gd name="connsiteY236" fmla="*/ 375174 h 689976"/>
                  <a:gd name="connsiteX237" fmla="*/ 74750 w 431693"/>
                  <a:gd name="connsiteY237" fmla="*/ 375196 h 689976"/>
                  <a:gd name="connsiteX238" fmla="*/ 94993 w 431693"/>
                  <a:gd name="connsiteY238" fmla="*/ 367950 h 689976"/>
                  <a:gd name="connsiteX239" fmla="*/ 94993 w 431693"/>
                  <a:gd name="connsiteY239" fmla="*/ 367969 h 689976"/>
                  <a:gd name="connsiteX240" fmla="*/ 95324 w 431693"/>
                  <a:gd name="connsiteY240" fmla="*/ 367644 h 689976"/>
                  <a:gd name="connsiteX241" fmla="*/ 95319 w 431693"/>
                  <a:gd name="connsiteY241" fmla="*/ 367667 h 689976"/>
                  <a:gd name="connsiteX242" fmla="*/ 109759 w 431693"/>
                  <a:gd name="connsiteY242" fmla="*/ 362450 h 689976"/>
                  <a:gd name="connsiteX243" fmla="*/ 109759 w 431693"/>
                  <a:gd name="connsiteY243" fmla="*/ 362453 h 689976"/>
                  <a:gd name="connsiteX244" fmla="*/ 111444 w 431693"/>
                  <a:gd name="connsiteY244" fmla="*/ 362005 h 689976"/>
                  <a:gd name="connsiteX245" fmla="*/ 110461 w 431693"/>
                  <a:gd name="connsiteY245" fmla="*/ 379549 h 689976"/>
                  <a:gd name="connsiteX246" fmla="*/ 110461 w 431693"/>
                  <a:gd name="connsiteY246" fmla="*/ 379539 h 689976"/>
                  <a:gd name="connsiteX247" fmla="*/ 110461 w 431693"/>
                  <a:gd name="connsiteY247" fmla="*/ 379580 h 689976"/>
                  <a:gd name="connsiteX248" fmla="*/ 110517 w 431693"/>
                  <a:gd name="connsiteY248" fmla="*/ 399478 h 689976"/>
                  <a:gd name="connsiteX249" fmla="*/ 110517 w 431693"/>
                  <a:gd name="connsiteY249" fmla="*/ 399484 h 689976"/>
                  <a:gd name="connsiteX250" fmla="*/ 111984 w 431693"/>
                  <a:gd name="connsiteY250" fmla="*/ 400719 h 689976"/>
                  <a:gd name="connsiteX251" fmla="*/ 112047 w 431693"/>
                  <a:gd name="connsiteY251" fmla="*/ 400739 h 689976"/>
                  <a:gd name="connsiteX252" fmla="*/ 112050 w 431693"/>
                  <a:gd name="connsiteY252" fmla="*/ 400726 h 689976"/>
                  <a:gd name="connsiteX253" fmla="*/ 112586 w 431693"/>
                  <a:gd name="connsiteY253" fmla="*/ 400641 h 689976"/>
                  <a:gd name="connsiteX254" fmla="*/ 112586 w 431693"/>
                  <a:gd name="connsiteY254" fmla="*/ 400647 h 689976"/>
                  <a:gd name="connsiteX255" fmla="*/ 121276 w 431693"/>
                  <a:gd name="connsiteY255" fmla="*/ 395485 h 689976"/>
                  <a:gd name="connsiteX256" fmla="*/ 121273 w 431693"/>
                  <a:gd name="connsiteY256" fmla="*/ 395510 h 689976"/>
                  <a:gd name="connsiteX257" fmla="*/ 121657 w 431693"/>
                  <a:gd name="connsiteY257" fmla="*/ 395229 h 689976"/>
                  <a:gd name="connsiteX258" fmla="*/ 121657 w 431693"/>
                  <a:gd name="connsiteY258" fmla="*/ 395251 h 689976"/>
                  <a:gd name="connsiteX259" fmla="*/ 122962 w 431693"/>
                  <a:gd name="connsiteY259" fmla="*/ 394350 h 689976"/>
                  <a:gd name="connsiteX260" fmla="*/ 122962 w 431693"/>
                  <a:gd name="connsiteY260" fmla="*/ 394357 h 689976"/>
                  <a:gd name="connsiteX261" fmla="*/ 124147 w 431693"/>
                  <a:gd name="connsiteY261" fmla="*/ 393561 h 689976"/>
                  <a:gd name="connsiteX262" fmla="*/ 136821 w 431693"/>
                  <a:gd name="connsiteY262" fmla="*/ 385393 h 689976"/>
                  <a:gd name="connsiteX263" fmla="*/ 136862 w 431693"/>
                  <a:gd name="connsiteY263" fmla="*/ 385414 h 689976"/>
                  <a:gd name="connsiteX264" fmla="*/ 138385 w 431693"/>
                  <a:gd name="connsiteY264" fmla="*/ 536110 h 689976"/>
                  <a:gd name="connsiteX265" fmla="*/ 138385 w 431693"/>
                  <a:gd name="connsiteY265" fmla="*/ 536132 h 689976"/>
                  <a:gd name="connsiteX266" fmla="*/ 138855 w 431693"/>
                  <a:gd name="connsiteY266" fmla="*/ 688549 h 689976"/>
                  <a:gd name="connsiteX267" fmla="*/ 139806 w 431693"/>
                  <a:gd name="connsiteY267" fmla="*/ 689895 h 689976"/>
                  <a:gd name="connsiteX268" fmla="*/ 140290 w 431693"/>
                  <a:gd name="connsiteY268" fmla="*/ 689977 h 689976"/>
                  <a:gd name="connsiteX269" fmla="*/ 141395 w 431693"/>
                  <a:gd name="connsiteY269" fmla="*/ 689460 h 689976"/>
                  <a:gd name="connsiteX270" fmla="*/ 151068 w 431693"/>
                  <a:gd name="connsiteY270" fmla="*/ 677754 h 689976"/>
                  <a:gd name="connsiteX271" fmla="*/ 151066 w 431693"/>
                  <a:gd name="connsiteY271" fmla="*/ 677757 h 689976"/>
                  <a:gd name="connsiteX272" fmla="*/ 166311 w 431693"/>
                  <a:gd name="connsiteY272" fmla="*/ 660018 h 689976"/>
                  <a:gd name="connsiteX273" fmla="*/ 166337 w 431693"/>
                  <a:gd name="connsiteY273" fmla="*/ 659990 h 689976"/>
                  <a:gd name="connsiteX274" fmla="*/ 171068 w 431693"/>
                  <a:gd name="connsiteY274" fmla="*/ 654481 h 689976"/>
                  <a:gd name="connsiteX275" fmla="*/ 171068 w 431693"/>
                  <a:gd name="connsiteY275" fmla="*/ 654502 h 689976"/>
                  <a:gd name="connsiteX276" fmla="*/ 183717 w 431693"/>
                  <a:gd name="connsiteY276" fmla="*/ 639762 h 689976"/>
                  <a:gd name="connsiteX277" fmla="*/ 186461 w 431693"/>
                  <a:gd name="connsiteY277" fmla="*/ 636591 h 689976"/>
                  <a:gd name="connsiteX278" fmla="*/ 186480 w 431693"/>
                  <a:gd name="connsiteY278" fmla="*/ 636569 h 689976"/>
                  <a:gd name="connsiteX279" fmla="*/ 208612 w 431693"/>
                  <a:gd name="connsiteY279" fmla="*/ 610534 h 689976"/>
                  <a:gd name="connsiteX280" fmla="*/ 217890 w 431693"/>
                  <a:gd name="connsiteY280" fmla="*/ 602141 h 689976"/>
                  <a:gd name="connsiteX281" fmla="*/ 217829 w 431693"/>
                  <a:gd name="connsiteY281" fmla="*/ 602164 h 689976"/>
                  <a:gd name="connsiteX282" fmla="*/ 217929 w 431693"/>
                  <a:gd name="connsiteY282" fmla="*/ 602131 h 689976"/>
                  <a:gd name="connsiteX283" fmla="*/ 217972 w 431693"/>
                  <a:gd name="connsiteY283" fmla="*/ 602154 h 689976"/>
                  <a:gd name="connsiteX284" fmla="*/ 222546 w 431693"/>
                  <a:gd name="connsiteY284" fmla="*/ 606775 h 689976"/>
                  <a:gd name="connsiteX285" fmla="*/ 229563 w 431693"/>
                  <a:gd name="connsiteY285" fmla="*/ 614333 h 689976"/>
                  <a:gd name="connsiteX286" fmla="*/ 229543 w 431693"/>
                  <a:gd name="connsiteY286" fmla="*/ 614339 h 689976"/>
                  <a:gd name="connsiteX287" fmla="*/ 231693 w 431693"/>
                  <a:gd name="connsiteY287" fmla="*/ 616372 h 689976"/>
                  <a:gd name="connsiteX288" fmla="*/ 231686 w 431693"/>
                  <a:gd name="connsiteY288" fmla="*/ 616385 h 689976"/>
                  <a:gd name="connsiteX289" fmla="*/ 231899 w 431693"/>
                  <a:gd name="connsiteY289" fmla="*/ 617113 h 689976"/>
                  <a:gd name="connsiteX290" fmla="*/ 231899 w 431693"/>
                  <a:gd name="connsiteY290" fmla="*/ 617135 h 689976"/>
                  <a:gd name="connsiteX291" fmla="*/ 284195 w 431693"/>
                  <a:gd name="connsiteY291" fmla="*/ 678148 h 689976"/>
                  <a:gd name="connsiteX292" fmla="*/ 284215 w 431693"/>
                  <a:gd name="connsiteY292" fmla="*/ 678167 h 689976"/>
                  <a:gd name="connsiteX293" fmla="*/ 287856 w 431693"/>
                  <a:gd name="connsiteY293" fmla="*/ 682999 h 689976"/>
                  <a:gd name="connsiteX294" fmla="*/ 287852 w 431693"/>
                  <a:gd name="connsiteY294" fmla="*/ 683001 h 689976"/>
                  <a:gd name="connsiteX295" fmla="*/ 287897 w 431693"/>
                  <a:gd name="connsiteY295" fmla="*/ 683396 h 689976"/>
                  <a:gd name="connsiteX296" fmla="*/ 287897 w 431693"/>
                  <a:gd name="connsiteY296" fmla="*/ 683415 h 689976"/>
                  <a:gd name="connsiteX297" fmla="*/ 290683 w 431693"/>
                  <a:gd name="connsiteY297" fmla="*/ 687440 h 689976"/>
                  <a:gd name="connsiteX298" fmla="*/ 290683 w 431693"/>
                  <a:gd name="connsiteY298" fmla="*/ 687462 h 689976"/>
                  <a:gd name="connsiteX299" fmla="*/ 290712 w 431693"/>
                  <a:gd name="connsiteY299" fmla="*/ 687464 h 689976"/>
                  <a:gd name="connsiteX300" fmla="*/ 291868 w 431693"/>
                  <a:gd name="connsiteY300" fmla="*/ 687900 h 689976"/>
                  <a:gd name="connsiteX301" fmla="*/ 293489 w 431693"/>
                  <a:gd name="connsiteY301" fmla="*/ 686806 h 689976"/>
                  <a:gd name="connsiteX302" fmla="*/ 293489 w 431693"/>
                  <a:gd name="connsiteY302" fmla="*/ 686828 h 689976"/>
                  <a:gd name="connsiteX303" fmla="*/ 295715 w 431693"/>
                  <a:gd name="connsiteY303" fmla="*/ 535650 h 689976"/>
                  <a:gd name="connsiteX304" fmla="*/ 295715 w 431693"/>
                  <a:gd name="connsiteY304" fmla="*/ 535669 h 689976"/>
                  <a:gd name="connsiteX305" fmla="*/ 297725 w 431693"/>
                  <a:gd name="connsiteY305" fmla="*/ 384758 h 689976"/>
                  <a:gd name="connsiteX306" fmla="*/ 297767 w 431693"/>
                  <a:gd name="connsiteY306" fmla="*/ 384781 h 689976"/>
                  <a:gd name="connsiteX307" fmla="*/ 309806 w 431693"/>
                  <a:gd name="connsiteY307" fmla="*/ 392477 h 689976"/>
                  <a:gd name="connsiteX308" fmla="*/ 309826 w 431693"/>
                  <a:gd name="connsiteY308" fmla="*/ 392493 h 689976"/>
                  <a:gd name="connsiteX309" fmla="*/ 323141 w 431693"/>
                  <a:gd name="connsiteY309" fmla="*/ 400667 h 689976"/>
                  <a:gd name="connsiteX310" fmla="*/ 323145 w 431693"/>
                  <a:gd name="connsiteY310" fmla="*/ 400688 h 689976"/>
                  <a:gd name="connsiteX311" fmla="*/ 323610 w 431693"/>
                  <a:gd name="connsiteY311" fmla="*/ 400719 h 689976"/>
                  <a:gd name="connsiteX312" fmla="*/ 325288 w 431693"/>
                  <a:gd name="connsiteY312" fmla="*/ 399668 h 689976"/>
                  <a:gd name="connsiteX313" fmla="*/ 326212 w 431693"/>
                  <a:gd name="connsiteY313" fmla="*/ 392223 h 689976"/>
                  <a:gd name="connsiteX314" fmla="*/ 324253 w 431693"/>
                  <a:gd name="connsiteY314" fmla="*/ 367427 h 689976"/>
                  <a:gd name="connsiteX315" fmla="*/ 324248 w 431693"/>
                  <a:gd name="connsiteY315" fmla="*/ 367405 h 689976"/>
                  <a:gd name="connsiteX316" fmla="*/ 323930 w 431693"/>
                  <a:gd name="connsiteY316" fmla="*/ 361836 h 689976"/>
                  <a:gd name="connsiteX317" fmla="*/ 323974 w 431693"/>
                  <a:gd name="connsiteY317" fmla="*/ 361844 h 689976"/>
                  <a:gd name="connsiteX318" fmla="*/ 340707 w 431693"/>
                  <a:gd name="connsiteY318" fmla="*/ 367682 h 689976"/>
                  <a:gd name="connsiteX319" fmla="*/ 340707 w 431693"/>
                  <a:gd name="connsiteY319" fmla="*/ 367685 h 689976"/>
                  <a:gd name="connsiteX320" fmla="*/ 362061 w 431693"/>
                  <a:gd name="connsiteY320" fmla="*/ 375181 h 689976"/>
                  <a:gd name="connsiteX321" fmla="*/ 362070 w 431693"/>
                  <a:gd name="connsiteY321" fmla="*/ 375184 h 689976"/>
                  <a:gd name="connsiteX322" fmla="*/ 362118 w 431693"/>
                  <a:gd name="connsiteY322" fmla="*/ 375181 h 689976"/>
                  <a:gd name="connsiteX323" fmla="*/ 363203 w 431693"/>
                  <a:gd name="connsiteY323" fmla="*/ 374818 h 689976"/>
                  <a:gd name="connsiteX324" fmla="*/ 362307 w 431693"/>
                  <a:gd name="connsiteY324" fmla="*/ 373705 h 689976"/>
                  <a:gd name="connsiteX325" fmla="*/ 363325 w 431693"/>
                  <a:gd name="connsiteY325" fmla="*/ 374710 h 689976"/>
                  <a:gd name="connsiteX326" fmla="*/ 363804 w 431693"/>
                  <a:gd name="connsiteY326" fmla="*/ 373327 h 689976"/>
                  <a:gd name="connsiteX327" fmla="*/ 361871 w 431693"/>
                  <a:gd name="connsiteY327" fmla="*/ 367913 h 689976"/>
                  <a:gd name="connsiteX328" fmla="*/ 361836 w 431693"/>
                  <a:gd name="connsiteY328" fmla="*/ 367849 h 689976"/>
                  <a:gd name="connsiteX329" fmla="*/ 356987 w 431693"/>
                  <a:gd name="connsiteY329" fmla="*/ 353697 h 689976"/>
                  <a:gd name="connsiteX330" fmla="*/ 351950 w 431693"/>
                  <a:gd name="connsiteY330" fmla="*/ 336847 h 689976"/>
                  <a:gd name="connsiteX331" fmla="*/ 351950 w 431693"/>
                  <a:gd name="connsiteY331" fmla="*/ 336860 h 689976"/>
                  <a:gd name="connsiteX332" fmla="*/ 351216 w 431693"/>
                  <a:gd name="connsiteY332" fmla="*/ 328407 h 689976"/>
                  <a:gd name="connsiteX333" fmla="*/ 351216 w 431693"/>
                  <a:gd name="connsiteY333" fmla="*/ 328420 h 689976"/>
                  <a:gd name="connsiteX334" fmla="*/ 354501 w 431693"/>
                  <a:gd name="connsiteY334" fmla="*/ 328023 h 689976"/>
                  <a:gd name="connsiteX335" fmla="*/ 359675 w 431693"/>
                  <a:gd name="connsiteY335" fmla="*/ 328325 h 689976"/>
                  <a:gd name="connsiteX336" fmla="*/ 359673 w 431693"/>
                  <a:gd name="connsiteY336" fmla="*/ 328331 h 689976"/>
                  <a:gd name="connsiteX337" fmla="*/ 370367 w 431693"/>
                  <a:gd name="connsiteY337" fmla="*/ 330245 h 689976"/>
                  <a:gd name="connsiteX338" fmla="*/ 370360 w 431693"/>
                  <a:gd name="connsiteY338" fmla="*/ 330250 h 689976"/>
                  <a:gd name="connsiteX339" fmla="*/ 370365 w 431693"/>
                  <a:gd name="connsiteY339" fmla="*/ 330270 h 689976"/>
                  <a:gd name="connsiteX340" fmla="*/ 370576 w 431693"/>
                  <a:gd name="connsiteY340" fmla="*/ 330380 h 689976"/>
                  <a:gd name="connsiteX341" fmla="*/ 370576 w 431693"/>
                  <a:gd name="connsiteY341" fmla="*/ 330386 h 689976"/>
                  <a:gd name="connsiteX342" fmla="*/ 392936 w 431693"/>
                  <a:gd name="connsiteY342" fmla="*/ 332902 h 689976"/>
                  <a:gd name="connsiteX343" fmla="*/ 397133 w 431693"/>
                  <a:gd name="connsiteY343" fmla="*/ 332536 h 689976"/>
                  <a:gd name="connsiteX344" fmla="*/ 397133 w 431693"/>
                  <a:gd name="connsiteY344" fmla="*/ 332542 h 689976"/>
                  <a:gd name="connsiteX345" fmla="*/ 398373 w 431693"/>
                  <a:gd name="connsiteY345" fmla="*/ 330954 h 689976"/>
                  <a:gd name="connsiteX346" fmla="*/ 398285 w 431693"/>
                  <a:gd name="connsiteY346" fmla="*/ 330380 h 689976"/>
                  <a:gd name="connsiteX347" fmla="*/ 398285 w 431693"/>
                  <a:gd name="connsiteY347" fmla="*/ 330402 h 689976"/>
                  <a:gd name="connsiteX348" fmla="*/ 392691 w 431693"/>
                  <a:gd name="connsiteY348" fmla="*/ 320663 h 689976"/>
                  <a:gd name="connsiteX349" fmla="*/ 392678 w 431693"/>
                  <a:gd name="connsiteY349" fmla="*/ 320647 h 689976"/>
                  <a:gd name="connsiteX350" fmla="*/ 387495 w 431693"/>
                  <a:gd name="connsiteY350" fmla="*/ 312027 h 689976"/>
                  <a:gd name="connsiteX351" fmla="*/ 387454 w 431693"/>
                  <a:gd name="connsiteY351" fmla="*/ 312045 h 689976"/>
                  <a:gd name="connsiteX352" fmla="*/ 387370 w 431693"/>
                  <a:gd name="connsiteY352" fmla="*/ 311522 h 689976"/>
                  <a:gd name="connsiteX353" fmla="*/ 387370 w 431693"/>
                  <a:gd name="connsiteY353" fmla="*/ 311545 h 689976"/>
                  <a:gd name="connsiteX354" fmla="*/ 380989 w 431693"/>
                  <a:gd name="connsiteY354" fmla="*/ 300384 h 689976"/>
                  <a:gd name="connsiteX355" fmla="*/ 380978 w 431693"/>
                  <a:gd name="connsiteY355" fmla="*/ 300362 h 689976"/>
                  <a:gd name="connsiteX356" fmla="*/ 375034 w 431693"/>
                  <a:gd name="connsiteY356" fmla="*/ 290147 h 689976"/>
                  <a:gd name="connsiteX357" fmla="*/ 374993 w 431693"/>
                  <a:gd name="connsiteY357" fmla="*/ 290150 h 689976"/>
                  <a:gd name="connsiteX358" fmla="*/ 397880 w 431693"/>
                  <a:gd name="connsiteY358" fmla="*/ 286664 h 689976"/>
                  <a:gd name="connsiteX359" fmla="*/ 397885 w 431693"/>
                  <a:gd name="connsiteY359" fmla="*/ 286686 h 689976"/>
                  <a:gd name="connsiteX360" fmla="*/ 418915 w 431693"/>
                  <a:gd name="connsiteY360" fmla="*/ 282793 h 689976"/>
                  <a:gd name="connsiteX361" fmla="*/ 418954 w 431693"/>
                  <a:gd name="connsiteY361" fmla="*/ 282775 h 689976"/>
                  <a:gd name="connsiteX362" fmla="*/ 418959 w 431693"/>
                  <a:gd name="connsiteY362" fmla="*/ 282769 h 689976"/>
                  <a:gd name="connsiteX363" fmla="*/ 418959 w 431693"/>
                  <a:gd name="connsiteY363" fmla="*/ 282775 h 689976"/>
                  <a:gd name="connsiteX364" fmla="*/ 420997 w 431693"/>
                  <a:gd name="connsiteY364" fmla="*/ 281332 h 689976"/>
                  <a:gd name="connsiteX365" fmla="*/ 421521 w 431693"/>
                  <a:gd name="connsiteY365" fmla="*/ 279411 h 689976"/>
                  <a:gd name="connsiteX366" fmla="*/ 421521 w 431693"/>
                  <a:gd name="connsiteY366" fmla="*/ 279431 h 689976"/>
                  <a:gd name="connsiteX367" fmla="*/ 421144 w 431693"/>
                  <a:gd name="connsiteY367" fmla="*/ 278242 h 689976"/>
                  <a:gd name="connsiteX368" fmla="*/ 408677 w 431693"/>
                  <a:gd name="connsiteY368" fmla="*/ 265622 h 689976"/>
                  <a:gd name="connsiteX369" fmla="*/ 408677 w 431693"/>
                  <a:gd name="connsiteY369" fmla="*/ 265610 h 689976"/>
                  <a:gd name="connsiteX370" fmla="*/ 395958 w 431693"/>
                  <a:gd name="connsiteY370" fmla="*/ 252495 h 689976"/>
                  <a:gd name="connsiteX371" fmla="*/ 395915 w 431693"/>
                  <a:gd name="connsiteY371" fmla="*/ 252514 h 689976"/>
                  <a:gd name="connsiteX372" fmla="*/ 401661 w 431693"/>
                  <a:gd name="connsiteY372" fmla="*/ 249964 h 689976"/>
                  <a:gd name="connsiteX373" fmla="*/ 401656 w 431693"/>
                  <a:gd name="connsiteY373" fmla="*/ 249970 h 689976"/>
                  <a:gd name="connsiteX374" fmla="*/ 410724 w 431693"/>
                  <a:gd name="connsiteY374" fmla="*/ 246465 h 689976"/>
                  <a:gd name="connsiteX375" fmla="*/ 410724 w 431693"/>
                  <a:gd name="connsiteY375" fmla="*/ 246472 h 689976"/>
                  <a:gd name="connsiteX376" fmla="*/ 421821 w 431693"/>
                  <a:gd name="connsiteY376" fmla="*/ 242308 h 689976"/>
                  <a:gd name="connsiteX377" fmla="*/ 421821 w 431693"/>
                  <a:gd name="connsiteY377" fmla="*/ 242327 h 689976"/>
                  <a:gd name="connsiteX378" fmla="*/ 431382 w 431693"/>
                  <a:gd name="connsiteY378" fmla="*/ 237678 h 689976"/>
                  <a:gd name="connsiteX379" fmla="*/ 431607 w 431693"/>
                  <a:gd name="connsiteY379" fmla="*/ 235856 h 689976"/>
                  <a:gd name="connsiteX380" fmla="*/ 431512 w 431693"/>
                  <a:gd name="connsiteY380" fmla="*/ 235586 h 689976"/>
                  <a:gd name="connsiteX381" fmla="*/ 431512 w 431693"/>
                  <a:gd name="connsiteY381" fmla="*/ 235592 h 689976"/>
                  <a:gd name="connsiteX382" fmla="*/ 428475 w 431693"/>
                  <a:gd name="connsiteY382" fmla="*/ 232556 h 689976"/>
                  <a:gd name="connsiteX383" fmla="*/ 428475 w 431693"/>
                  <a:gd name="connsiteY383" fmla="*/ 232560 h 689976"/>
                  <a:gd name="connsiteX384" fmla="*/ 427947 w 431693"/>
                  <a:gd name="connsiteY384" fmla="*/ 232471 h 689976"/>
                  <a:gd name="connsiteX385" fmla="*/ 427905 w 431693"/>
                  <a:gd name="connsiteY385" fmla="*/ 232481 h 689976"/>
                  <a:gd name="connsiteX386" fmla="*/ 420082 w 431693"/>
                  <a:gd name="connsiteY386" fmla="*/ 228049 h 689976"/>
                  <a:gd name="connsiteX387" fmla="*/ 420077 w 431693"/>
                  <a:gd name="connsiteY387" fmla="*/ 228062 h 689976"/>
                  <a:gd name="connsiteX388" fmla="*/ 406644 w 431693"/>
                  <a:gd name="connsiteY388" fmla="*/ 219990 h 689976"/>
                  <a:gd name="connsiteX389" fmla="*/ 406644 w 431693"/>
                  <a:gd name="connsiteY389" fmla="*/ 219997 h 689976"/>
                  <a:gd name="connsiteX390" fmla="*/ 386055 w 431693"/>
                  <a:gd name="connsiteY390" fmla="*/ 205898 h 689976"/>
                  <a:gd name="connsiteX391" fmla="*/ 386011 w 431693"/>
                  <a:gd name="connsiteY391" fmla="*/ 205904 h 689976"/>
                  <a:gd name="connsiteX392" fmla="*/ 398463 w 431693"/>
                  <a:gd name="connsiteY392" fmla="*/ 195343 h 689976"/>
                  <a:gd name="connsiteX393" fmla="*/ 398463 w 431693"/>
                  <a:gd name="connsiteY393" fmla="*/ 195346 h 689976"/>
                  <a:gd name="connsiteX394" fmla="*/ 426790 w 431693"/>
                  <a:gd name="connsiteY394" fmla="*/ 170913 h 689976"/>
                  <a:gd name="connsiteX395" fmla="*/ 425512 w 431693"/>
                  <a:gd name="connsiteY395" fmla="*/ 170354 h 689976"/>
                  <a:gd name="connsiteX396" fmla="*/ 425469 w 431693"/>
                  <a:gd name="connsiteY396" fmla="*/ 170358 h 689976"/>
                  <a:gd name="connsiteX397" fmla="*/ 425476 w 431693"/>
                  <a:gd name="connsiteY397" fmla="*/ 170338 h 689976"/>
                  <a:gd name="connsiteX398" fmla="*/ 425476 w 431693"/>
                  <a:gd name="connsiteY398" fmla="*/ 170349 h 689976"/>
                  <a:gd name="connsiteX399" fmla="*/ 426790 w 431693"/>
                  <a:gd name="connsiteY399" fmla="*/ 170913 h 689976"/>
                  <a:gd name="connsiteX400" fmla="*/ 426749 w 431693"/>
                  <a:gd name="connsiteY400" fmla="*/ 169239 h 689976"/>
                  <a:gd name="connsiteX401" fmla="*/ 426504 w 431693"/>
                  <a:gd name="connsiteY401" fmla="*/ 168926 h 689976"/>
                  <a:gd name="connsiteX402" fmla="*/ 426504 w 431693"/>
                  <a:gd name="connsiteY402" fmla="*/ 168929 h 689976"/>
                  <a:gd name="connsiteX403" fmla="*/ 426084 w 431693"/>
                  <a:gd name="connsiteY403" fmla="*/ 168604 h 689976"/>
                  <a:gd name="connsiteX404" fmla="*/ 407703 w 431693"/>
                  <a:gd name="connsiteY404" fmla="*/ 163854 h 689976"/>
                  <a:gd name="connsiteX405" fmla="*/ 407701 w 431693"/>
                  <a:gd name="connsiteY405" fmla="*/ 163861 h 689976"/>
                  <a:gd name="connsiteX406" fmla="*/ 391275 w 431693"/>
                  <a:gd name="connsiteY406" fmla="*/ 159616 h 689976"/>
                  <a:gd name="connsiteX407" fmla="*/ 391232 w 431693"/>
                  <a:gd name="connsiteY407" fmla="*/ 159636 h 689976"/>
                  <a:gd name="connsiteX408" fmla="*/ 399245 w 431693"/>
                  <a:gd name="connsiteY408" fmla="*/ 147503 h 689976"/>
                  <a:gd name="connsiteX409" fmla="*/ 399274 w 431693"/>
                  <a:gd name="connsiteY409" fmla="*/ 147467 h 689976"/>
                  <a:gd name="connsiteX410" fmla="*/ 408935 w 431693"/>
                  <a:gd name="connsiteY410" fmla="*/ 136407 h 689976"/>
                  <a:gd name="connsiteX411" fmla="*/ 408940 w 431693"/>
                  <a:gd name="connsiteY411" fmla="*/ 136396 h 689976"/>
                  <a:gd name="connsiteX412" fmla="*/ 415183 w 431693"/>
                  <a:gd name="connsiteY412" fmla="*/ 129222 h 689976"/>
                  <a:gd name="connsiteX413" fmla="*/ 415421 w 431693"/>
                  <a:gd name="connsiteY413" fmla="*/ 127722 h 689976"/>
                  <a:gd name="connsiteX414" fmla="*/ 414180 w 431693"/>
                  <a:gd name="connsiteY414" fmla="*/ 126848 h 689976"/>
                  <a:gd name="connsiteX415" fmla="*/ 397497 w 431693"/>
                  <a:gd name="connsiteY415" fmla="*/ 125910 h 689976"/>
                  <a:gd name="connsiteX416" fmla="*/ 397506 w 431693"/>
                  <a:gd name="connsiteY416" fmla="*/ 125915 h 689976"/>
                  <a:gd name="connsiteX417" fmla="*/ 372444 w 431693"/>
                  <a:gd name="connsiteY417" fmla="*/ 124823 h 689976"/>
                  <a:gd name="connsiteX418" fmla="*/ 366100 w 431693"/>
                  <a:gd name="connsiteY418" fmla="*/ 124550 h 689976"/>
                  <a:gd name="connsiteX419" fmla="*/ 366056 w 431693"/>
                  <a:gd name="connsiteY419" fmla="*/ 124570 h 689976"/>
                  <a:gd name="connsiteX420" fmla="*/ 371865 w 431693"/>
                  <a:gd name="connsiteY420" fmla="*/ 111741 h 689976"/>
                  <a:gd name="connsiteX421" fmla="*/ 371867 w 431693"/>
                  <a:gd name="connsiteY421" fmla="*/ 111731 h 689976"/>
                  <a:gd name="connsiteX422" fmla="*/ 381849 w 431693"/>
                  <a:gd name="connsiteY422" fmla="*/ 90210 h 689976"/>
                  <a:gd name="connsiteX423" fmla="*/ 381849 w 431693"/>
                  <a:gd name="connsiteY423" fmla="*/ 90216 h 689976"/>
                  <a:gd name="connsiteX424" fmla="*/ 384417 w 431693"/>
                  <a:gd name="connsiteY424" fmla="*/ 81346 h 689976"/>
                  <a:gd name="connsiteX425" fmla="*/ 383427 w 431693"/>
                  <a:gd name="connsiteY425" fmla="*/ 79902 h 689976"/>
                  <a:gd name="connsiteX426" fmla="*/ 383427 w 431693"/>
                  <a:gd name="connsiteY426" fmla="*/ 79923 h 689976"/>
                  <a:gd name="connsiteX427" fmla="*/ 383272 w 431693"/>
                  <a:gd name="connsiteY427" fmla="*/ 79830 h 689976"/>
                  <a:gd name="connsiteX428" fmla="*/ 383171 w 431693"/>
                  <a:gd name="connsiteY428" fmla="*/ 79799 h 689976"/>
                  <a:gd name="connsiteX429" fmla="*/ 382816 w 431693"/>
                  <a:gd name="connsiteY429" fmla="*/ 79718 h 689976"/>
                  <a:gd name="connsiteX430" fmla="*/ 382814 w 431693"/>
                  <a:gd name="connsiteY430" fmla="*/ 79741 h 689976"/>
                  <a:gd name="connsiteX431" fmla="*/ 382158 w 431693"/>
                  <a:gd name="connsiteY431" fmla="*/ 79677 h 689976"/>
                  <a:gd name="connsiteX432" fmla="*/ 350245 w 431693"/>
                  <a:gd name="connsiteY432" fmla="*/ 85973 h 689976"/>
                  <a:gd name="connsiteX433" fmla="*/ 350238 w 431693"/>
                  <a:gd name="connsiteY433" fmla="*/ 85993 h 689976"/>
                  <a:gd name="connsiteX434" fmla="*/ 350034 w 431693"/>
                  <a:gd name="connsiteY434" fmla="*/ 86113 h 689976"/>
                  <a:gd name="connsiteX435" fmla="*/ 350031 w 431693"/>
                  <a:gd name="connsiteY435" fmla="*/ 86117 h 689976"/>
                  <a:gd name="connsiteX436" fmla="*/ 338813 w 431693"/>
                  <a:gd name="connsiteY436" fmla="*/ 88202 h 689976"/>
                  <a:gd name="connsiteX437" fmla="*/ 337592 w 431693"/>
                  <a:gd name="connsiteY437" fmla="*/ 88149 h 689976"/>
                  <a:gd name="connsiteX438" fmla="*/ 337553 w 431693"/>
                  <a:gd name="connsiteY438" fmla="*/ 88169 h 689976"/>
                  <a:gd name="connsiteX439" fmla="*/ 342093 w 431693"/>
                  <a:gd name="connsiteY439" fmla="*/ 60506 h 689976"/>
                  <a:gd name="connsiteX440" fmla="*/ 342093 w 431693"/>
                  <a:gd name="connsiteY440" fmla="*/ 60527 h 689976"/>
                  <a:gd name="connsiteX441" fmla="*/ 344747 w 431693"/>
                  <a:gd name="connsiteY441" fmla="*/ 41915 h 689976"/>
                  <a:gd name="connsiteX442" fmla="*/ 343743 w 431693"/>
                  <a:gd name="connsiteY442" fmla="*/ 40712 h 689976"/>
                  <a:gd name="connsiteX443" fmla="*/ 343728 w 431693"/>
                  <a:gd name="connsiteY443" fmla="*/ 40695 h 689976"/>
                  <a:gd name="connsiteX444" fmla="*/ 343421 w 431693"/>
                  <a:gd name="connsiteY444" fmla="*/ 40602 h 689976"/>
                  <a:gd name="connsiteX445" fmla="*/ 343417 w 431693"/>
                  <a:gd name="connsiteY445" fmla="*/ 40606 h 689976"/>
                  <a:gd name="connsiteX446" fmla="*/ 342996 w 431693"/>
                  <a:gd name="connsiteY446" fmla="*/ 40571 h 689976"/>
                  <a:gd name="connsiteX447" fmla="*/ 342704 w 431693"/>
                  <a:gd name="connsiteY447" fmla="*/ 40606 h 689976"/>
                  <a:gd name="connsiteX448" fmla="*/ 342697 w 431693"/>
                  <a:gd name="connsiteY448" fmla="*/ 40627 h 689976"/>
                  <a:gd name="connsiteX449" fmla="*/ 311856 w 431693"/>
                  <a:gd name="connsiteY449" fmla="*/ 56434 h 689976"/>
                  <a:gd name="connsiteX450" fmla="*/ 311840 w 431693"/>
                  <a:gd name="connsiteY450" fmla="*/ 56445 h 689976"/>
                  <a:gd name="connsiteX451" fmla="*/ 308526 w 431693"/>
                  <a:gd name="connsiteY451" fmla="*/ 58283 h 689976"/>
                  <a:gd name="connsiteX452" fmla="*/ 307881 w 431693"/>
                  <a:gd name="connsiteY452" fmla="*/ 40290 h 689976"/>
                  <a:gd name="connsiteX453" fmla="*/ 306339 w 431693"/>
                  <a:gd name="connsiteY453" fmla="*/ 20495 h 689976"/>
                  <a:gd name="connsiteX454" fmla="*/ 306339 w 431693"/>
                  <a:gd name="connsiteY454" fmla="*/ 20500 h 689976"/>
                  <a:gd name="connsiteX455" fmla="*/ 305681 w 431693"/>
                  <a:gd name="connsiteY455" fmla="*/ 19744 h 689976"/>
                  <a:gd name="connsiteX456" fmla="*/ 305679 w 431693"/>
                  <a:gd name="connsiteY456" fmla="*/ 19768 h 689976"/>
                  <a:gd name="connsiteX457" fmla="*/ 304624 w 431693"/>
                  <a:gd name="connsiteY457" fmla="*/ 19374 h 689976"/>
                  <a:gd name="connsiteX458" fmla="*/ 304619 w 431693"/>
                  <a:gd name="connsiteY458" fmla="*/ 19395 h 689976"/>
                  <a:gd name="connsiteX459" fmla="*/ 304280 w 431693"/>
                  <a:gd name="connsiteY459" fmla="*/ 19355 h 689976"/>
                  <a:gd name="connsiteX460" fmla="*/ 297295 w 431693"/>
                  <a:gd name="connsiteY460" fmla="*/ 22770 h 689976"/>
                  <a:gd name="connsiteX461" fmla="*/ 297272 w 431693"/>
                  <a:gd name="connsiteY461" fmla="*/ 22795 h 689976"/>
                  <a:gd name="connsiteX462" fmla="*/ 263707 w 431693"/>
                  <a:gd name="connsiteY462" fmla="*/ 50732 h 689976"/>
                  <a:gd name="connsiteX463" fmla="*/ 263646 w 431693"/>
                  <a:gd name="connsiteY463" fmla="*/ 50788 h 689976"/>
                  <a:gd name="connsiteX464" fmla="*/ 261351 w 431693"/>
                  <a:gd name="connsiteY464" fmla="*/ 52757 h 689976"/>
                  <a:gd name="connsiteX465" fmla="*/ 260348 w 431693"/>
                  <a:gd name="connsiteY465" fmla="*/ 51481 h 689976"/>
                  <a:gd name="connsiteX466" fmla="*/ 254774 w 431693"/>
                  <a:gd name="connsiteY466" fmla="*/ 37066 h 689976"/>
                  <a:gd name="connsiteX467" fmla="*/ 254767 w 431693"/>
                  <a:gd name="connsiteY467" fmla="*/ 37050 h 689976"/>
                  <a:gd name="connsiteX468" fmla="*/ 249806 w 431693"/>
                  <a:gd name="connsiteY468" fmla="*/ 23325 h 689976"/>
                  <a:gd name="connsiteX469" fmla="*/ 249803 w 431693"/>
                  <a:gd name="connsiteY469" fmla="*/ 23345 h 689976"/>
                  <a:gd name="connsiteX470" fmla="*/ 249762 w 431693"/>
                  <a:gd name="connsiteY470" fmla="*/ 23269 h 689976"/>
                  <a:gd name="connsiteX471" fmla="*/ 249757 w 431693"/>
                  <a:gd name="connsiteY471" fmla="*/ 23273 h 689976"/>
                  <a:gd name="connsiteX472" fmla="*/ 245724 w 431693"/>
                  <a:gd name="connsiteY472" fmla="*/ 12724 h 689976"/>
                  <a:gd name="connsiteX473" fmla="*/ 245724 w 431693"/>
                  <a:gd name="connsiteY473" fmla="*/ 12730 h 689976"/>
                  <a:gd name="connsiteX474" fmla="*/ 240734 w 431693"/>
                  <a:gd name="connsiteY474" fmla="*/ 2752 h 689976"/>
                  <a:gd name="connsiteX475" fmla="*/ 240732 w 431693"/>
                  <a:gd name="connsiteY475" fmla="*/ 2773 h 689976"/>
                  <a:gd name="connsiteX476" fmla="*/ 239515 w 431693"/>
                  <a:gd name="connsiteY476" fmla="*/ 2339 h 689976"/>
                  <a:gd name="connsiteX477" fmla="*/ 238675 w 431693"/>
                  <a:gd name="connsiteY477" fmla="*/ 2506 h 689976"/>
                  <a:gd name="connsiteX478" fmla="*/ 238671 w 431693"/>
                  <a:gd name="connsiteY478" fmla="*/ 2527 h 689976"/>
                  <a:gd name="connsiteX479" fmla="*/ 232953 w 431693"/>
                  <a:gd name="connsiteY479" fmla="*/ 9327 h 689976"/>
                  <a:gd name="connsiteX480" fmla="*/ 232950 w 431693"/>
                  <a:gd name="connsiteY480" fmla="*/ 9339 h 689976"/>
                  <a:gd name="connsiteX481" fmla="*/ 228966 w 431693"/>
                  <a:gd name="connsiteY481" fmla="*/ 16047 h 689976"/>
                  <a:gd name="connsiteX482" fmla="*/ 228966 w 431693"/>
                  <a:gd name="connsiteY482" fmla="*/ 16068 h 689976"/>
                  <a:gd name="connsiteX483" fmla="*/ 228873 w 431693"/>
                  <a:gd name="connsiteY483" fmla="*/ 16140 h 689976"/>
                  <a:gd name="connsiteX484" fmla="*/ 228873 w 431693"/>
                  <a:gd name="connsiteY484" fmla="*/ 16147 h 689976"/>
                  <a:gd name="connsiteX485" fmla="*/ 222537 w 431693"/>
                  <a:gd name="connsiteY485" fmla="*/ 25964 h 689976"/>
                  <a:gd name="connsiteX486" fmla="*/ 222522 w 431693"/>
                  <a:gd name="connsiteY486" fmla="*/ 25979 h 689976"/>
                  <a:gd name="connsiteX487" fmla="*/ 217788 w 431693"/>
                  <a:gd name="connsiteY487" fmla="*/ 32989 h 689976"/>
                  <a:gd name="connsiteX488" fmla="*/ 216629 w 431693"/>
                  <a:gd name="connsiteY488" fmla="*/ 32062 h 689976"/>
                  <a:gd name="connsiteX489" fmla="*/ 216603 w 431693"/>
                  <a:gd name="connsiteY489" fmla="*/ 32046 h 689976"/>
                  <a:gd name="connsiteX490" fmla="*/ 214271 w 431693"/>
                  <a:gd name="connsiteY490" fmla="*/ 28742 h 689976"/>
                  <a:gd name="connsiteX491" fmla="*/ 214269 w 431693"/>
                  <a:gd name="connsiteY491" fmla="*/ 28746 h 689976"/>
                  <a:gd name="connsiteX492" fmla="*/ 211137 w 431693"/>
                  <a:gd name="connsiteY492" fmla="*/ 24491 h 689976"/>
                  <a:gd name="connsiteX493" fmla="*/ 210998 w 431693"/>
                  <a:gd name="connsiteY493" fmla="*/ 24435 h 689976"/>
                  <a:gd name="connsiteX494" fmla="*/ 209591 w 431693"/>
                  <a:gd name="connsiteY494" fmla="*/ 22811 h 689976"/>
                  <a:gd name="connsiteX495" fmla="*/ 209563 w 431693"/>
                  <a:gd name="connsiteY495" fmla="*/ 22479 h 689976"/>
                  <a:gd name="connsiteX496" fmla="*/ 203868 w 431693"/>
                  <a:gd name="connsiteY496" fmla="*/ 12158 h 689976"/>
                  <a:gd name="connsiteX497" fmla="*/ 198686 w 431693"/>
                  <a:gd name="connsiteY497" fmla="*/ 3468 h 689976"/>
                  <a:gd name="connsiteX498" fmla="*/ 198667 w 431693"/>
                  <a:gd name="connsiteY498" fmla="*/ 3474 h 689976"/>
                  <a:gd name="connsiteX499" fmla="*/ 197298 w 431693"/>
                  <a:gd name="connsiteY499" fmla="*/ 534 h 689976"/>
                  <a:gd name="connsiteX500" fmla="*/ 197298 w 431693"/>
                  <a:gd name="connsiteY500" fmla="*/ 537 h 689976"/>
                  <a:gd name="connsiteX501" fmla="*/ 195675 w 431693"/>
                  <a:gd name="connsiteY501" fmla="*/ 0 h 689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</a:cxnLst>
                <a:rect l="l" t="t" r="r" b="b"/>
                <a:pathLst>
                  <a:path w="431693" h="689976">
                    <a:moveTo>
                      <a:pt x="394330" y="252170"/>
                    </a:moveTo>
                    <a:lnTo>
                      <a:pt x="395695" y="252438"/>
                    </a:lnTo>
                    <a:cubicBezTo>
                      <a:pt x="395681" y="252508"/>
                      <a:pt x="395662" y="252570"/>
                      <a:pt x="395644" y="252618"/>
                    </a:cubicBezTo>
                    <a:lnTo>
                      <a:pt x="395644" y="252624"/>
                    </a:lnTo>
                    <a:lnTo>
                      <a:pt x="394327" y="252173"/>
                    </a:lnTo>
                    <a:lnTo>
                      <a:pt x="394285" y="252180"/>
                    </a:lnTo>
                    <a:cubicBezTo>
                      <a:pt x="394285" y="252173"/>
                      <a:pt x="394285" y="252173"/>
                      <a:pt x="394285" y="252170"/>
                    </a:cubicBezTo>
                    <a:close/>
                    <a:moveTo>
                      <a:pt x="212800" y="81336"/>
                    </a:moveTo>
                    <a:cubicBezTo>
                      <a:pt x="227463" y="81336"/>
                      <a:pt x="252440" y="84570"/>
                      <a:pt x="259853" y="87782"/>
                    </a:cubicBezTo>
                    <a:lnTo>
                      <a:pt x="259873" y="87798"/>
                    </a:lnTo>
                    <a:cubicBezTo>
                      <a:pt x="260663" y="88117"/>
                      <a:pt x="261492" y="88463"/>
                      <a:pt x="262677" y="88952"/>
                    </a:cubicBezTo>
                    <a:cubicBezTo>
                      <a:pt x="264193" y="89587"/>
                      <a:pt x="266227" y="90428"/>
                      <a:pt x="268093" y="91194"/>
                    </a:cubicBezTo>
                    <a:lnTo>
                      <a:pt x="268091" y="91205"/>
                    </a:lnTo>
                    <a:cubicBezTo>
                      <a:pt x="269678" y="91852"/>
                      <a:pt x="271673" y="92669"/>
                      <a:pt x="273151" y="93255"/>
                    </a:cubicBezTo>
                    <a:lnTo>
                      <a:pt x="273151" y="93267"/>
                    </a:lnTo>
                    <a:cubicBezTo>
                      <a:pt x="280481" y="96322"/>
                      <a:pt x="288034" y="100774"/>
                      <a:pt x="301732" y="110264"/>
                    </a:cubicBezTo>
                    <a:lnTo>
                      <a:pt x="301732" y="110272"/>
                    </a:lnTo>
                    <a:cubicBezTo>
                      <a:pt x="317341" y="121133"/>
                      <a:pt x="340400" y="155157"/>
                      <a:pt x="345624" y="174984"/>
                    </a:cubicBezTo>
                    <a:lnTo>
                      <a:pt x="345624" y="175005"/>
                    </a:lnTo>
                    <a:cubicBezTo>
                      <a:pt x="346577" y="178950"/>
                      <a:pt x="348449" y="185342"/>
                      <a:pt x="349871" y="189448"/>
                    </a:cubicBezTo>
                    <a:lnTo>
                      <a:pt x="349868" y="189467"/>
                    </a:lnTo>
                    <a:cubicBezTo>
                      <a:pt x="351494" y="194795"/>
                      <a:pt x="351975" y="201608"/>
                      <a:pt x="351510" y="218581"/>
                    </a:cubicBezTo>
                    <a:lnTo>
                      <a:pt x="351510" y="218588"/>
                    </a:lnTo>
                    <a:cubicBezTo>
                      <a:pt x="351044" y="237690"/>
                      <a:pt x="350272" y="242378"/>
                      <a:pt x="346588" y="253425"/>
                    </a:cubicBezTo>
                    <a:lnTo>
                      <a:pt x="346588" y="253428"/>
                    </a:lnTo>
                    <a:cubicBezTo>
                      <a:pt x="336838" y="282365"/>
                      <a:pt x="321855" y="304425"/>
                      <a:pt x="299632" y="322024"/>
                    </a:cubicBezTo>
                    <a:lnTo>
                      <a:pt x="299625" y="322031"/>
                    </a:lnTo>
                    <a:cubicBezTo>
                      <a:pt x="293675" y="326787"/>
                      <a:pt x="288521" y="330386"/>
                      <a:pt x="287395" y="330780"/>
                    </a:cubicBezTo>
                    <a:lnTo>
                      <a:pt x="287353" y="330799"/>
                    </a:lnTo>
                    <a:cubicBezTo>
                      <a:pt x="287279" y="330780"/>
                      <a:pt x="287212" y="330793"/>
                      <a:pt x="287148" y="330809"/>
                    </a:cubicBezTo>
                    <a:lnTo>
                      <a:pt x="287142" y="330831"/>
                    </a:lnTo>
                    <a:cubicBezTo>
                      <a:pt x="285797" y="331067"/>
                      <a:pt x="281827" y="333185"/>
                      <a:pt x="278118" y="335319"/>
                    </a:cubicBezTo>
                    <a:lnTo>
                      <a:pt x="278102" y="335335"/>
                    </a:lnTo>
                    <a:cubicBezTo>
                      <a:pt x="274000" y="337765"/>
                      <a:pt x="266607" y="341002"/>
                      <a:pt x="261567" y="342524"/>
                    </a:cubicBezTo>
                    <a:lnTo>
                      <a:pt x="261567" y="342530"/>
                    </a:lnTo>
                    <a:cubicBezTo>
                      <a:pt x="256384" y="343943"/>
                      <a:pt x="250854" y="345985"/>
                      <a:pt x="249172" y="346833"/>
                    </a:cubicBezTo>
                    <a:lnTo>
                      <a:pt x="249159" y="346836"/>
                    </a:lnTo>
                    <a:cubicBezTo>
                      <a:pt x="245085" y="348919"/>
                      <a:pt x="231529" y="350394"/>
                      <a:pt x="217949" y="350394"/>
                    </a:cubicBezTo>
                    <a:cubicBezTo>
                      <a:pt x="212017" y="350394"/>
                      <a:pt x="206174" y="350107"/>
                      <a:pt x="201325" y="349500"/>
                    </a:cubicBezTo>
                    <a:lnTo>
                      <a:pt x="201312" y="349493"/>
                    </a:lnTo>
                    <a:lnTo>
                      <a:pt x="201275" y="349515"/>
                    </a:lnTo>
                    <a:cubicBezTo>
                      <a:pt x="193067" y="348594"/>
                      <a:pt x="186125" y="347312"/>
                      <a:pt x="184820" y="346776"/>
                    </a:cubicBezTo>
                    <a:lnTo>
                      <a:pt x="184794" y="346779"/>
                    </a:lnTo>
                    <a:cubicBezTo>
                      <a:pt x="183681" y="345947"/>
                      <a:pt x="179526" y="344504"/>
                      <a:pt x="175780" y="343451"/>
                    </a:cubicBezTo>
                    <a:lnTo>
                      <a:pt x="175780" y="343457"/>
                    </a:lnTo>
                    <a:cubicBezTo>
                      <a:pt x="168311" y="341364"/>
                      <a:pt x="148038" y="331682"/>
                      <a:pt x="145813" y="329529"/>
                    </a:cubicBezTo>
                    <a:lnTo>
                      <a:pt x="145786" y="329548"/>
                    </a:lnTo>
                    <a:cubicBezTo>
                      <a:pt x="145688" y="329340"/>
                      <a:pt x="145582" y="329198"/>
                      <a:pt x="145486" y="329085"/>
                    </a:cubicBezTo>
                    <a:lnTo>
                      <a:pt x="145486" y="329087"/>
                    </a:lnTo>
                    <a:cubicBezTo>
                      <a:pt x="144646" y="328098"/>
                      <a:pt x="141588" y="326238"/>
                      <a:pt x="138796" y="324698"/>
                    </a:cubicBezTo>
                    <a:lnTo>
                      <a:pt x="138735" y="324665"/>
                    </a:lnTo>
                    <a:cubicBezTo>
                      <a:pt x="132653" y="321706"/>
                      <a:pt x="108048" y="296668"/>
                      <a:pt x="104422" y="289866"/>
                    </a:cubicBezTo>
                    <a:lnTo>
                      <a:pt x="104422" y="289889"/>
                    </a:lnTo>
                    <a:cubicBezTo>
                      <a:pt x="103169" y="287524"/>
                      <a:pt x="100699" y="282737"/>
                      <a:pt x="98977" y="279292"/>
                    </a:cubicBezTo>
                    <a:lnTo>
                      <a:pt x="98967" y="279267"/>
                    </a:lnTo>
                    <a:cubicBezTo>
                      <a:pt x="87232" y="256882"/>
                      <a:pt x="83996" y="242919"/>
                      <a:pt x="83996" y="214417"/>
                    </a:cubicBezTo>
                    <a:cubicBezTo>
                      <a:pt x="84150" y="194807"/>
                      <a:pt x="86180" y="180689"/>
                      <a:pt x="90125" y="171271"/>
                    </a:cubicBezTo>
                    <a:lnTo>
                      <a:pt x="90130" y="171261"/>
                    </a:lnTo>
                    <a:cubicBezTo>
                      <a:pt x="94945" y="159373"/>
                      <a:pt x="99060" y="150416"/>
                      <a:pt x="99952" y="149127"/>
                    </a:cubicBezTo>
                    <a:lnTo>
                      <a:pt x="99915" y="149133"/>
                    </a:lnTo>
                    <a:lnTo>
                      <a:pt x="99959" y="149112"/>
                    </a:lnTo>
                    <a:cubicBezTo>
                      <a:pt x="99993" y="149081"/>
                      <a:pt x="99993" y="149081"/>
                      <a:pt x="100037" y="149035"/>
                    </a:cubicBezTo>
                    <a:cubicBezTo>
                      <a:pt x="100686" y="148327"/>
                      <a:pt x="102003" y="145979"/>
                      <a:pt x="103172" y="143779"/>
                    </a:cubicBezTo>
                    <a:lnTo>
                      <a:pt x="103186" y="143758"/>
                    </a:lnTo>
                    <a:cubicBezTo>
                      <a:pt x="109135" y="132166"/>
                      <a:pt x="134499" y="106796"/>
                      <a:pt x="146090" y="100853"/>
                    </a:cubicBezTo>
                    <a:lnTo>
                      <a:pt x="146113" y="100837"/>
                    </a:lnTo>
                    <a:cubicBezTo>
                      <a:pt x="148296" y="99670"/>
                      <a:pt x="150632" y="98363"/>
                      <a:pt x="151355" y="97713"/>
                    </a:cubicBezTo>
                    <a:lnTo>
                      <a:pt x="151350" y="97734"/>
                    </a:lnTo>
                    <a:cubicBezTo>
                      <a:pt x="151379" y="97686"/>
                      <a:pt x="151391" y="97677"/>
                      <a:pt x="151398" y="97671"/>
                    </a:cubicBezTo>
                    <a:lnTo>
                      <a:pt x="151393" y="97693"/>
                    </a:lnTo>
                    <a:cubicBezTo>
                      <a:pt x="152378" y="96890"/>
                      <a:pt x="160961" y="93030"/>
                      <a:pt x="173537" y="87661"/>
                    </a:cubicBezTo>
                    <a:lnTo>
                      <a:pt x="173528" y="87665"/>
                    </a:lnTo>
                    <a:cubicBezTo>
                      <a:pt x="176051" y="86772"/>
                      <a:pt x="183297" y="85072"/>
                      <a:pt x="189642" y="84140"/>
                    </a:cubicBezTo>
                    <a:cubicBezTo>
                      <a:pt x="193580" y="83564"/>
                      <a:pt x="196899" y="83058"/>
                      <a:pt x="200220" y="82556"/>
                    </a:cubicBezTo>
                    <a:lnTo>
                      <a:pt x="200220" y="82560"/>
                    </a:lnTo>
                    <a:cubicBezTo>
                      <a:pt x="202217" y="82252"/>
                      <a:pt x="203818" y="82011"/>
                      <a:pt x="204832" y="81862"/>
                    </a:cubicBezTo>
                    <a:lnTo>
                      <a:pt x="204837" y="81886"/>
                    </a:lnTo>
                    <a:cubicBezTo>
                      <a:pt x="205198" y="81806"/>
                      <a:pt x="204899" y="81847"/>
                      <a:pt x="205237" y="81806"/>
                    </a:cubicBezTo>
                    <a:lnTo>
                      <a:pt x="205280" y="81796"/>
                    </a:lnTo>
                    <a:cubicBezTo>
                      <a:pt x="207076" y="81486"/>
                      <a:pt x="209648" y="81336"/>
                      <a:pt x="212800" y="81336"/>
                    </a:cubicBezTo>
                    <a:close/>
                    <a:moveTo>
                      <a:pt x="195675" y="0"/>
                    </a:moveTo>
                    <a:cubicBezTo>
                      <a:pt x="195028" y="0"/>
                      <a:pt x="194515" y="298"/>
                      <a:pt x="194161" y="602"/>
                    </a:cubicBezTo>
                    <a:lnTo>
                      <a:pt x="194156" y="606"/>
                    </a:lnTo>
                    <a:cubicBezTo>
                      <a:pt x="193176" y="1460"/>
                      <a:pt x="192681" y="3051"/>
                      <a:pt x="192681" y="4562"/>
                    </a:cubicBezTo>
                    <a:cubicBezTo>
                      <a:pt x="192681" y="5473"/>
                      <a:pt x="192470" y="6101"/>
                      <a:pt x="192336" y="6351"/>
                    </a:cubicBezTo>
                    <a:lnTo>
                      <a:pt x="192295" y="6364"/>
                    </a:lnTo>
                    <a:cubicBezTo>
                      <a:pt x="191829" y="6540"/>
                      <a:pt x="191562" y="6890"/>
                      <a:pt x="191518" y="6937"/>
                    </a:cubicBezTo>
                    <a:cubicBezTo>
                      <a:pt x="190451" y="8229"/>
                      <a:pt x="188415" y="13729"/>
                      <a:pt x="186506" y="19733"/>
                    </a:cubicBezTo>
                    <a:lnTo>
                      <a:pt x="186495" y="19768"/>
                    </a:lnTo>
                    <a:cubicBezTo>
                      <a:pt x="184550" y="26496"/>
                      <a:pt x="182570" y="31823"/>
                      <a:pt x="182005" y="32592"/>
                    </a:cubicBezTo>
                    <a:lnTo>
                      <a:pt x="181966" y="32596"/>
                    </a:lnTo>
                    <a:cubicBezTo>
                      <a:pt x="181928" y="32628"/>
                      <a:pt x="181889" y="32659"/>
                      <a:pt x="181857" y="32696"/>
                    </a:cubicBezTo>
                    <a:lnTo>
                      <a:pt x="181855" y="32700"/>
                    </a:lnTo>
                    <a:cubicBezTo>
                      <a:pt x="180747" y="33791"/>
                      <a:pt x="179528" y="37122"/>
                      <a:pt x="178693" y="40049"/>
                    </a:cubicBezTo>
                    <a:lnTo>
                      <a:pt x="178686" y="40063"/>
                    </a:lnTo>
                    <a:cubicBezTo>
                      <a:pt x="177528" y="44359"/>
                      <a:pt x="176618" y="44894"/>
                      <a:pt x="176187" y="44894"/>
                    </a:cubicBezTo>
                    <a:cubicBezTo>
                      <a:pt x="175381" y="44894"/>
                      <a:pt x="173766" y="43888"/>
                      <a:pt x="170671" y="40555"/>
                    </a:cubicBezTo>
                    <a:lnTo>
                      <a:pt x="170661" y="40575"/>
                    </a:lnTo>
                    <a:cubicBezTo>
                      <a:pt x="165411" y="34998"/>
                      <a:pt x="144031" y="15630"/>
                      <a:pt x="141429" y="14267"/>
                    </a:cubicBezTo>
                    <a:lnTo>
                      <a:pt x="141429" y="14275"/>
                    </a:lnTo>
                    <a:cubicBezTo>
                      <a:pt x="141377" y="14244"/>
                      <a:pt x="141025" y="14048"/>
                      <a:pt x="140599" y="14048"/>
                    </a:cubicBezTo>
                    <a:cubicBezTo>
                      <a:pt x="139411" y="14048"/>
                      <a:pt x="139068" y="15342"/>
                      <a:pt x="139102" y="15342"/>
                    </a:cubicBezTo>
                    <a:lnTo>
                      <a:pt x="139114" y="15346"/>
                    </a:lnTo>
                    <a:cubicBezTo>
                      <a:pt x="138699" y="17046"/>
                      <a:pt x="138006" y="25482"/>
                      <a:pt x="137450" y="35214"/>
                    </a:cubicBezTo>
                    <a:lnTo>
                      <a:pt x="137450" y="35234"/>
                    </a:lnTo>
                    <a:cubicBezTo>
                      <a:pt x="136819" y="46451"/>
                      <a:pt x="135561" y="56826"/>
                      <a:pt x="134638" y="58680"/>
                    </a:cubicBezTo>
                    <a:lnTo>
                      <a:pt x="134590" y="58779"/>
                    </a:lnTo>
                    <a:lnTo>
                      <a:pt x="133482" y="61500"/>
                    </a:lnTo>
                    <a:lnTo>
                      <a:pt x="123203" y="55890"/>
                    </a:lnTo>
                    <a:lnTo>
                      <a:pt x="123196" y="55882"/>
                    </a:lnTo>
                    <a:lnTo>
                      <a:pt x="123164" y="55866"/>
                    </a:lnTo>
                    <a:cubicBezTo>
                      <a:pt x="107955" y="47662"/>
                      <a:pt x="95097" y="41112"/>
                      <a:pt x="93011" y="40641"/>
                    </a:cubicBezTo>
                    <a:lnTo>
                      <a:pt x="93011" y="40662"/>
                    </a:lnTo>
                    <a:cubicBezTo>
                      <a:pt x="92979" y="40632"/>
                      <a:pt x="92945" y="40621"/>
                      <a:pt x="92911" y="40616"/>
                    </a:cubicBezTo>
                    <a:lnTo>
                      <a:pt x="92888" y="40621"/>
                    </a:lnTo>
                    <a:lnTo>
                      <a:pt x="92564" y="40578"/>
                    </a:lnTo>
                    <a:lnTo>
                      <a:pt x="92523" y="40585"/>
                    </a:lnTo>
                    <a:lnTo>
                      <a:pt x="91690" y="40849"/>
                    </a:lnTo>
                    <a:cubicBezTo>
                      <a:pt x="91104" y="41263"/>
                      <a:pt x="91031" y="41985"/>
                      <a:pt x="91035" y="41985"/>
                    </a:cubicBezTo>
                    <a:lnTo>
                      <a:pt x="91035" y="41992"/>
                    </a:lnTo>
                    <a:cubicBezTo>
                      <a:pt x="90765" y="43650"/>
                      <a:pt x="91603" y="51885"/>
                      <a:pt x="93002" y="61256"/>
                    </a:cubicBezTo>
                    <a:lnTo>
                      <a:pt x="93002" y="61278"/>
                    </a:lnTo>
                    <a:cubicBezTo>
                      <a:pt x="93644" y="65621"/>
                      <a:pt x="94205" y="69362"/>
                      <a:pt x="94718" y="72784"/>
                    </a:cubicBezTo>
                    <a:cubicBezTo>
                      <a:pt x="95029" y="74845"/>
                      <a:pt x="95397" y="77310"/>
                      <a:pt x="95576" y="78533"/>
                    </a:cubicBezTo>
                    <a:lnTo>
                      <a:pt x="95576" y="78554"/>
                    </a:lnTo>
                    <a:cubicBezTo>
                      <a:pt x="95664" y="79130"/>
                      <a:pt x="95737" y="79631"/>
                      <a:pt x="95794" y="80041"/>
                    </a:cubicBezTo>
                    <a:cubicBezTo>
                      <a:pt x="92507" y="79847"/>
                      <a:pt x="84980" y="78000"/>
                      <a:pt x="83436" y="76905"/>
                    </a:cubicBezTo>
                    <a:lnTo>
                      <a:pt x="83436" y="76913"/>
                    </a:lnTo>
                    <a:cubicBezTo>
                      <a:pt x="83374" y="76865"/>
                      <a:pt x="83290" y="76809"/>
                      <a:pt x="83240" y="76772"/>
                    </a:cubicBezTo>
                    <a:lnTo>
                      <a:pt x="83231" y="76792"/>
                    </a:lnTo>
                    <a:cubicBezTo>
                      <a:pt x="81056" y="75421"/>
                      <a:pt x="62426" y="70329"/>
                      <a:pt x="59268" y="70230"/>
                    </a:cubicBezTo>
                    <a:lnTo>
                      <a:pt x="59232" y="70251"/>
                    </a:lnTo>
                    <a:lnTo>
                      <a:pt x="59162" y="70220"/>
                    </a:lnTo>
                    <a:lnTo>
                      <a:pt x="59121" y="70240"/>
                    </a:lnTo>
                    <a:lnTo>
                      <a:pt x="58907" y="70236"/>
                    </a:lnTo>
                    <a:cubicBezTo>
                      <a:pt x="57779" y="70402"/>
                      <a:pt x="57488" y="71449"/>
                      <a:pt x="57423" y="71753"/>
                    </a:cubicBezTo>
                    <a:cubicBezTo>
                      <a:pt x="57279" y="72419"/>
                      <a:pt x="57353" y="73280"/>
                      <a:pt x="57475" y="74085"/>
                    </a:cubicBezTo>
                    <a:cubicBezTo>
                      <a:pt x="57897" y="76902"/>
                      <a:pt x="59376" y="81516"/>
                      <a:pt x="61077" y="84133"/>
                    </a:cubicBezTo>
                    <a:lnTo>
                      <a:pt x="61073" y="84143"/>
                    </a:lnTo>
                    <a:cubicBezTo>
                      <a:pt x="62004" y="85880"/>
                      <a:pt x="64408" y="91297"/>
                      <a:pt x="66235" y="96328"/>
                    </a:cubicBezTo>
                    <a:cubicBezTo>
                      <a:pt x="68101" y="101451"/>
                      <a:pt x="70340" y="106449"/>
                      <a:pt x="71070" y="107552"/>
                    </a:cubicBezTo>
                    <a:lnTo>
                      <a:pt x="71191" y="107703"/>
                    </a:lnTo>
                    <a:lnTo>
                      <a:pt x="71189" y="107708"/>
                    </a:lnTo>
                    <a:cubicBezTo>
                      <a:pt x="72206" y="109092"/>
                      <a:pt x="76121" y="120503"/>
                      <a:pt x="77036" y="124296"/>
                    </a:cubicBezTo>
                    <a:lnTo>
                      <a:pt x="76995" y="124301"/>
                    </a:lnTo>
                    <a:cubicBezTo>
                      <a:pt x="74907" y="124564"/>
                      <a:pt x="70042" y="124817"/>
                      <a:pt x="64154" y="124817"/>
                    </a:cubicBezTo>
                    <a:cubicBezTo>
                      <a:pt x="56011" y="124817"/>
                      <a:pt x="43021" y="125290"/>
                      <a:pt x="35200" y="125755"/>
                    </a:cubicBezTo>
                    <a:lnTo>
                      <a:pt x="35178" y="125760"/>
                    </a:lnTo>
                    <a:lnTo>
                      <a:pt x="21135" y="126849"/>
                    </a:lnTo>
                    <a:cubicBezTo>
                      <a:pt x="20597" y="126890"/>
                      <a:pt x="20130" y="127235"/>
                      <a:pt x="19923" y="127728"/>
                    </a:cubicBezTo>
                    <a:cubicBezTo>
                      <a:pt x="19716" y="128230"/>
                      <a:pt x="19808" y="128802"/>
                      <a:pt x="20157" y="129208"/>
                    </a:cubicBezTo>
                    <a:lnTo>
                      <a:pt x="32013" y="143097"/>
                    </a:lnTo>
                    <a:lnTo>
                      <a:pt x="32025" y="143111"/>
                    </a:lnTo>
                    <a:cubicBezTo>
                      <a:pt x="38591" y="150591"/>
                      <a:pt x="43403" y="157485"/>
                      <a:pt x="43693" y="158819"/>
                    </a:cubicBezTo>
                    <a:lnTo>
                      <a:pt x="43675" y="158840"/>
                    </a:lnTo>
                    <a:cubicBezTo>
                      <a:pt x="43573" y="159430"/>
                      <a:pt x="42510" y="160378"/>
                      <a:pt x="35439" y="161985"/>
                    </a:cubicBezTo>
                    <a:lnTo>
                      <a:pt x="35439" y="161990"/>
                    </a:lnTo>
                    <a:cubicBezTo>
                      <a:pt x="15874" y="166427"/>
                      <a:pt x="9669" y="167834"/>
                      <a:pt x="8102" y="169525"/>
                    </a:cubicBezTo>
                    <a:lnTo>
                      <a:pt x="8102" y="169545"/>
                    </a:lnTo>
                    <a:cubicBezTo>
                      <a:pt x="7867" y="169782"/>
                      <a:pt x="7679" y="170074"/>
                      <a:pt x="7563" y="170419"/>
                    </a:cubicBezTo>
                    <a:lnTo>
                      <a:pt x="7531" y="170525"/>
                    </a:lnTo>
                    <a:cubicBezTo>
                      <a:pt x="7375" y="171145"/>
                      <a:pt x="7644" y="171679"/>
                      <a:pt x="7719" y="171828"/>
                    </a:cubicBezTo>
                    <a:lnTo>
                      <a:pt x="7719" y="171846"/>
                    </a:lnTo>
                    <a:cubicBezTo>
                      <a:pt x="9052" y="174448"/>
                      <a:pt x="21966" y="185159"/>
                      <a:pt x="25816" y="186851"/>
                    </a:cubicBezTo>
                    <a:lnTo>
                      <a:pt x="25839" y="186858"/>
                    </a:lnTo>
                    <a:cubicBezTo>
                      <a:pt x="28263" y="187879"/>
                      <a:pt x="41282" y="198459"/>
                      <a:pt x="44121" y="201451"/>
                    </a:cubicBezTo>
                    <a:lnTo>
                      <a:pt x="44080" y="201457"/>
                    </a:lnTo>
                    <a:cubicBezTo>
                      <a:pt x="43359" y="202043"/>
                      <a:pt x="41986" y="202942"/>
                      <a:pt x="40295" y="203746"/>
                    </a:cubicBezTo>
                    <a:lnTo>
                      <a:pt x="40263" y="203761"/>
                    </a:lnTo>
                    <a:cubicBezTo>
                      <a:pt x="37902" y="204943"/>
                      <a:pt x="32948" y="207616"/>
                      <a:pt x="27818" y="210390"/>
                    </a:cubicBezTo>
                    <a:lnTo>
                      <a:pt x="27814" y="210408"/>
                    </a:lnTo>
                    <a:lnTo>
                      <a:pt x="24155" y="212362"/>
                    </a:lnTo>
                    <a:lnTo>
                      <a:pt x="24155" y="212365"/>
                    </a:lnTo>
                    <a:cubicBezTo>
                      <a:pt x="24138" y="212368"/>
                      <a:pt x="24089" y="212398"/>
                      <a:pt x="24043" y="212429"/>
                    </a:cubicBezTo>
                    <a:lnTo>
                      <a:pt x="24043" y="212450"/>
                    </a:lnTo>
                    <a:cubicBezTo>
                      <a:pt x="18139" y="215842"/>
                      <a:pt x="10419" y="220005"/>
                      <a:pt x="7081" y="221522"/>
                    </a:cubicBezTo>
                    <a:lnTo>
                      <a:pt x="7033" y="221544"/>
                    </a:lnTo>
                    <a:lnTo>
                      <a:pt x="791" y="224667"/>
                    </a:lnTo>
                    <a:cubicBezTo>
                      <a:pt x="292" y="224919"/>
                      <a:pt x="-20" y="225443"/>
                      <a:pt x="1" y="226000"/>
                    </a:cubicBezTo>
                    <a:cubicBezTo>
                      <a:pt x="17" y="226555"/>
                      <a:pt x="360" y="227053"/>
                      <a:pt x="877" y="227273"/>
                    </a:cubicBezTo>
                    <a:lnTo>
                      <a:pt x="8679" y="230542"/>
                    </a:lnTo>
                    <a:lnTo>
                      <a:pt x="8671" y="230565"/>
                    </a:lnTo>
                    <a:lnTo>
                      <a:pt x="8882" y="230637"/>
                    </a:lnTo>
                    <a:lnTo>
                      <a:pt x="8882" y="230659"/>
                    </a:lnTo>
                    <a:cubicBezTo>
                      <a:pt x="11701" y="231841"/>
                      <a:pt x="10328" y="231254"/>
                      <a:pt x="13510" y="232610"/>
                    </a:cubicBezTo>
                    <a:cubicBezTo>
                      <a:pt x="14443" y="233019"/>
                      <a:pt x="18550" y="234772"/>
                      <a:pt x="19540" y="235189"/>
                    </a:cubicBezTo>
                    <a:cubicBezTo>
                      <a:pt x="21582" y="236068"/>
                      <a:pt x="23396" y="236849"/>
                      <a:pt x="25047" y="237559"/>
                    </a:cubicBezTo>
                    <a:lnTo>
                      <a:pt x="25047" y="237564"/>
                    </a:lnTo>
                    <a:cubicBezTo>
                      <a:pt x="29721" y="239585"/>
                      <a:pt x="35862" y="242112"/>
                      <a:pt x="38735" y="243068"/>
                    </a:cubicBezTo>
                    <a:lnTo>
                      <a:pt x="38733" y="243074"/>
                    </a:lnTo>
                    <a:cubicBezTo>
                      <a:pt x="44987" y="245419"/>
                      <a:pt x="45380" y="246465"/>
                      <a:pt x="44896" y="247751"/>
                    </a:cubicBezTo>
                    <a:cubicBezTo>
                      <a:pt x="44243" y="249495"/>
                      <a:pt x="41859" y="252108"/>
                      <a:pt x="37112" y="256579"/>
                    </a:cubicBezTo>
                    <a:cubicBezTo>
                      <a:pt x="19685" y="272919"/>
                      <a:pt x="14641" y="277527"/>
                      <a:pt x="14348" y="280108"/>
                    </a:cubicBezTo>
                    <a:cubicBezTo>
                      <a:pt x="14289" y="280628"/>
                      <a:pt x="14382" y="281104"/>
                      <a:pt x="14565" y="281511"/>
                    </a:cubicBezTo>
                    <a:lnTo>
                      <a:pt x="14570" y="281533"/>
                    </a:lnTo>
                    <a:cubicBezTo>
                      <a:pt x="14738" y="281893"/>
                      <a:pt x="14972" y="282191"/>
                      <a:pt x="15154" y="282413"/>
                    </a:cubicBezTo>
                    <a:lnTo>
                      <a:pt x="15167" y="282428"/>
                    </a:lnTo>
                    <a:cubicBezTo>
                      <a:pt x="15260" y="282536"/>
                      <a:pt x="15376" y="282639"/>
                      <a:pt x="15465" y="282715"/>
                    </a:cubicBezTo>
                    <a:cubicBezTo>
                      <a:pt x="17156" y="284133"/>
                      <a:pt x="23605" y="285299"/>
                      <a:pt x="29853" y="285885"/>
                    </a:cubicBezTo>
                    <a:lnTo>
                      <a:pt x="29873" y="285908"/>
                    </a:lnTo>
                    <a:lnTo>
                      <a:pt x="29900" y="285885"/>
                    </a:lnTo>
                    <a:lnTo>
                      <a:pt x="29896" y="285892"/>
                    </a:lnTo>
                    <a:cubicBezTo>
                      <a:pt x="45607" y="287184"/>
                      <a:pt x="50125" y="288272"/>
                      <a:pt x="50717" y="289195"/>
                    </a:cubicBezTo>
                    <a:lnTo>
                      <a:pt x="50676" y="289205"/>
                    </a:lnTo>
                    <a:cubicBezTo>
                      <a:pt x="50342" y="290371"/>
                      <a:pt x="47954" y="294524"/>
                      <a:pt x="44729" y="299073"/>
                    </a:cubicBezTo>
                    <a:cubicBezTo>
                      <a:pt x="41575" y="303365"/>
                      <a:pt x="38743" y="307820"/>
                      <a:pt x="38326" y="309127"/>
                    </a:cubicBezTo>
                    <a:lnTo>
                      <a:pt x="38326" y="309149"/>
                    </a:lnTo>
                    <a:cubicBezTo>
                      <a:pt x="38292" y="309231"/>
                      <a:pt x="38229" y="309452"/>
                      <a:pt x="38222" y="309701"/>
                    </a:cubicBezTo>
                    <a:lnTo>
                      <a:pt x="38184" y="309711"/>
                    </a:lnTo>
                    <a:cubicBezTo>
                      <a:pt x="37864" y="310467"/>
                      <a:pt x="36511" y="312664"/>
                      <a:pt x="34624" y="315091"/>
                    </a:cubicBezTo>
                    <a:cubicBezTo>
                      <a:pt x="32677" y="317596"/>
                      <a:pt x="30910" y="320209"/>
                      <a:pt x="30544" y="321240"/>
                    </a:cubicBezTo>
                    <a:lnTo>
                      <a:pt x="30544" y="321262"/>
                    </a:lnTo>
                    <a:cubicBezTo>
                      <a:pt x="30507" y="321353"/>
                      <a:pt x="30422" y="321606"/>
                      <a:pt x="30422" y="321898"/>
                    </a:cubicBezTo>
                    <a:cubicBezTo>
                      <a:pt x="30422" y="323109"/>
                      <a:pt x="31648" y="323446"/>
                      <a:pt x="31669" y="323446"/>
                    </a:cubicBezTo>
                    <a:lnTo>
                      <a:pt x="31671" y="323456"/>
                    </a:lnTo>
                    <a:cubicBezTo>
                      <a:pt x="32618" y="323752"/>
                      <a:pt x="34888" y="323830"/>
                      <a:pt x="37560" y="323830"/>
                    </a:cubicBezTo>
                    <a:cubicBezTo>
                      <a:pt x="49112" y="323830"/>
                      <a:pt x="75317" y="322208"/>
                      <a:pt x="78269" y="320978"/>
                    </a:cubicBezTo>
                    <a:lnTo>
                      <a:pt x="78269" y="321001"/>
                    </a:lnTo>
                    <a:cubicBezTo>
                      <a:pt x="78380" y="320930"/>
                      <a:pt x="78598" y="320833"/>
                      <a:pt x="78793" y="320669"/>
                    </a:cubicBezTo>
                    <a:lnTo>
                      <a:pt x="78896" y="320574"/>
                    </a:lnTo>
                    <a:cubicBezTo>
                      <a:pt x="79288" y="320218"/>
                      <a:pt x="81367" y="319592"/>
                      <a:pt x="83810" y="319592"/>
                    </a:cubicBezTo>
                    <a:cubicBezTo>
                      <a:pt x="85669" y="319592"/>
                      <a:pt x="86191" y="319670"/>
                      <a:pt x="86368" y="319774"/>
                    </a:cubicBezTo>
                    <a:lnTo>
                      <a:pt x="86330" y="319780"/>
                    </a:lnTo>
                    <a:cubicBezTo>
                      <a:pt x="86351" y="319849"/>
                      <a:pt x="86376" y="320010"/>
                      <a:pt x="86376" y="320307"/>
                    </a:cubicBezTo>
                    <a:lnTo>
                      <a:pt x="86376" y="320332"/>
                    </a:lnTo>
                    <a:cubicBezTo>
                      <a:pt x="86376" y="321129"/>
                      <a:pt x="86185" y="322393"/>
                      <a:pt x="85828" y="324470"/>
                    </a:cubicBezTo>
                    <a:lnTo>
                      <a:pt x="85828" y="324489"/>
                    </a:lnTo>
                    <a:cubicBezTo>
                      <a:pt x="84269" y="333677"/>
                      <a:pt x="80707" y="347533"/>
                      <a:pt x="78939" y="351060"/>
                    </a:cubicBezTo>
                    <a:lnTo>
                      <a:pt x="78925" y="351084"/>
                    </a:lnTo>
                    <a:cubicBezTo>
                      <a:pt x="77401" y="354287"/>
                      <a:pt x="72891" y="371036"/>
                      <a:pt x="72959" y="373516"/>
                    </a:cubicBezTo>
                    <a:lnTo>
                      <a:pt x="72959" y="373535"/>
                    </a:lnTo>
                    <a:lnTo>
                      <a:pt x="72959" y="373519"/>
                    </a:lnTo>
                    <a:cubicBezTo>
                      <a:pt x="72955" y="373588"/>
                      <a:pt x="72959" y="374386"/>
                      <a:pt x="73595" y="374849"/>
                    </a:cubicBezTo>
                    <a:lnTo>
                      <a:pt x="73593" y="374856"/>
                    </a:lnTo>
                    <a:cubicBezTo>
                      <a:pt x="73983" y="375152"/>
                      <a:pt x="74430" y="375174"/>
                      <a:pt x="74573" y="375174"/>
                    </a:cubicBezTo>
                    <a:cubicBezTo>
                      <a:pt x="74607" y="375174"/>
                      <a:pt x="74623" y="375174"/>
                      <a:pt x="74619" y="375174"/>
                    </a:cubicBezTo>
                    <a:cubicBezTo>
                      <a:pt x="74664" y="375174"/>
                      <a:pt x="74716" y="375174"/>
                      <a:pt x="74755" y="375174"/>
                    </a:cubicBezTo>
                    <a:lnTo>
                      <a:pt x="74750" y="375196"/>
                    </a:lnTo>
                    <a:cubicBezTo>
                      <a:pt x="77143" y="375048"/>
                      <a:pt x="93009" y="369438"/>
                      <a:pt x="94993" y="367950"/>
                    </a:cubicBezTo>
                    <a:lnTo>
                      <a:pt x="94993" y="367969"/>
                    </a:lnTo>
                    <a:cubicBezTo>
                      <a:pt x="95079" y="367890"/>
                      <a:pt x="95202" y="367786"/>
                      <a:pt x="95324" y="367644"/>
                    </a:cubicBezTo>
                    <a:lnTo>
                      <a:pt x="95319" y="367667"/>
                    </a:lnTo>
                    <a:cubicBezTo>
                      <a:pt x="96137" y="366919"/>
                      <a:pt x="101778" y="364757"/>
                      <a:pt x="109759" y="362450"/>
                    </a:cubicBezTo>
                    <a:lnTo>
                      <a:pt x="109759" y="362453"/>
                    </a:lnTo>
                    <a:lnTo>
                      <a:pt x="111444" y="362005"/>
                    </a:lnTo>
                    <a:lnTo>
                      <a:pt x="110461" y="379549"/>
                    </a:lnTo>
                    <a:lnTo>
                      <a:pt x="110461" y="379539"/>
                    </a:lnTo>
                    <a:lnTo>
                      <a:pt x="110461" y="379580"/>
                    </a:lnTo>
                    <a:cubicBezTo>
                      <a:pt x="110045" y="389139"/>
                      <a:pt x="109963" y="397700"/>
                      <a:pt x="110517" y="399478"/>
                    </a:cubicBezTo>
                    <a:lnTo>
                      <a:pt x="110517" y="399484"/>
                    </a:lnTo>
                    <a:cubicBezTo>
                      <a:pt x="110543" y="399594"/>
                      <a:pt x="110883" y="400667"/>
                      <a:pt x="111984" y="400719"/>
                    </a:cubicBezTo>
                    <a:lnTo>
                      <a:pt x="112047" y="400739"/>
                    </a:lnTo>
                    <a:lnTo>
                      <a:pt x="112050" y="400726"/>
                    </a:lnTo>
                    <a:cubicBezTo>
                      <a:pt x="112277" y="400719"/>
                      <a:pt x="112470" y="400670"/>
                      <a:pt x="112586" y="400641"/>
                    </a:cubicBezTo>
                    <a:lnTo>
                      <a:pt x="112586" y="400647"/>
                    </a:lnTo>
                    <a:cubicBezTo>
                      <a:pt x="113850" y="400307"/>
                      <a:pt x="117678" y="398066"/>
                      <a:pt x="121276" y="395485"/>
                    </a:cubicBezTo>
                    <a:lnTo>
                      <a:pt x="121273" y="395510"/>
                    </a:lnTo>
                    <a:lnTo>
                      <a:pt x="121657" y="395229"/>
                    </a:lnTo>
                    <a:lnTo>
                      <a:pt x="121657" y="395251"/>
                    </a:lnTo>
                    <a:lnTo>
                      <a:pt x="122962" y="394350"/>
                    </a:lnTo>
                    <a:lnTo>
                      <a:pt x="122962" y="394357"/>
                    </a:lnTo>
                    <a:cubicBezTo>
                      <a:pt x="122962" y="394350"/>
                      <a:pt x="124011" y="393650"/>
                      <a:pt x="124147" y="393561"/>
                    </a:cubicBezTo>
                    <a:cubicBezTo>
                      <a:pt x="132708" y="387816"/>
                      <a:pt x="135541" y="385985"/>
                      <a:pt x="136821" y="385393"/>
                    </a:cubicBezTo>
                    <a:lnTo>
                      <a:pt x="136862" y="385414"/>
                    </a:lnTo>
                    <a:cubicBezTo>
                      <a:pt x="137707" y="393635"/>
                      <a:pt x="138246" y="442091"/>
                      <a:pt x="138385" y="536110"/>
                    </a:cubicBezTo>
                    <a:lnTo>
                      <a:pt x="138385" y="536132"/>
                    </a:lnTo>
                    <a:lnTo>
                      <a:pt x="138855" y="688549"/>
                    </a:lnTo>
                    <a:cubicBezTo>
                      <a:pt x="138857" y="689151"/>
                      <a:pt x="139238" y="689690"/>
                      <a:pt x="139806" y="689895"/>
                    </a:cubicBezTo>
                    <a:cubicBezTo>
                      <a:pt x="139965" y="689952"/>
                      <a:pt x="140127" y="689977"/>
                      <a:pt x="140290" y="689977"/>
                    </a:cubicBezTo>
                    <a:cubicBezTo>
                      <a:pt x="140710" y="689977"/>
                      <a:pt x="141116" y="689788"/>
                      <a:pt x="141395" y="689460"/>
                    </a:cubicBezTo>
                    <a:lnTo>
                      <a:pt x="151068" y="677754"/>
                    </a:lnTo>
                    <a:lnTo>
                      <a:pt x="151066" y="677757"/>
                    </a:lnTo>
                    <a:cubicBezTo>
                      <a:pt x="156357" y="671375"/>
                      <a:pt x="163218" y="663423"/>
                      <a:pt x="166311" y="660018"/>
                    </a:cubicBezTo>
                    <a:lnTo>
                      <a:pt x="166337" y="659990"/>
                    </a:lnTo>
                    <a:cubicBezTo>
                      <a:pt x="167263" y="658924"/>
                      <a:pt x="169056" y="656826"/>
                      <a:pt x="171068" y="654481"/>
                    </a:cubicBezTo>
                    <a:lnTo>
                      <a:pt x="171068" y="654502"/>
                    </a:lnTo>
                    <a:cubicBezTo>
                      <a:pt x="174402" y="650588"/>
                      <a:pt x="179274" y="644905"/>
                      <a:pt x="183717" y="639762"/>
                    </a:cubicBezTo>
                    <a:cubicBezTo>
                      <a:pt x="184897" y="638397"/>
                      <a:pt x="185292" y="637937"/>
                      <a:pt x="186461" y="636591"/>
                    </a:cubicBezTo>
                    <a:lnTo>
                      <a:pt x="186480" y="636569"/>
                    </a:lnTo>
                    <a:cubicBezTo>
                      <a:pt x="194450" y="627038"/>
                      <a:pt x="204388" y="615392"/>
                      <a:pt x="208612" y="610534"/>
                    </a:cubicBezTo>
                    <a:cubicBezTo>
                      <a:pt x="212708" y="605835"/>
                      <a:pt x="216796" y="602410"/>
                      <a:pt x="217890" y="602141"/>
                    </a:cubicBezTo>
                    <a:lnTo>
                      <a:pt x="217829" y="602164"/>
                    </a:lnTo>
                    <a:lnTo>
                      <a:pt x="217929" y="602131"/>
                    </a:lnTo>
                    <a:lnTo>
                      <a:pt x="217972" y="602154"/>
                    </a:lnTo>
                    <a:cubicBezTo>
                      <a:pt x="218626" y="602205"/>
                      <a:pt x="220735" y="603900"/>
                      <a:pt x="222546" y="606775"/>
                    </a:cubicBezTo>
                    <a:cubicBezTo>
                      <a:pt x="224408" y="609719"/>
                      <a:pt x="227413" y="613355"/>
                      <a:pt x="229563" y="614333"/>
                    </a:cubicBezTo>
                    <a:lnTo>
                      <a:pt x="229543" y="614339"/>
                    </a:lnTo>
                    <a:cubicBezTo>
                      <a:pt x="230853" y="615149"/>
                      <a:pt x="231615" y="616073"/>
                      <a:pt x="231693" y="616372"/>
                    </a:cubicBezTo>
                    <a:lnTo>
                      <a:pt x="231686" y="616385"/>
                    </a:lnTo>
                    <a:cubicBezTo>
                      <a:pt x="231706" y="616772"/>
                      <a:pt x="231885" y="617078"/>
                      <a:pt x="231899" y="617113"/>
                    </a:cubicBezTo>
                    <a:lnTo>
                      <a:pt x="231899" y="617135"/>
                    </a:lnTo>
                    <a:cubicBezTo>
                      <a:pt x="233713" y="620633"/>
                      <a:pt x="274020" y="667514"/>
                      <a:pt x="284195" y="678148"/>
                    </a:cubicBezTo>
                    <a:lnTo>
                      <a:pt x="284215" y="678167"/>
                    </a:lnTo>
                    <a:cubicBezTo>
                      <a:pt x="286444" y="680395"/>
                      <a:pt x="287754" y="682440"/>
                      <a:pt x="287856" y="682999"/>
                    </a:cubicBezTo>
                    <a:lnTo>
                      <a:pt x="287852" y="683001"/>
                    </a:lnTo>
                    <a:cubicBezTo>
                      <a:pt x="287859" y="683137"/>
                      <a:pt x="287874" y="683276"/>
                      <a:pt x="287897" y="683396"/>
                    </a:cubicBezTo>
                    <a:lnTo>
                      <a:pt x="287897" y="683415"/>
                    </a:lnTo>
                    <a:cubicBezTo>
                      <a:pt x="288145" y="684707"/>
                      <a:pt x="289477" y="686387"/>
                      <a:pt x="290683" y="687440"/>
                    </a:cubicBezTo>
                    <a:lnTo>
                      <a:pt x="290683" y="687462"/>
                    </a:lnTo>
                    <a:lnTo>
                      <a:pt x="290712" y="687464"/>
                    </a:lnTo>
                    <a:cubicBezTo>
                      <a:pt x="290905" y="687628"/>
                      <a:pt x="291307" y="687900"/>
                      <a:pt x="291868" y="687900"/>
                    </a:cubicBezTo>
                    <a:cubicBezTo>
                      <a:pt x="292855" y="687900"/>
                      <a:pt x="293332" y="687121"/>
                      <a:pt x="293489" y="686806"/>
                    </a:cubicBezTo>
                    <a:lnTo>
                      <a:pt x="293489" y="686828"/>
                    </a:lnTo>
                    <a:cubicBezTo>
                      <a:pt x="295205" y="683421"/>
                      <a:pt x="295434" y="656321"/>
                      <a:pt x="295715" y="535650"/>
                    </a:cubicBezTo>
                    <a:lnTo>
                      <a:pt x="295715" y="535669"/>
                    </a:lnTo>
                    <a:cubicBezTo>
                      <a:pt x="296118" y="416106"/>
                      <a:pt x="296465" y="389426"/>
                      <a:pt x="297725" y="384758"/>
                    </a:cubicBezTo>
                    <a:lnTo>
                      <a:pt x="297767" y="384781"/>
                    </a:lnTo>
                    <a:cubicBezTo>
                      <a:pt x="299731" y="385670"/>
                      <a:pt x="304639" y="388636"/>
                      <a:pt x="309806" y="392477"/>
                    </a:cubicBezTo>
                    <a:lnTo>
                      <a:pt x="309826" y="392493"/>
                    </a:lnTo>
                    <a:cubicBezTo>
                      <a:pt x="315495" y="396566"/>
                      <a:pt x="321335" y="400288"/>
                      <a:pt x="323141" y="400667"/>
                    </a:cubicBezTo>
                    <a:lnTo>
                      <a:pt x="323145" y="400688"/>
                    </a:lnTo>
                    <a:cubicBezTo>
                      <a:pt x="323281" y="400698"/>
                      <a:pt x="323424" y="400719"/>
                      <a:pt x="323610" y="400719"/>
                    </a:cubicBezTo>
                    <a:cubicBezTo>
                      <a:pt x="324545" y="400719"/>
                      <a:pt x="325070" y="400045"/>
                      <a:pt x="325288" y="399668"/>
                    </a:cubicBezTo>
                    <a:cubicBezTo>
                      <a:pt x="326021" y="398413"/>
                      <a:pt x="326212" y="395538"/>
                      <a:pt x="326212" y="392223"/>
                    </a:cubicBezTo>
                    <a:cubicBezTo>
                      <a:pt x="326212" y="386196"/>
                      <a:pt x="325515" y="377075"/>
                      <a:pt x="324253" y="367427"/>
                    </a:cubicBezTo>
                    <a:lnTo>
                      <a:pt x="324248" y="367405"/>
                    </a:lnTo>
                    <a:cubicBezTo>
                      <a:pt x="323856" y="364747"/>
                      <a:pt x="323826" y="362807"/>
                      <a:pt x="323930" y="361836"/>
                    </a:cubicBezTo>
                    <a:lnTo>
                      <a:pt x="323974" y="361844"/>
                    </a:lnTo>
                    <a:cubicBezTo>
                      <a:pt x="327560" y="362602"/>
                      <a:pt x="339353" y="366693"/>
                      <a:pt x="340707" y="367682"/>
                    </a:cubicBezTo>
                    <a:lnTo>
                      <a:pt x="340707" y="367685"/>
                    </a:lnTo>
                    <a:cubicBezTo>
                      <a:pt x="343360" y="369702"/>
                      <a:pt x="359487" y="375174"/>
                      <a:pt x="362061" y="375181"/>
                    </a:cubicBezTo>
                    <a:lnTo>
                      <a:pt x="362070" y="375184"/>
                    </a:lnTo>
                    <a:cubicBezTo>
                      <a:pt x="362079" y="375181"/>
                      <a:pt x="362095" y="375181"/>
                      <a:pt x="362118" y="375181"/>
                    </a:cubicBezTo>
                    <a:cubicBezTo>
                      <a:pt x="362283" y="375181"/>
                      <a:pt x="362779" y="375158"/>
                      <a:pt x="363203" y="374818"/>
                    </a:cubicBezTo>
                    <a:lnTo>
                      <a:pt x="362307" y="373705"/>
                    </a:lnTo>
                    <a:lnTo>
                      <a:pt x="363325" y="374710"/>
                    </a:lnTo>
                    <a:cubicBezTo>
                      <a:pt x="363848" y="374182"/>
                      <a:pt x="363811" y="373478"/>
                      <a:pt x="363804" y="373327"/>
                    </a:cubicBezTo>
                    <a:cubicBezTo>
                      <a:pt x="363761" y="372189"/>
                      <a:pt x="362892" y="369952"/>
                      <a:pt x="361871" y="367913"/>
                    </a:cubicBezTo>
                    <a:lnTo>
                      <a:pt x="361836" y="367849"/>
                    </a:lnTo>
                    <a:cubicBezTo>
                      <a:pt x="360537" y="365536"/>
                      <a:pt x="358390" y="359151"/>
                      <a:pt x="356987" y="353697"/>
                    </a:cubicBezTo>
                    <a:cubicBezTo>
                      <a:pt x="355580" y="348061"/>
                      <a:pt x="353393" y="340548"/>
                      <a:pt x="351950" y="336847"/>
                    </a:cubicBezTo>
                    <a:lnTo>
                      <a:pt x="351950" y="336860"/>
                    </a:lnTo>
                    <a:cubicBezTo>
                      <a:pt x="349389" y="329923"/>
                      <a:pt x="349973" y="328867"/>
                      <a:pt x="351216" y="328407"/>
                    </a:cubicBezTo>
                    <a:lnTo>
                      <a:pt x="351216" y="328420"/>
                    </a:lnTo>
                    <a:cubicBezTo>
                      <a:pt x="351881" y="328167"/>
                      <a:pt x="352933" y="328023"/>
                      <a:pt x="354501" y="328023"/>
                    </a:cubicBezTo>
                    <a:cubicBezTo>
                      <a:pt x="355888" y="328023"/>
                      <a:pt x="357601" y="328129"/>
                      <a:pt x="359675" y="328325"/>
                    </a:cubicBezTo>
                    <a:lnTo>
                      <a:pt x="359673" y="328331"/>
                    </a:lnTo>
                    <a:cubicBezTo>
                      <a:pt x="365035" y="328936"/>
                      <a:pt x="369586" y="329807"/>
                      <a:pt x="370367" y="330245"/>
                    </a:cubicBezTo>
                    <a:lnTo>
                      <a:pt x="370360" y="330250"/>
                    </a:lnTo>
                    <a:lnTo>
                      <a:pt x="370365" y="330270"/>
                    </a:lnTo>
                    <a:cubicBezTo>
                      <a:pt x="370449" y="330304"/>
                      <a:pt x="370512" y="330352"/>
                      <a:pt x="370576" y="330380"/>
                    </a:cubicBezTo>
                    <a:lnTo>
                      <a:pt x="370576" y="330386"/>
                    </a:lnTo>
                    <a:cubicBezTo>
                      <a:pt x="372964" y="331757"/>
                      <a:pt x="386387" y="332902"/>
                      <a:pt x="392936" y="332902"/>
                    </a:cubicBezTo>
                    <a:cubicBezTo>
                      <a:pt x="394664" y="332902"/>
                      <a:pt x="396293" y="332835"/>
                      <a:pt x="397133" y="332536"/>
                    </a:cubicBezTo>
                    <a:lnTo>
                      <a:pt x="397133" y="332542"/>
                    </a:lnTo>
                    <a:cubicBezTo>
                      <a:pt x="397186" y="332517"/>
                      <a:pt x="398373" y="332154"/>
                      <a:pt x="398373" y="330954"/>
                    </a:cubicBezTo>
                    <a:cubicBezTo>
                      <a:pt x="398373" y="330711"/>
                      <a:pt x="398318" y="330491"/>
                      <a:pt x="398285" y="330380"/>
                    </a:cubicBezTo>
                    <a:lnTo>
                      <a:pt x="398285" y="330402"/>
                    </a:lnTo>
                    <a:cubicBezTo>
                      <a:pt x="397916" y="329128"/>
                      <a:pt x="395386" y="324924"/>
                      <a:pt x="392691" y="320663"/>
                    </a:cubicBezTo>
                    <a:lnTo>
                      <a:pt x="392678" y="320647"/>
                    </a:lnTo>
                    <a:cubicBezTo>
                      <a:pt x="390026" y="316597"/>
                      <a:pt x="387940" y="313077"/>
                      <a:pt x="387495" y="312027"/>
                    </a:cubicBezTo>
                    <a:lnTo>
                      <a:pt x="387454" y="312045"/>
                    </a:lnTo>
                    <a:cubicBezTo>
                      <a:pt x="387447" y="311803"/>
                      <a:pt x="387398" y="311617"/>
                      <a:pt x="387370" y="311522"/>
                    </a:cubicBezTo>
                    <a:lnTo>
                      <a:pt x="387370" y="311545"/>
                    </a:lnTo>
                    <a:cubicBezTo>
                      <a:pt x="386989" y="310205"/>
                      <a:pt x="384164" y="305291"/>
                      <a:pt x="380989" y="300384"/>
                    </a:cubicBezTo>
                    <a:lnTo>
                      <a:pt x="380978" y="300362"/>
                    </a:lnTo>
                    <a:cubicBezTo>
                      <a:pt x="377908" y="295622"/>
                      <a:pt x="375536" y="291426"/>
                      <a:pt x="375034" y="290147"/>
                    </a:cubicBezTo>
                    <a:lnTo>
                      <a:pt x="374993" y="290150"/>
                    </a:lnTo>
                    <a:cubicBezTo>
                      <a:pt x="375934" y="289390"/>
                      <a:pt x="380446" y="288618"/>
                      <a:pt x="397880" y="286664"/>
                    </a:cubicBezTo>
                    <a:lnTo>
                      <a:pt x="397885" y="286686"/>
                    </a:lnTo>
                    <a:cubicBezTo>
                      <a:pt x="407170" y="285583"/>
                      <a:pt x="416632" y="283850"/>
                      <a:pt x="418915" y="282793"/>
                    </a:cubicBezTo>
                    <a:lnTo>
                      <a:pt x="418954" y="282775"/>
                    </a:lnTo>
                    <a:lnTo>
                      <a:pt x="418959" y="282769"/>
                    </a:lnTo>
                    <a:lnTo>
                      <a:pt x="418959" y="282775"/>
                    </a:lnTo>
                    <a:cubicBezTo>
                      <a:pt x="419614" y="282444"/>
                      <a:pt x="420468" y="282006"/>
                      <a:pt x="420997" y="281332"/>
                    </a:cubicBezTo>
                    <a:cubicBezTo>
                      <a:pt x="421412" y="280799"/>
                      <a:pt x="421614" y="280143"/>
                      <a:pt x="421521" y="279411"/>
                    </a:cubicBezTo>
                    <a:lnTo>
                      <a:pt x="421521" y="279431"/>
                    </a:lnTo>
                    <a:cubicBezTo>
                      <a:pt x="421466" y="279002"/>
                      <a:pt x="421324" y="278604"/>
                      <a:pt x="421144" y="278242"/>
                    </a:cubicBezTo>
                    <a:cubicBezTo>
                      <a:pt x="420091" y="276140"/>
                      <a:pt x="416297" y="272626"/>
                      <a:pt x="408677" y="265622"/>
                    </a:cubicBezTo>
                    <a:lnTo>
                      <a:pt x="408677" y="265610"/>
                    </a:lnTo>
                    <a:cubicBezTo>
                      <a:pt x="402201" y="259671"/>
                      <a:pt x="397224" y="254386"/>
                      <a:pt x="395958" y="252495"/>
                    </a:cubicBezTo>
                    <a:lnTo>
                      <a:pt x="395915" y="252514"/>
                    </a:lnTo>
                    <a:cubicBezTo>
                      <a:pt x="396798" y="251871"/>
                      <a:pt x="398986" y="250786"/>
                      <a:pt x="401661" y="249964"/>
                    </a:cubicBezTo>
                    <a:lnTo>
                      <a:pt x="401656" y="249970"/>
                    </a:lnTo>
                    <a:cubicBezTo>
                      <a:pt x="405447" y="249018"/>
                      <a:pt x="409406" y="247408"/>
                      <a:pt x="410724" y="246465"/>
                    </a:cubicBezTo>
                    <a:lnTo>
                      <a:pt x="410724" y="246472"/>
                    </a:lnTo>
                    <a:cubicBezTo>
                      <a:pt x="411579" y="245854"/>
                      <a:pt x="416475" y="243884"/>
                      <a:pt x="421821" y="242308"/>
                    </a:cubicBezTo>
                    <a:lnTo>
                      <a:pt x="421821" y="242327"/>
                    </a:lnTo>
                    <a:cubicBezTo>
                      <a:pt x="426851" y="240899"/>
                      <a:pt x="430402" y="239509"/>
                      <a:pt x="431382" y="237678"/>
                    </a:cubicBezTo>
                    <a:cubicBezTo>
                      <a:pt x="431675" y="237139"/>
                      <a:pt x="431786" y="236506"/>
                      <a:pt x="431607" y="235856"/>
                    </a:cubicBezTo>
                    <a:cubicBezTo>
                      <a:pt x="431580" y="235765"/>
                      <a:pt x="431546" y="235668"/>
                      <a:pt x="431512" y="235586"/>
                    </a:cubicBezTo>
                    <a:lnTo>
                      <a:pt x="431512" y="235592"/>
                    </a:lnTo>
                    <a:cubicBezTo>
                      <a:pt x="430992" y="234189"/>
                      <a:pt x="429795" y="232891"/>
                      <a:pt x="428475" y="232556"/>
                    </a:cubicBezTo>
                    <a:lnTo>
                      <a:pt x="428475" y="232560"/>
                    </a:lnTo>
                    <a:cubicBezTo>
                      <a:pt x="428311" y="232512"/>
                      <a:pt x="428136" y="232481"/>
                      <a:pt x="427947" y="232471"/>
                    </a:cubicBezTo>
                    <a:lnTo>
                      <a:pt x="427905" y="232481"/>
                    </a:lnTo>
                    <a:cubicBezTo>
                      <a:pt x="427090" y="232314"/>
                      <a:pt x="423889" y="230488"/>
                      <a:pt x="420082" y="228049"/>
                    </a:cubicBezTo>
                    <a:lnTo>
                      <a:pt x="420077" y="228062"/>
                    </a:lnTo>
                    <a:cubicBezTo>
                      <a:pt x="416277" y="225361"/>
                      <a:pt x="410139" y="221742"/>
                      <a:pt x="406644" y="219990"/>
                    </a:cubicBezTo>
                    <a:lnTo>
                      <a:pt x="406644" y="219997"/>
                    </a:lnTo>
                    <a:cubicBezTo>
                      <a:pt x="399669" y="216431"/>
                      <a:pt x="388101" y="208259"/>
                      <a:pt x="386055" y="205898"/>
                    </a:cubicBezTo>
                    <a:lnTo>
                      <a:pt x="386011" y="205904"/>
                    </a:lnTo>
                    <a:cubicBezTo>
                      <a:pt x="387141" y="204077"/>
                      <a:pt x="393370" y="198456"/>
                      <a:pt x="398463" y="195343"/>
                    </a:cubicBezTo>
                    <a:lnTo>
                      <a:pt x="398463" y="195346"/>
                    </a:lnTo>
                    <a:cubicBezTo>
                      <a:pt x="406603" y="190404"/>
                      <a:pt x="425322" y="174287"/>
                      <a:pt x="426790" y="170913"/>
                    </a:cubicBezTo>
                    <a:lnTo>
                      <a:pt x="425512" y="170354"/>
                    </a:lnTo>
                    <a:lnTo>
                      <a:pt x="425469" y="170358"/>
                    </a:lnTo>
                    <a:cubicBezTo>
                      <a:pt x="425471" y="170354"/>
                      <a:pt x="425471" y="170349"/>
                      <a:pt x="425476" y="170338"/>
                    </a:cubicBezTo>
                    <a:lnTo>
                      <a:pt x="425476" y="170349"/>
                    </a:lnTo>
                    <a:lnTo>
                      <a:pt x="426790" y="170913"/>
                    </a:lnTo>
                    <a:cubicBezTo>
                      <a:pt x="426860" y="170751"/>
                      <a:pt x="427201" y="169993"/>
                      <a:pt x="426749" y="169239"/>
                    </a:cubicBezTo>
                    <a:cubicBezTo>
                      <a:pt x="426681" y="169123"/>
                      <a:pt x="426597" y="169014"/>
                      <a:pt x="426504" y="168926"/>
                    </a:cubicBezTo>
                    <a:lnTo>
                      <a:pt x="426504" y="168929"/>
                    </a:lnTo>
                    <a:cubicBezTo>
                      <a:pt x="426347" y="168768"/>
                      <a:pt x="426175" y="168658"/>
                      <a:pt x="426084" y="168604"/>
                    </a:cubicBezTo>
                    <a:cubicBezTo>
                      <a:pt x="424581" y="167722"/>
                      <a:pt x="416498" y="165618"/>
                      <a:pt x="407703" y="163854"/>
                    </a:cubicBezTo>
                    <a:lnTo>
                      <a:pt x="407701" y="163861"/>
                    </a:lnTo>
                    <a:cubicBezTo>
                      <a:pt x="399674" y="162085"/>
                      <a:pt x="393070" y="160405"/>
                      <a:pt x="391275" y="159616"/>
                    </a:cubicBezTo>
                    <a:lnTo>
                      <a:pt x="391232" y="159636"/>
                    </a:lnTo>
                    <a:cubicBezTo>
                      <a:pt x="391484" y="157936"/>
                      <a:pt x="394641" y="152522"/>
                      <a:pt x="399245" y="147503"/>
                    </a:cubicBezTo>
                    <a:lnTo>
                      <a:pt x="399274" y="147467"/>
                    </a:lnTo>
                    <a:cubicBezTo>
                      <a:pt x="401122" y="145313"/>
                      <a:pt x="405522" y="140289"/>
                      <a:pt x="408935" y="136407"/>
                    </a:cubicBezTo>
                    <a:lnTo>
                      <a:pt x="408940" y="136396"/>
                    </a:lnTo>
                    <a:lnTo>
                      <a:pt x="415183" y="129222"/>
                    </a:lnTo>
                    <a:cubicBezTo>
                      <a:pt x="415544" y="128809"/>
                      <a:pt x="415635" y="128228"/>
                      <a:pt x="415421" y="127722"/>
                    </a:cubicBezTo>
                    <a:cubicBezTo>
                      <a:pt x="415208" y="127218"/>
                      <a:pt x="414729" y="126877"/>
                      <a:pt x="414180" y="126848"/>
                    </a:cubicBezTo>
                    <a:lnTo>
                      <a:pt x="397497" y="125910"/>
                    </a:lnTo>
                    <a:lnTo>
                      <a:pt x="397506" y="125915"/>
                    </a:lnTo>
                    <a:cubicBezTo>
                      <a:pt x="388434" y="125292"/>
                      <a:pt x="377177" y="124816"/>
                      <a:pt x="372444" y="124823"/>
                    </a:cubicBezTo>
                    <a:cubicBezTo>
                      <a:pt x="369695" y="124823"/>
                      <a:pt x="367425" y="124703"/>
                      <a:pt x="366100" y="124550"/>
                    </a:cubicBezTo>
                    <a:lnTo>
                      <a:pt x="366056" y="124570"/>
                    </a:lnTo>
                    <a:cubicBezTo>
                      <a:pt x="367001" y="122273"/>
                      <a:pt x="369198" y="117309"/>
                      <a:pt x="371865" y="111741"/>
                    </a:cubicBezTo>
                    <a:lnTo>
                      <a:pt x="371867" y="111731"/>
                    </a:lnTo>
                    <a:cubicBezTo>
                      <a:pt x="375464" y="104069"/>
                      <a:pt x="379940" y="94502"/>
                      <a:pt x="381849" y="90210"/>
                    </a:cubicBezTo>
                    <a:lnTo>
                      <a:pt x="381849" y="90216"/>
                    </a:lnTo>
                    <a:cubicBezTo>
                      <a:pt x="383624" y="86530"/>
                      <a:pt x="384720" y="83010"/>
                      <a:pt x="384417" y="81346"/>
                    </a:cubicBezTo>
                    <a:cubicBezTo>
                      <a:pt x="384354" y="81000"/>
                      <a:pt x="384154" y="80279"/>
                      <a:pt x="383427" y="79902"/>
                    </a:cubicBezTo>
                    <a:lnTo>
                      <a:pt x="383427" y="79923"/>
                    </a:lnTo>
                    <a:cubicBezTo>
                      <a:pt x="383357" y="79867"/>
                      <a:pt x="383290" y="79840"/>
                      <a:pt x="383272" y="79830"/>
                    </a:cubicBezTo>
                    <a:lnTo>
                      <a:pt x="383171" y="79799"/>
                    </a:lnTo>
                    <a:cubicBezTo>
                      <a:pt x="383025" y="79747"/>
                      <a:pt x="382907" y="79729"/>
                      <a:pt x="382816" y="79718"/>
                    </a:cubicBezTo>
                    <a:lnTo>
                      <a:pt x="382814" y="79741"/>
                    </a:lnTo>
                    <a:cubicBezTo>
                      <a:pt x="382605" y="79686"/>
                      <a:pt x="382367" y="79677"/>
                      <a:pt x="382158" y="79677"/>
                    </a:cubicBezTo>
                    <a:cubicBezTo>
                      <a:pt x="377641" y="79677"/>
                      <a:pt x="353082" y="84221"/>
                      <a:pt x="350245" y="85973"/>
                    </a:cubicBezTo>
                    <a:lnTo>
                      <a:pt x="350238" y="85993"/>
                    </a:lnTo>
                    <a:cubicBezTo>
                      <a:pt x="350170" y="86014"/>
                      <a:pt x="350100" y="86065"/>
                      <a:pt x="350034" y="86113"/>
                    </a:cubicBezTo>
                    <a:lnTo>
                      <a:pt x="350031" y="86117"/>
                    </a:lnTo>
                    <a:cubicBezTo>
                      <a:pt x="348486" y="87128"/>
                      <a:pt x="342516" y="88202"/>
                      <a:pt x="338813" y="88202"/>
                    </a:cubicBezTo>
                    <a:cubicBezTo>
                      <a:pt x="338286" y="88202"/>
                      <a:pt x="337887" y="88175"/>
                      <a:pt x="337592" y="88149"/>
                    </a:cubicBezTo>
                    <a:lnTo>
                      <a:pt x="337553" y="88169"/>
                    </a:lnTo>
                    <a:cubicBezTo>
                      <a:pt x="337887" y="82377"/>
                      <a:pt x="341140" y="62856"/>
                      <a:pt x="342093" y="60506"/>
                    </a:cubicBezTo>
                    <a:lnTo>
                      <a:pt x="342093" y="60527"/>
                    </a:lnTo>
                    <a:cubicBezTo>
                      <a:pt x="343699" y="56701"/>
                      <a:pt x="345539" y="44501"/>
                      <a:pt x="344747" y="41915"/>
                    </a:cubicBezTo>
                    <a:cubicBezTo>
                      <a:pt x="344688" y="41718"/>
                      <a:pt x="344463" y="41016"/>
                      <a:pt x="343743" y="40712"/>
                    </a:cubicBezTo>
                    <a:lnTo>
                      <a:pt x="343728" y="40695"/>
                    </a:lnTo>
                    <a:cubicBezTo>
                      <a:pt x="343639" y="40658"/>
                      <a:pt x="343542" y="40623"/>
                      <a:pt x="343421" y="40602"/>
                    </a:cubicBezTo>
                    <a:lnTo>
                      <a:pt x="343417" y="40606"/>
                    </a:lnTo>
                    <a:lnTo>
                      <a:pt x="342996" y="40571"/>
                    </a:lnTo>
                    <a:cubicBezTo>
                      <a:pt x="342901" y="40575"/>
                      <a:pt x="342788" y="40591"/>
                      <a:pt x="342704" y="40606"/>
                    </a:cubicBezTo>
                    <a:lnTo>
                      <a:pt x="342697" y="40627"/>
                    </a:lnTo>
                    <a:cubicBezTo>
                      <a:pt x="339793" y="41177"/>
                      <a:pt x="316171" y="53355"/>
                      <a:pt x="311856" y="56434"/>
                    </a:cubicBezTo>
                    <a:lnTo>
                      <a:pt x="311840" y="56445"/>
                    </a:lnTo>
                    <a:cubicBezTo>
                      <a:pt x="310450" y="57467"/>
                      <a:pt x="309245" y="58057"/>
                      <a:pt x="308526" y="58283"/>
                    </a:cubicBezTo>
                    <a:cubicBezTo>
                      <a:pt x="308210" y="55880"/>
                      <a:pt x="307881" y="48728"/>
                      <a:pt x="307881" y="40290"/>
                    </a:cubicBezTo>
                    <a:cubicBezTo>
                      <a:pt x="307881" y="30377"/>
                      <a:pt x="307391" y="22414"/>
                      <a:pt x="306339" y="20495"/>
                    </a:cubicBezTo>
                    <a:lnTo>
                      <a:pt x="306339" y="20500"/>
                    </a:lnTo>
                    <a:cubicBezTo>
                      <a:pt x="306235" y="20295"/>
                      <a:pt x="306033" y="19976"/>
                      <a:pt x="305681" y="19744"/>
                    </a:cubicBezTo>
                    <a:lnTo>
                      <a:pt x="305679" y="19768"/>
                    </a:lnTo>
                    <a:cubicBezTo>
                      <a:pt x="305336" y="19516"/>
                      <a:pt x="304959" y="19412"/>
                      <a:pt x="304624" y="19374"/>
                    </a:cubicBezTo>
                    <a:lnTo>
                      <a:pt x="304619" y="19395"/>
                    </a:lnTo>
                    <a:cubicBezTo>
                      <a:pt x="304521" y="19371"/>
                      <a:pt x="304379" y="19355"/>
                      <a:pt x="304280" y="19355"/>
                    </a:cubicBezTo>
                    <a:cubicBezTo>
                      <a:pt x="302449" y="19355"/>
                      <a:pt x="299625" y="20960"/>
                      <a:pt x="297295" y="22770"/>
                    </a:cubicBezTo>
                    <a:lnTo>
                      <a:pt x="297272" y="22795"/>
                    </a:lnTo>
                    <a:cubicBezTo>
                      <a:pt x="289593" y="29060"/>
                      <a:pt x="267791" y="47279"/>
                      <a:pt x="263707" y="50732"/>
                    </a:cubicBezTo>
                    <a:lnTo>
                      <a:pt x="263646" y="50788"/>
                    </a:lnTo>
                    <a:cubicBezTo>
                      <a:pt x="262255" y="52114"/>
                      <a:pt x="261646" y="52604"/>
                      <a:pt x="261351" y="52757"/>
                    </a:cubicBezTo>
                    <a:cubicBezTo>
                      <a:pt x="261194" y="52613"/>
                      <a:pt x="260906" y="52271"/>
                      <a:pt x="260348" y="51481"/>
                    </a:cubicBezTo>
                    <a:cubicBezTo>
                      <a:pt x="259408" y="50135"/>
                      <a:pt x="256811" y="43800"/>
                      <a:pt x="254774" y="37066"/>
                    </a:cubicBezTo>
                    <a:lnTo>
                      <a:pt x="254767" y="37050"/>
                    </a:lnTo>
                    <a:cubicBezTo>
                      <a:pt x="252831" y="30783"/>
                      <a:pt x="250639" y="24563"/>
                      <a:pt x="249806" y="23325"/>
                    </a:cubicBezTo>
                    <a:lnTo>
                      <a:pt x="249803" y="23345"/>
                    </a:lnTo>
                    <a:cubicBezTo>
                      <a:pt x="249787" y="23305"/>
                      <a:pt x="249773" y="23284"/>
                      <a:pt x="249762" y="23269"/>
                    </a:cubicBezTo>
                    <a:lnTo>
                      <a:pt x="249757" y="23273"/>
                    </a:lnTo>
                    <a:cubicBezTo>
                      <a:pt x="249265" y="22531"/>
                      <a:pt x="247467" y="17947"/>
                      <a:pt x="245724" y="12724"/>
                    </a:cubicBezTo>
                    <a:lnTo>
                      <a:pt x="245724" y="12730"/>
                    </a:lnTo>
                    <a:cubicBezTo>
                      <a:pt x="244379" y="8281"/>
                      <a:pt x="242391" y="3886"/>
                      <a:pt x="240734" y="2752"/>
                    </a:cubicBezTo>
                    <a:lnTo>
                      <a:pt x="240732" y="2773"/>
                    </a:lnTo>
                    <a:cubicBezTo>
                      <a:pt x="240462" y="2562"/>
                      <a:pt x="240042" y="2339"/>
                      <a:pt x="239515" y="2339"/>
                    </a:cubicBezTo>
                    <a:cubicBezTo>
                      <a:pt x="239207" y="2339"/>
                      <a:pt x="238902" y="2418"/>
                      <a:pt x="238675" y="2506"/>
                    </a:cubicBezTo>
                    <a:lnTo>
                      <a:pt x="238671" y="2527"/>
                    </a:lnTo>
                    <a:cubicBezTo>
                      <a:pt x="236913" y="3176"/>
                      <a:pt x="234605" y="6303"/>
                      <a:pt x="232953" y="9327"/>
                    </a:cubicBezTo>
                    <a:lnTo>
                      <a:pt x="232950" y="9339"/>
                    </a:lnTo>
                    <a:cubicBezTo>
                      <a:pt x="231086" y="12750"/>
                      <a:pt x="229366" y="15599"/>
                      <a:pt x="228966" y="16047"/>
                    </a:cubicBezTo>
                    <a:lnTo>
                      <a:pt x="228966" y="16068"/>
                    </a:lnTo>
                    <a:cubicBezTo>
                      <a:pt x="228929" y="16084"/>
                      <a:pt x="228887" y="16125"/>
                      <a:pt x="228873" y="16140"/>
                    </a:cubicBezTo>
                    <a:lnTo>
                      <a:pt x="228873" y="16147"/>
                    </a:lnTo>
                    <a:cubicBezTo>
                      <a:pt x="228183" y="16936"/>
                      <a:pt x="225365" y="21341"/>
                      <a:pt x="222537" y="25964"/>
                    </a:cubicBezTo>
                    <a:lnTo>
                      <a:pt x="222522" y="25979"/>
                    </a:lnTo>
                    <a:cubicBezTo>
                      <a:pt x="219386" y="31273"/>
                      <a:pt x="218330" y="32753"/>
                      <a:pt x="217788" y="32989"/>
                    </a:cubicBezTo>
                    <a:cubicBezTo>
                      <a:pt x="217657" y="32942"/>
                      <a:pt x="217345" y="32743"/>
                      <a:pt x="216629" y="32062"/>
                    </a:cubicBezTo>
                    <a:lnTo>
                      <a:pt x="216603" y="32046"/>
                    </a:lnTo>
                    <a:cubicBezTo>
                      <a:pt x="215205" y="30783"/>
                      <a:pt x="214338" y="29207"/>
                      <a:pt x="214271" y="28742"/>
                    </a:cubicBezTo>
                    <a:lnTo>
                      <a:pt x="214269" y="28746"/>
                    </a:lnTo>
                    <a:cubicBezTo>
                      <a:pt x="214269" y="26841"/>
                      <a:pt x="212583" y="25213"/>
                      <a:pt x="211137" y="24491"/>
                    </a:cubicBezTo>
                    <a:lnTo>
                      <a:pt x="210998" y="24435"/>
                    </a:lnTo>
                    <a:cubicBezTo>
                      <a:pt x="210131" y="24110"/>
                      <a:pt x="209591" y="23289"/>
                      <a:pt x="209591" y="22811"/>
                    </a:cubicBezTo>
                    <a:cubicBezTo>
                      <a:pt x="209591" y="22687"/>
                      <a:pt x="209579" y="22568"/>
                      <a:pt x="209563" y="22479"/>
                    </a:cubicBezTo>
                    <a:cubicBezTo>
                      <a:pt x="209326" y="20763"/>
                      <a:pt x="206653" y="16120"/>
                      <a:pt x="203868" y="12158"/>
                    </a:cubicBezTo>
                    <a:cubicBezTo>
                      <a:pt x="201096" y="8221"/>
                      <a:pt x="198983" y="4484"/>
                      <a:pt x="198686" y="3468"/>
                    </a:cubicBezTo>
                    <a:lnTo>
                      <a:pt x="198667" y="3474"/>
                    </a:lnTo>
                    <a:cubicBezTo>
                      <a:pt x="198667" y="2395"/>
                      <a:pt x="198256" y="1223"/>
                      <a:pt x="197298" y="534"/>
                    </a:cubicBezTo>
                    <a:lnTo>
                      <a:pt x="197298" y="537"/>
                    </a:lnTo>
                    <a:cubicBezTo>
                      <a:pt x="196842" y="197"/>
                      <a:pt x="196288" y="0"/>
                      <a:pt x="195675" y="0"/>
                    </a:cubicBezTo>
                    <a:close/>
                  </a:path>
                </a:pathLst>
              </a:custGeom>
              <a:solidFill>
                <a:srgbClr val="F44336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7960A509-730E-1231-3482-6B3C329E96A8}"/>
                  </a:ext>
                </a:extLst>
              </p:cNvPr>
              <p:cNvSpPr/>
              <p:nvPr/>
            </p:nvSpPr>
            <p:spPr>
              <a:xfrm>
                <a:off x="3269750" y="3420016"/>
                <a:ext cx="417239" cy="421833"/>
              </a:xfrm>
              <a:custGeom>
                <a:avLst/>
                <a:gdLst>
                  <a:gd name="connsiteX0" fmla="*/ 125778 w 248119"/>
                  <a:gd name="connsiteY0" fmla="*/ 0 h 250851"/>
                  <a:gd name="connsiteX1" fmla="*/ 87179 w 248119"/>
                  <a:gd name="connsiteY1" fmla="*/ 5546 h 250851"/>
                  <a:gd name="connsiteX2" fmla="*/ 87179 w 248119"/>
                  <a:gd name="connsiteY2" fmla="*/ 5550 h 250851"/>
                  <a:gd name="connsiteX3" fmla="*/ 81461 w 248119"/>
                  <a:gd name="connsiteY3" fmla="*/ 7711 h 250851"/>
                  <a:gd name="connsiteX4" fmla="*/ 81405 w 248119"/>
                  <a:gd name="connsiteY4" fmla="*/ 7722 h 250851"/>
                  <a:gd name="connsiteX5" fmla="*/ 65956 w 248119"/>
                  <a:gd name="connsiteY5" fmla="*/ 14357 h 250851"/>
                  <a:gd name="connsiteX6" fmla="*/ 59287 w 248119"/>
                  <a:gd name="connsiteY6" fmla="*/ 18009 h 250851"/>
                  <a:gd name="connsiteX7" fmla="*/ 18083 w 248119"/>
                  <a:gd name="connsiteY7" fmla="*/ 59216 h 250851"/>
                  <a:gd name="connsiteX8" fmla="*/ 14428 w 248119"/>
                  <a:gd name="connsiteY8" fmla="*/ 65894 h 250851"/>
                  <a:gd name="connsiteX9" fmla="*/ 14426 w 248119"/>
                  <a:gd name="connsiteY9" fmla="*/ 65914 h 250851"/>
                  <a:gd name="connsiteX10" fmla="*/ 14262 w 248119"/>
                  <a:gd name="connsiteY10" fmla="*/ 66087 h 250851"/>
                  <a:gd name="connsiteX11" fmla="*/ 14260 w 248119"/>
                  <a:gd name="connsiteY11" fmla="*/ 66091 h 250851"/>
                  <a:gd name="connsiteX12" fmla="*/ 9626 w 248119"/>
                  <a:gd name="connsiteY12" fmla="*/ 75671 h 250851"/>
                  <a:gd name="connsiteX13" fmla="*/ 9626 w 248119"/>
                  <a:gd name="connsiteY13" fmla="*/ 75694 h 250851"/>
                  <a:gd name="connsiteX14" fmla="*/ 8342 w 248119"/>
                  <a:gd name="connsiteY14" fmla="*/ 78629 h 250851"/>
                  <a:gd name="connsiteX15" fmla="*/ 7109 w 248119"/>
                  <a:gd name="connsiteY15" fmla="*/ 81464 h 250851"/>
                  <a:gd name="connsiteX16" fmla="*/ 7105 w 248119"/>
                  <a:gd name="connsiteY16" fmla="*/ 81469 h 250851"/>
                  <a:gd name="connsiteX17" fmla="*/ 4601 w 248119"/>
                  <a:gd name="connsiteY17" fmla="*/ 87450 h 250851"/>
                  <a:gd name="connsiteX18" fmla="*/ 4596 w 248119"/>
                  <a:gd name="connsiteY18" fmla="*/ 87454 h 250851"/>
                  <a:gd name="connsiteX19" fmla="*/ 1740 w 248119"/>
                  <a:gd name="connsiteY19" fmla="*/ 151446 h 250851"/>
                  <a:gd name="connsiteX20" fmla="*/ 14880 w 248119"/>
                  <a:gd name="connsiteY20" fmla="*/ 184666 h 250851"/>
                  <a:gd name="connsiteX21" fmla="*/ 14880 w 248119"/>
                  <a:gd name="connsiteY21" fmla="*/ 184688 h 250851"/>
                  <a:gd name="connsiteX22" fmla="*/ 20407 w 248119"/>
                  <a:gd name="connsiteY22" fmla="*/ 194645 h 250851"/>
                  <a:gd name="connsiteX23" fmla="*/ 20418 w 248119"/>
                  <a:gd name="connsiteY23" fmla="*/ 194666 h 250851"/>
                  <a:gd name="connsiteX24" fmla="*/ 61140 w 248119"/>
                  <a:gd name="connsiteY24" fmla="*/ 233065 h 250851"/>
                  <a:gd name="connsiteX25" fmla="*/ 61140 w 248119"/>
                  <a:gd name="connsiteY25" fmla="*/ 233088 h 250851"/>
                  <a:gd name="connsiteX26" fmla="*/ 73659 w 248119"/>
                  <a:gd name="connsiteY26" fmla="*/ 238373 h 250851"/>
                  <a:gd name="connsiteX27" fmla="*/ 73673 w 248119"/>
                  <a:gd name="connsiteY27" fmla="*/ 238393 h 250851"/>
                  <a:gd name="connsiteX28" fmla="*/ 73818 w 248119"/>
                  <a:gd name="connsiteY28" fmla="*/ 238373 h 250851"/>
                  <a:gd name="connsiteX29" fmla="*/ 75264 w 248119"/>
                  <a:gd name="connsiteY29" fmla="*/ 238950 h 250851"/>
                  <a:gd name="connsiteX30" fmla="*/ 75264 w 248119"/>
                  <a:gd name="connsiteY30" fmla="*/ 238972 h 250851"/>
                  <a:gd name="connsiteX31" fmla="*/ 75851 w 248119"/>
                  <a:gd name="connsiteY31" fmla="*/ 239817 h 250851"/>
                  <a:gd name="connsiteX32" fmla="*/ 75854 w 248119"/>
                  <a:gd name="connsiteY32" fmla="*/ 239820 h 250851"/>
                  <a:gd name="connsiteX33" fmla="*/ 106891 w 248119"/>
                  <a:gd name="connsiteY33" fmla="*/ 247737 h 250851"/>
                  <a:gd name="connsiteX34" fmla="*/ 111778 w 248119"/>
                  <a:gd name="connsiteY34" fmla="*/ 248626 h 250851"/>
                  <a:gd name="connsiteX35" fmla="*/ 111762 w 248119"/>
                  <a:gd name="connsiteY35" fmla="*/ 248645 h 250851"/>
                  <a:gd name="connsiteX36" fmla="*/ 112455 w 248119"/>
                  <a:gd name="connsiteY36" fmla="*/ 249285 h 250851"/>
                  <a:gd name="connsiteX37" fmla="*/ 123898 w 248119"/>
                  <a:gd name="connsiteY37" fmla="*/ 250852 h 250851"/>
                  <a:gd name="connsiteX38" fmla="*/ 135341 w 248119"/>
                  <a:gd name="connsiteY38" fmla="*/ 249285 h 250851"/>
                  <a:gd name="connsiteX39" fmla="*/ 136013 w 248119"/>
                  <a:gd name="connsiteY39" fmla="*/ 248658 h 250851"/>
                  <a:gd name="connsiteX40" fmla="*/ 135993 w 248119"/>
                  <a:gd name="connsiteY40" fmla="*/ 248661 h 250851"/>
                  <a:gd name="connsiteX41" fmla="*/ 141684 w 248119"/>
                  <a:gd name="connsiteY41" fmla="*/ 247737 h 250851"/>
                  <a:gd name="connsiteX42" fmla="*/ 180722 w 248119"/>
                  <a:gd name="connsiteY42" fmla="*/ 236492 h 250851"/>
                  <a:gd name="connsiteX43" fmla="*/ 180722 w 248119"/>
                  <a:gd name="connsiteY43" fmla="*/ 236505 h 250851"/>
                  <a:gd name="connsiteX44" fmla="*/ 237409 w 248119"/>
                  <a:gd name="connsiteY44" fmla="*/ 178183 h 250851"/>
                  <a:gd name="connsiteX45" fmla="*/ 237405 w 248119"/>
                  <a:gd name="connsiteY45" fmla="*/ 178188 h 250851"/>
                  <a:gd name="connsiteX46" fmla="*/ 241146 w 248119"/>
                  <a:gd name="connsiteY46" fmla="*/ 170082 h 250851"/>
                  <a:gd name="connsiteX47" fmla="*/ 241146 w 248119"/>
                  <a:gd name="connsiteY47" fmla="*/ 170089 h 250851"/>
                  <a:gd name="connsiteX48" fmla="*/ 241252 w 248119"/>
                  <a:gd name="connsiteY48" fmla="*/ 169969 h 250851"/>
                  <a:gd name="connsiteX49" fmla="*/ 248119 w 248119"/>
                  <a:gd name="connsiteY49" fmla="*/ 126180 h 250851"/>
                  <a:gd name="connsiteX50" fmla="*/ 248119 w 248119"/>
                  <a:gd name="connsiteY50" fmla="*/ 126165 h 250851"/>
                  <a:gd name="connsiteX51" fmla="*/ 240503 w 248119"/>
                  <a:gd name="connsiteY51" fmla="*/ 79080 h 250851"/>
                  <a:gd name="connsiteX52" fmla="*/ 240503 w 248119"/>
                  <a:gd name="connsiteY52" fmla="*/ 79084 h 250851"/>
                  <a:gd name="connsiteX53" fmla="*/ 236894 w 248119"/>
                  <a:gd name="connsiteY53" fmla="*/ 70154 h 250851"/>
                  <a:gd name="connsiteX54" fmla="*/ 236885 w 248119"/>
                  <a:gd name="connsiteY54" fmla="*/ 70158 h 250851"/>
                  <a:gd name="connsiteX55" fmla="*/ 236817 w 248119"/>
                  <a:gd name="connsiteY55" fmla="*/ 69637 h 250851"/>
                  <a:gd name="connsiteX56" fmla="*/ 236817 w 248119"/>
                  <a:gd name="connsiteY56" fmla="*/ 69658 h 250851"/>
                  <a:gd name="connsiteX57" fmla="*/ 231184 w 248119"/>
                  <a:gd name="connsiteY57" fmla="*/ 59999 h 250851"/>
                  <a:gd name="connsiteX58" fmla="*/ 231182 w 248119"/>
                  <a:gd name="connsiteY58" fmla="*/ 60020 h 250851"/>
                  <a:gd name="connsiteX59" fmla="*/ 231171 w 248119"/>
                  <a:gd name="connsiteY59" fmla="*/ 59979 h 250851"/>
                  <a:gd name="connsiteX60" fmla="*/ 231164 w 248119"/>
                  <a:gd name="connsiteY60" fmla="*/ 59967 h 250851"/>
                  <a:gd name="connsiteX61" fmla="*/ 225995 w 248119"/>
                  <a:gd name="connsiteY61" fmla="*/ 51898 h 250851"/>
                  <a:gd name="connsiteX62" fmla="*/ 225954 w 248119"/>
                  <a:gd name="connsiteY62" fmla="*/ 51919 h 250851"/>
                  <a:gd name="connsiteX63" fmla="*/ 225659 w 248119"/>
                  <a:gd name="connsiteY63" fmla="*/ 51136 h 250851"/>
                  <a:gd name="connsiteX64" fmla="*/ 225659 w 248119"/>
                  <a:gd name="connsiteY64" fmla="*/ 51156 h 250851"/>
                  <a:gd name="connsiteX65" fmla="*/ 213839 w 248119"/>
                  <a:gd name="connsiteY65" fmla="*/ 38714 h 250851"/>
                  <a:gd name="connsiteX66" fmla="*/ 213837 w 248119"/>
                  <a:gd name="connsiteY66" fmla="*/ 38708 h 250851"/>
                  <a:gd name="connsiteX67" fmla="*/ 169930 w 248119"/>
                  <a:gd name="connsiteY67" fmla="*/ 8732 h 250851"/>
                  <a:gd name="connsiteX68" fmla="*/ 159016 w 248119"/>
                  <a:gd name="connsiteY68" fmla="*/ 4525 h 250851"/>
                  <a:gd name="connsiteX69" fmla="*/ 158222 w 248119"/>
                  <a:gd name="connsiteY69" fmla="*/ 5719 h 250851"/>
                  <a:gd name="connsiteX70" fmla="*/ 158950 w 248119"/>
                  <a:gd name="connsiteY70" fmla="*/ 4484 h 250851"/>
                  <a:gd name="connsiteX71" fmla="*/ 158825 w 248119"/>
                  <a:gd name="connsiteY71" fmla="*/ 4416 h 250851"/>
                  <a:gd name="connsiteX72" fmla="*/ 158825 w 248119"/>
                  <a:gd name="connsiteY72" fmla="*/ 4436 h 250851"/>
                  <a:gd name="connsiteX73" fmla="*/ 147720 w 248119"/>
                  <a:gd name="connsiteY73" fmla="*/ 1658 h 250851"/>
                  <a:gd name="connsiteX74" fmla="*/ 147712 w 248119"/>
                  <a:gd name="connsiteY74" fmla="*/ 1654 h 250851"/>
                  <a:gd name="connsiteX75" fmla="*/ 125778 w 248119"/>
                  <a:gd name="connsiteY75" fmla="*/ 0 h 25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248119" h="250851">
                    <a:moveTo>
                      <a:pt x="125778" y="0"/>
                    </a:moveTo>
                    <a:cubicBezTo>
                      <a:pt x="110414" y="0"/>
                      <a:pt x="93931" y="1949"/>
                      <a:pt x="87179" y="5546"/>
                    </a:cubicBezTo>
                    <a:lnTo>
                      <a:pt x="87179" y="5550"/>
                    </a:lnTo>
                    <a:cubicBezTo>
                      <a:pt x="84619" y="6822"/>
                      <a:pt x="82149" y="7711"/>
                      <a:pt x="81461" y="7711"/>
                    </a:cubicBezTo>
                    <a:lnTo>
                      <a:pt x="81405" y="7722"/>
                    </a:lnTo>
                    <a:cubicBezTo>
                      <a:pt x="78928" y="7763"/>
                      <a:pt x="67638" y="12704"/>
                      <a:pt x="65956" y="14357"/>
                    </a:cubicBezTo>
                    <a:cubicBezTo>
                      <a:pt x="65485" y="14750"/>
                      <a:pt x="62667" y="16320"/>
                      <a:pt x="59287" y="18009"/>
                    </a:cubicBezTo>
                    <a:cubicBezTo>
                      <a:pt x="50897" y="22206"/>
                      <a:pt x="22275" y="50830"/>
                      <a:pt x="18083" y="59216"/>
                    </a:cubicBezTo>
                    <a:cubicBezTo>
                      <a:pt x="16382" y="62623"/>
                      <a:pt x="14818" y="65438"/>
                      <a:pt x="14428" y="65894"/>
                    </a:cubicBezTo>
                    <a:lnTo>
                      <a:pt x="14426" y="65914"/>
                    </a:lnTo>
                    <a:cubicBezTo>
                      <a:pt x="14355" y="65967"/>
                      <a:pt x="14296" y="66039"/>
                      <a:pt x="14262" y="66087"/>
                    </a:cubicBezTo>
                    <a:lnTo>
                      <a:pt x="14260" y="66091"/>
                    </a:lnTo>
                    <a:cubicBezTo>
                      <a:pt x="13547" y="67022"/>
                      <a:pt x="11531" y="71276"/>
                      <a:pt x="9626" y="75671"/>
                    </a:cubicBezTo>
                    <a:lnTo>
                      <a:pt x="9626" y="75694"/>
                    </a:lnTo>
                    <a:cubicBezTo>
                      <a:pt x="9370" y="76263"/>
                      <a:pt x="8603" y="78016"/>
                      <a:pt x="8342" y="78629"/>
                    </a:cubicBezTo>
                    <a:cubicBezTo>
                      <a:pt x="7499" y="80558"/>
                      <a:pt x="7920" y="79584"/>
                      <a:pt x="7109" y="81464"/>
                    </a:cubicBezTo>
                    <a:lnTo>
                      <a:pt x="7105" y="81469"/>
                    </a:lnTo>
                    <a:cubicBezTo>
                      <a:pt x="5970" y="84094"/>
                      <a:pt x="4989" y="86383"/>
                      <a:pt x="4601" y="87450"/>
                    </a:cubicBezTo>
                    <a:lnTo>
                      <a:pt x="4596" y="87454"/>
                    </a:lnTo>
                    <a:cubicBezTo>
                      <a:pt x="94" y="97930"/>
                      <a:pt x="-1569" y="136780"/>
                      <a:pt x="1740" y="151446"/>
                    </a:cubicBezTo>
                    <a:cubicBezTo>
                      <a:pt x="3802" y="160948"/>
                      <a:pt x="10407" y="177637"/>
                      <a:pt x="14880" y="184666"/>
                    </a:cubicBezTo>
                    <a:lnTo>
                      <a:pt x="14880" y="184688"/>
                    </a:lnTo>
                    <a:cubicBezTo>
                      <a:pt x="16725" y="187585"/>
                      <a:pt x="19191" y="192053"/>
                      <a:pt x="20407" y="194645"/>
                    </a:cubicBezTo>
                    <a:lnTo>
                      <a:pt x="20418" y="194666"/>
                    </a:lnTo>
                    <a:cubicBezTo>
                      <a:pt x="24646" y="203284"/>
                      <a:pt x="50500" y="227502"/>
                      <a:pt x="61140" y="233065"/>
                    </a:cubicBezTo>
                    <a:lnTo>
                      <a:pt x="61140" y="233088"/>
                    </a:lnTo>
                    <a:cubicBezTo>
                      <a:pt x="66227" y="235754"/>
                      <a:pt x="71904" y="238260"/>
                      <a:pt x="73659" y="238373"/>
                    </a:cubicBezTo>
                    <a:lnTo>
                      <a:pt x="73673" y="238393"/>
                    </a:lnTo>
                    <a:cubicBezTo>
                      <a:pt x="73707" y="238373"/>
                      <a:pt x="73782" y="238373"/>
                      <a:pt x="73818" y="238373"/>
                    </a:cubicBezTo>
                    <a:cubicBezTo>
                      <a:pt x="74784" y="238373"/>
                      <a:pt x="75235" y="238862"/>
                      <a:pt x="75264" y="238950"/>
                    </a:cubicBezTo>
                    <a:lnTo>
                      <a:pt x="75264" y="238972"/>
                    </a:lnTo>
                    <a:cubicBezTo>
                      <a:pt x="75405" y="239375"/>
                      <a:pt x="75686" y="239662"/>
                      <a:pt x="75851" y="239817"/>
                    </a:cubicBezTo>
                    <a:lnTo>
                      <a:pt x="75854" y="239820"/>
                    </a:lnTo>
                    <a:cubicBezTo>
                      <a:pt x="78585" y="242300"/>
                      <a:pt x="100239" y="247737"/>
                      <a:pt x="106891" y="247737"/>
                    </a:cubicBezTo>
                    <a:cubicBezTo>
                      <a:pt x="109461" y="247737"/>
                      <a:pt x="111410" y="248285"/>
                      <a:pt x="111778" y="248626"/>
                    </a:cubicBezTo>
                    <a:lnTo>
                      <a:pt x="111762" y="248645"/>
                    </a:lnTo>
                    <a:cubicBezTo>
                      <a:pt x="111978" y="248966"/>
                      <a:pt x="112264" y="249171"/>
                      <a:pt x="112455" y="249285"/>
                    </a:cubicBezTo>
                    <a:cubicBezTo>
                      <a:pt x="114005" y="250250"/>
                      <a:pt x="119026" y="250852"/>
                      <a:pt x="123898" y="250852"/>
                    </a:cubicBezTo>
                    <a:cubicBezTo>
                      <a:pt x="128770" y="250852"/>
                      <a:pt x="133794" y="250250"/>
                      <a:pt x="135341" y="249285"/>
                    </a:cubicBezTo>
                    <a:cubicBezTo>
                      <a:pt x="135526" y="249174"/>
                      <a:pt x="135798" y="248982"/>
                      <a:pt x="136013" y="248658"/>
                    </a:cubicBezTo>
                    <a:lnTo>
                      <a:pt x="135993" y="248661"/>
                    </a:lnTo>
                    <a:cubicBezTo>
                      <a:pt x="136422" y="248285"/>
                      <a:pt x="138670" y="247737"/>
                      <a:pt x="141684" y="247737"/>
                    </a:cubicBezTo>
                    <a:cubicBezTo>
                      <a:pt x="150719" y="247737"/>
                      <a:pt x="169976" y="242187"/>
                      <a:pt x="180722" y="236492"/>
                    </a:cubicBezTo>
                    <a:lnTo>
                      <a:pt x="180722" y="236505"/>
                    </a:lnTo>
                    <a:cubicBezTo>
                      <a:pt x="204518" y="224206"/>
                      <a:pt x="229298" y="198695"/>
                      <a:pt x="237409" y="178183"/>
                    </a:cubicBezTo>
                    <a:lnTo>
                      <a:pt x="237405" y="178188"/>
                    </a:lnTo>
                    <a:cubicBezTo>
                      <a:pt x="239014" y="174170"/>
                      <a:pt x="240587" y="170684"/>
                      <a:pt x="241146" y="170082"/>
                    </a:cubicBezTo>
                    <a:lnTo>
                      <a:pt x="241146" y="170089"/>
                    </a:lnTo>
                    <a:lnTo>
                      <a:pt x="241252" y="169969"/>
                    </a:lnTo>
                    <a:cubicBezTo>
                      <a:pt x="244746" y="165594"/>
                      <a:pt x="247967" y="142860"/>
                      <a:pt x="248119" y="126180"/>
                    </a:cubicBezTo>
                    <a:lnTo>
                      <a:pt x="248119" y="126165"/>
                    </a:lnTo>
                    <a:cubicBezTo>
                      <a:pt x="248117" y="105180"/>
                      <a:pt x="245931" y="90905"/>
                      <a:pt x="240503" y="79080"/>
                    </a:cubicBezTo>
                    <a:lnTo>
                      <a:pt x="240503" y="79084"/>
                    </a:lnTo>
                    <a:cubicBezTo>
                      <a:pt x="238560" y="74754"/>
                      <a:pt x="237071" y="71054"/>
                      <a:pt x="236894" y="70154"/>
                    </a:cubicBezTo>
                    <a:lnTo>
                      <a:pt x="236885" y="70158"/>
                    </a:lnTo>
                    <a:cubicBezTo>
                      <a:pt x="236885" y="69946"/>
                      <a:pt x="236844" y="69757"/>
                      <a:pt x="236817" y="69637"/>
                    </a:cubicBezTo>
                    <a:lnTo>
                      <a:pt x="236817" y="69658"/>
                    </a:lnTo>
                    <a:cubicBezTo>
                      <a:pt x="236467" y="68214"/>
                      <a:pt x="233897" y="63995"/>
                      <a:pt x="231184" y="59999"/>
                    </a:cubicBezTo>
                    <a:lnTo>
                      <a:pt x="231182" y="60020"/>
                    </a:lnTo>
                    <a:lnTo>
                      <a:pt x="231171" y="59979"/>
                    </a:lnTo>
                    <a:lnTo>
                      <a:pt x="231164" y="59967"/>
                    </a:lnTo>
                    <a:cubicBezTo>
                      <a:pt x="228551" y="56121"/>
                      <a:pt x="226481" y="52882"/>
                      <a:pt x="225995" y="51898"/>
                    </a:cubicBezTo>
                    <a:lnTo>
                      <a:pt x="225954" y="51919"/>
                    </a:lnTo>
                    <a:cubicBezTo>
                      <a:pt x="225909" y="51501"/>
                      <a:pt x="225698" y="51181"/>
                      <a:pt x="225659" y="51136"/>
                    </a:cubicBezTo>
                    <a:lnTo>
                      <a:pt x="225659" y="51156"/>
                    </a:lnTo>
                    <a:cubicBezTo>
                      <a:pt x="224958" y="50094"/>
                      <a:pt x="219773" y="44647"/>
                      <a:pt x="213839" y="38714"/>
                    </a:cubicBezTo>
                    <a:lnTo>
                      <a:pt x="213837" y="38708"/>
                    </a:lnTo>
                    <a:cubicBezTo>
                      <a:pt x="199553" y="24585"/>
                      <a:pt x="183313" y="13358"/>
                      <a:pt x="169930" y="8732"/>
                    </a:cubicBezTo>
                    <a:cubicBezTo>
                      <a:pt x="164496" y="6818"/>
                      <a:pt x="159759" y="5016"/>
                      <a:pt x="159016" y="4525"/>
                    </a:cubicBezTo>
                    <a:lnTo>
                      <a:pt x="158222" y="5719"/>
                    </a:lnTo>
                    <a:lnTo>
                      <a:pt x="158950" y="4484"/>
                    </a:lnTo>
                    <a:cubicBezTo>
                      <a:pt x="158932" y="4473"/>
                      <a:pt x="158891" y="4448"/>
                      <a:pt x="158825" y="4416"/>
                    </a:cubicBezTo>
                    <a:lnTo>
                      <a:pt x="158825" y="4436"/>
                    </a:lnTo>
                    <a:cubicBezTo>
                      <a:pt x="157654" y="3803"/>
                      <a:pt x="152510" y="2551"/>
                      <a:pt x="147720" y="1658"/>
                    </a:cubicBezTo>
                    <a:lnTo>
                      <a:pt x="147712" y="1654"/>
                    </a:lnTo>
                    <a:cubicBezTo>
                      <a:pt x="141509" y="522"/>
                      <a:pt x="133725" y="0"/>
                      <a:pt x="125778" y="0"/>
                    </a:cubicBezTo>
                    <a:close/>
                  </a:path>
                </a:pathLst>
              </a:custGeom>
              <a:solidFill>
                <a:srgbClr val="F44336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5739D9FD-71D8-C8BF-E7DD-DDC024E002ED}"/>
                  </a:ext>
                </a:extLst>
              </p:cNvPr>
              <p:cNvSpPr/>
              <p:nvPr/>
            </p:nvSpPr>
            <p:spPr>
              <a:xfrm>
                <a:off x="3115037" y="2835000"/>
                <a:ext cx="725932" cy="1160220"/>
              </a:xfrm>
              <a:custGeom>
                <a:avLst/>
                <a:gdLst>
                  <a:gd name="connsiteX0" fmla="*/ 394319 w 431689"/>
                  <a:gd name="connsiteY0" fmla="*/ 437689 h 689947"/>
                  <a:gd name="connsiteX1" fmla="*/ 395683 w 431689"/>
                  <a:gd name="connsiteY1" fmla="*/ 437410 h 689947"/>
                  <a:gd name="connsiteX2" fmla="*/ 395631 w 431689"/>
                  <a:gd name="connsiteY2" fmla="*/ 437236 h 689947"/>
                  <a:gd name="connsiteX3" fmla="*/ 395631 w 431689"/>
                  <a:gd name="connsiteY3" fmla="*/ 437260 h 689947"/>
                  <a:gd name="connsiteX4" fmla="*/ 394314 w 431689"/>
                  <a:gd name="connsiteY4" fmla="*/ 437677 h 689947"/>
                  <a:gd name="connsiteX5" fmla="*/ 394271 w 431689"/>
                  <a:gd name="connsiteY5" fmla="*/ 437698 h 689947"/>
                  <a:gd name="connsiteX6" fmla="*/ 394271 w 431689"/>
                  <a:gd name="connsiteY6" fmla="*/ 437689 h 689947"/>
                  <a:gd name="connsiteX7" fmla="*/ 212871 w 431689"/>
                  <a:gd name="connsiteY7" fmla="*/ 608601 h 689947"/>
                  <a:gd name="connsiteX8" fmla="*/ 259921 w 431689"/>
                  <a:gd name="connsiteY8" fmla="*/ 602137 h 689947"/>
                  <a:gd name="connsiteX9" fmla="*/ 259943 w 431689"/>
                  <a:gd name="connsiteY9" fmla="*/ 602127 h 689947"/>
                  <a:gd name="connsiteX10" fmla="*/ 262745 w 431689"/>
                  <a:gd name="connsiteY10" fmla="*/ 600958 h 689947"/>
                  <a:gd name="connsiteX11" fmla="*/ 268159 w 431689"/>
                  <a:gd name="connsiteY11" fmla="*/ 598714 h 689947"/>
                  <a:gd name="connsiteX12" fmla="*/ 268156 w 431689"/>
                  <a:gd name="connsiteY12" fmla="*/ 598705 h 689947"/>
                  <a:gd name="connsiteX13" fmla="*/ 273217 w 431689"/>
                  <a:gd name="connsiteY13" fmla="*/ 596653 h 689947"/>
                  <a:gd name="connsiteX14" fmla="*/ 273217 w 431689"/>
                  <a:gd name="connsiteY14" fmla="*/ 596650 h 689947"/>
                  <a:gd name="connsiteX15" fmla="*/ 301788 w 431689"/>
                  <a:gd name="connsiteY15" fmla="*/ 579633 h 689947"/>
                  <a:gd name="connsiteX16" fmla="*/ 301788 w 431689"/>
                  <a:gd name="connsiteY16" fmla="*/ 579652 h 689947"/>
                  <a:gd name="connsiteX17" fmla="*/ 345653 w 431689"/>
                  <a:gd name="connsiteY17" fmla="*/ 514898 h 689947"/>
                  <a:gd name="connsiteX18" fmla="*/ 345653 w 431689"/>
                  <a:gd name="connsiteY18" fmla="*/ 514919 h 689947"/>
                  <a:gd name="connsiteX19" fmla="*/ 349891 w 431689"/>
                  <a:gd name="connsiteY19" fmla="*/ 500436 h 689947"/>
                  <a:gd name="connsiteX20" fmla="*/ 349889 w 431689"/>
                  <a:gd name="connsiteY20" fmla="*/ 500430 h 689947"/>
                  <a:gd name="connsiteX21" fmla="*/ 351514 w 431689"/>
                  <a:gd name="connsiteY21" fmla="*/ 471301 h 689947"/>
                  <a:gd name="connsiteX22" fmla="*/ 351514 w 431689"/>
                  <a:gd name="connsiteY22" fmla="*/ 471297 h 689947"/>
                  <a:gd name="connsiteX23" fmla="*/ 346577 w 431689"/>
                  <a:gd name="connsiteY23" fmla="*/ 436453 h 689947"/>
                  <a:gd name="connsiteX24" fmla="*/ 346577 w 431689"/>
                  <a:gd name="connsiteY24" fmla="*/ 436473 h 689947"/>
                  <a:gd name="connsiteX25" fmla="*/ 299586 w 431689"/>
                  <a:gd name="connsiteY25" fmla="*/ 367877 h 689947"/>
                  <a:gd name="connsiteX26" fmla="*/ 299579 w 431689"/>
                  <a:gd name="connsiteY26" fmla="*/ 367873 h 689947"/>
                  <a:gd name="connsiteX27" fmla="*/ 287346 w 431689"/>
                  <a:gd name="connsiteY27" fmla="*/ 359131 h 689947"/>
                  <a:gd name="connsiteX28" fmla="*/ 287302 w 431689"/>
                  <a:gd name="connsiteY28" fmla="*/ 359123 h 689947"/>
                  <a:gd name="connsiteX29" fmla="*/ 287101 w 431689"/>
                  <a:gd name="connsiteY29" fmla="*/ 359102 h 689947"/>
                  <a:gd name="connsiteX30" fmla="*/ 287094 w 431689"/>
                  <a:gd name="connsiteY30" fmla="*/ 359091 h 689947"/>
                  <a:gd name="connsiteX31" fmla="*/ 278065 w 431689"/>
                  <a:gd name="connsiteY31" fmla="*/ 354587 h 689947"/>
                  <a:gd name="connsiteX32" fmla="*/ 278049 w 431689"/>
                  <a:gd name="connsiteY32" fmla="*/ 354576 h 689947"/>
                  <a:gd name="connsiteX33" fmla="*/ 261512 w 431689"/>
                  <a:gd name="connsiteY33" fmla="*/ 347395 h 689947"/>
                  <a:gd name="connsiteX34" fmla="*/ 261510 w 431689"/>
                  <a:gd name="connsiteY34" fmla="*/ 347382 h 689947"/>
                  <a:gd name="connsiteX35" fmla="*/ 249115 w 431689"/>
                  <a:gd name="connsiteY35" fmla="*/ 343092 h 689947"/>
                  <a:gd name="connsiteX36" fmla="*/ 249103 w 431689"/>
                  <a:gd name="connsiteY36" fmla="*/ 343088 h 689947"/>
                  <a:gd name="connsiteX37" fmla="*/ 217892 w 431689"/>
                  <a:gd name="connsiteY37" fmla="*/ 339543 h 689947"/>
                  <a:gd name="connsiteX38" fmla="*/ 201266 w 431689"/>
                  <a:gd name="connsiteY38" fmla="*/ 340445 h 689947"/>
                  <a:gd name="connsiteX39" fmla="*/ 201255 w 431689"/>
                  <a:gd name="connsiteY39" fmla="*/ 340449 h 689947"/>
                  <a:gd name="connsiteX40" fmla="*/ 201216 w 431689"/>
                  <a:gd name="connsiteY40" fmla="*/ 340470 h 689947"/>
                  <a:gd name="connsiteX41" fmla="*/ 184765 w 431689"/>
                  <a:gd name="connsiteY41" fmla="*/ 343177 h 689947"/>
                  <a:gd name="connsiteX42" fmla="*/ 184738 w 431689"/>
                  <a:gd name="connsiteY42" fmla="*/ 343171 h 689947"/>
                  <a:gd name="connsiteX43" fmla="*/ 175724 w 431689"/>
                  <a:gd name="connsiteY43" fmla="*/ 346505 h 689947"/>
                  <a:gd name="connsiteX44" fmla="*/ 175724 w 431689"/>
                  <a:gd name="connsiteY44" fmla="*/ 346499 h 689947"/>
                  <a:gd name="connsiteX45" fmla="*/ 145763 w 431689"/>
                  <a:gd name="connsiteY45" fmla="*/ 360442 h 689947"/>
                  <a:gd name="connsiteX46" fmla="*/ 145735 w 431689"/>
                  <a:gd name="connsiteY46" fmla="*/ 360438 h 689947"/>
                  <a:gd name="connsiteX47" fmla="*/ 145438 w 431689"/>
                  <a:gd name="connsiteY47" fmla="*/ 360883 h 689947"/>
                  <a:gd name="connsiteX48" fmla="*/ 145438 w 431689"/>
                  <a:gd name="connsiteY48" fmla="*/ 360904 h 689947"/>
                  <a:gd name="connsiteX49" fmla="*/ 138751 w 431689"/>
                  <a:gd name="connsiteY49" fmla="*/ 365274 h 689947"/>
                  <a:gd name="connsiteX50" fmla="*/ 138687 w 431689"/>
                  <a:gd name="connsiteY50" fmla="*/ 365302 h 689947"/>
                  <a:gd name="connsiteX51" fmla="*/ 104395 w 431689"/>
                  <a:gd name="connsiteY51" fmla="*/ 400128 h 689947"/>
                  <a:gd name="connsiteX52" fmla="*/ 104395 w 431689"/>
                  <a:gd name="connsiteY52" fmla="*/ 400149 h 689947"/>
                  <a:gd name="connsiteX53" fmla="*/ 98954 w 431689"/>
                  <a:gd name="connsiteY53" fmla="*/ 410713 h 689947"/>
                  <a:gd name="connsiteX54" fmla="*/ 98940 w 431689"/>
                  <a:gd name="connsiteY54" fmla="*/ 410726 h 689947"/>
                  <a:gd name="connsiteX55" fmla="*/ 84003 w 431689"/>
                  <a:gd name="connsiteY55" fmla="*/ 475588 h 689947"/>
                  <a:gd name="connsiteX56" fmla="*/ 90152 w 431689"/>
                  <a:gd name="connsiteY56" fmla="*/ 518726 h 689947"/>
                  <a:gd name="connsiteX57" fmla="*/ 90159 w 431689"/>
                  <a:gd name="connsiteY57" fmla="*/ 518746 h 689947"/>
                  <a:gd name="connsiteX58" fmla="*/ 99991 w 431689"/>
                  <a:gd name="connsiteY58" fmla="*/ 540866 h 689947"/>
                  <a:gd name="connsiteX59" fmla="*/ 99950 w 431689"/>
                  <a:gd name="connsiteY59" fmla="*/ 540862 h 689947"/>
                  <a:gd name="connsiteX60" fmla="*/ 99995 w 431689"/>
                  <a:gd name="connsiteY60" fmla="*/ 540887 h 689947"/>
                  <a:gd name="connsiteX61" fmla="*/ 100073 w 431689"/>
                  <a:gd name="connsiteY61" fmla="*/ 540966 h 689947"/>
                  <a:gd name="connsiteX62" fmla="*/ 103212 w 431689"/>
                  <a:gd name="connsiteY62" fmla="*/ 546213 h 689947"/>
                  <a:gd name="connsiteX63" fmla="*/ 103226 w 431689"/>
                  <a:gd name="connsiteY63" fmla="*/ 546239 h 689947"/>
                  <a:gd name="connsiteX64" fmla="*/ 146153 w 431689"/>
                  <a:gd name="connsiteY64" fmla="*/ 589123 h 689947"/>
                  <a:gd name="connsiteX65" fmla="*/ 146173 w 431689"/>
                  <a:gd name="connsiteY65" fmla="*/ 589136 h 689947"/>
                  <a:gd name="connsiteX66" fmla="*/ 151417 w 431689"/>
                  <a:gd name="connsiteY66" fmla="*/ 592259 h 689947"/>
                  <a:gd name="connsiteX67" fmla="*/ 151415 w 431689"/>
                  <a:gd name="connsiteY67" fmla="*/ 592278 h 689947"/>
                  <a:gd name="connsiteX68" fmla="*/ 151461 w 431689"/>
                  <a:gd name="connsiteY68" fmla="*/ 592307 h 689947"/>
                  <a:gd name="connsiteX69" fmla="*/ 151458 w 431689"/>
                  <a:gd name="connsiteY69" fmla="*/ 592300 h 689947"/>
                  <a:gd name="connsiteX70" fmla="*/ 173605 w 431689"/>
                  <a:gd name="connsiteY70" fmla="*/ 602294 h 689947"/>
                  <a:gd name="connsiteX71" fmla="*/ 173598 w 431689"/>
                  <a:gd name="connsiteY71" fmla="*/ 602288 h 689947"/>
                  <a:gd name="connsiteX72" fmla="*/ 189709 w 431689"/>
                  <a:gd name="connsiteY72" fmla="*/ 605812 h 689947"/>
                  <a:gd name="connsiteX73" fmla="*/ 200290 w 431689"/>
                  <a:gd name="connsiteY73" fmla="*/ 607391 h 689947"/>
                  <a:gd name="connsiteX74" fmla="*/ 200290 w 431689"/>
                  <a:gd name="connsiteY74" fmla="*/ 607385 h 689947"/>
                  <a:gd name="connsiteX75" fmla="*/ 204905 w 431689"/>
                  <a:gd name="connsiteY75" fmla="*/ 608081 h 689947"/>
                  <a:gd name="connsiteX76" fmla="*/ 204908 w 431689"/>
                  <a:gd name="connsiteY76" fmla="*/ 608101 h 689947"/>
                  <a:gd name="connsiteX77" fmla="*/ 205307 w 431689"/>
                  <a:gd name="connsiteY77" fmla="*/ 608138 h 689947"/>
                  <a:gd name="connsiteX78" fmla="*/ 205353 w 431689"/>
                  <a:gd name="connsiteY78" fmla="*/ 608145 h 689947"/>
                  <a:gd name="connsiteX79" fmla="*/ 212871 w 431689"/>
                  <a:gd name="connsiteY79" fmla="*/ 608601 h 689947"/>
                  <a:gd name="connsiteX80" fmla="*/ 195784 w 431689"/>
                  <a:gd name="connsiteY80" fmla="*/ 689948 h 689947"/>
                  <a:gd name="connsiteX81" fmla="*/ 194267 w 431689"/>
                  <a:gd name="connsiteY81" fmla="*/ 689348 h 689947"/>
                  <a:gd name="connsiteX82" fmla="*/ 194267 w 431689"/>
                  <a:gd name="connsiteY82" fmla="*/ 689343 h 689947"/>
                  <a:gd name="connsiteX83" fmla="*/ 192788 w 431689"/>
                  <a:gd name="connsiteY83" fmla="*/ 685387 h 689947"/>
                  <a:gd name="connsiteX84" fmla="*/ 192440 w 431689"/>
                  <a:gd name="connsiteY84" fmla="*/ 683594 h 689947"/>
                  <a:gd name="connsiteX85" fmla="*/ 192402 w 431689"/>
                  <a:gd name="connsiteY85" fmla="*/ 683615 h 689947"/>
                  <a:gd name="connsiteX86" fmla="*/ 191625 w 431689"/>
                  <a:gd name="connsiteY86" fmla="*/ 683007 h 689947"/>
                  <a:gd name="connsiteX87" fmla="*/ 186608 w 431689"/>
                  <a:gd name="connsiteY87" fmla="*/ 670223 h 689947"/>
                  <a:gd name="connsiteX88" fmla="*/ 186596 w 431689"/>
                  <a:gd name="connsiteY88" fmla="*/ 670188 h 689947"/>
                  <a:gd name="connsiteX89" fmla="*/ 182100 w 431689"/>
                  <a:gd name="connsiteY89" fmla="*/ 657360 h 689947"/>
                  <a:gd name="connsiteX90" fmla="*/ 182061 w 431689"/>
                  <a:gd name="connsiteY90" fmla="*/ 657354 h 689947"/>
                  <a:gd name="connsiteX91" fmla="*/ 181950 w 431689"/>
                  <a:gd name="connsiteY91" fmla="*/ 657260 h 689947"/>
                  <a:gd name="connsiteX92" fmla="*/ 181950 w 431689"/>
                  <a:gd name="connsiteY92" fmla="*/ 657278 h 689947"/>
                  <a:gd name="connsiteX93" fmla="*/ 178786 w 431689"/>
                  <a:gd name="connsiteY93" fmla="*/ 649903 h 689947"/>
                  <a:gd name="connsiteX94" fmla="*/ 178778 w 431689"/>
                  <a:gd name="connsiteY94" fmla="*/ 649887 h 689947"/>
                  <a:gd name="connsiteX95" fmla="*/ 176275 w 431689"/>
                  <a:gd name="connsiteY95" fmla="*/ 645068 h 689947"/>
                  <a:gd name="connsiteX96" fmla="*/ 170761 w 431689"/>
                  <a:gd name="connsiteY96" fmla="*/ 649405 h 689947"/>
                  <a:gd name="connsiteX97" fmla="*/ 170754 w 431689"/>
                  <a:gd name="connsiteY97" fmla="*/ 649408 h 689947"/>
                  <a:gd name="connsiteX98" fmla="*/ 141534 w 431689"/>
                  <a:gd name="connsiteY98" fmla="*/ 675704 h 689947"/>
                  <a:gd name="connsiteX99" fmla="*/ 141534 w 431689"/>
                  <a:gd name="connsiteY99" fmla="*/ 675723 h 689947"/>
                  <a:gd name="connsiteX100" fmla="*/ 140700 w 431689"/>
                  <a:gd name="connsiteY100" fmla="*/ 675928 h 689947"/>
                  <a:gd name="connsiteX101" fmla="*/ 139205 w 431689"/>
                  <a:gd name="connsiteY101" fmla="*/ 674630 h 689947"/>
                  <a:gd name="connsiteX102" fmla="*/ 139216 w 431689"/>
                  <a:gd name="connsiteY102" fmla="*/ 674651 h 689947"/>
                  <a:gd name="connsiteX103" fmla="*/ 137543 w 431689"/>
                  <a:gd name="connsiteY103" fmla="*/ 654763 h 689947"/>
                  <a:gd name="connsiteX104" fmla="*/ 137543 w 431689"/>
                  <a:gd name="connsiteY104" fmla="*/ 654785 h 689947"/>
                  <a:gd name="connsiteX105" fmla="*/ 134719 w 431689"/>
                  <a:gd name="connsiteY105" fmla="*/ 631298 h 689947"/>
                  <a:gd name="connsiteX106" fmla="*/ 134672 w 431689"/>
                  <a:gd name="connsiteY106" fmla="*/ 631197 h 689947"/>
                  <a:gd name="connsiteX107" fmla="*/ 133561 w 431689"/>
                  <a:gd name="connsiteY107" fmla="*/ 628477 h 689947"/>
                  <a:gd name="connsiteX108" fmla="*/ 123282 w 431689"/>
                  <a:gd name="connsiteY108" fmla="*/ 634100 h 689947"/>
                  <a:gd name="connsiteX109" fmla="*/ 123278 w 431689"/>
                  <a:gd name="connsiteY109" fmla="*/ 634106 h 689947"/>
                  <a:gd name="connsiteX110" fmla="*/ 123246 w 431689"/>
                  <a:gd name="connsiteY110" fmla="*/ 634121 h 689947"/>
                  <a:gd name="connsiteX111" fmla="*/ 93102 w 431689"/>
                  <a:gd name="connsiteY111" fmla="*/ 649364 h 689947"/>
                  <a:gd name="connsiteX112" fmla="*/ 93100 w 431689"/>
                  <a:gd name="connsiteY112" fmla="*/ 649383 h 689947"/>
                  <a:gd name="connsiteX113" fmla="*/ 93001 w 431689"/>
                  <a:gd name="connsiteY113" fmla="*/ 649383 h 689947"/>
                  <a:gd name="connsiteX114" fmla="*/ 92977 w 431689"/>
                  <a:gd name="connsiteY114" fmla="*/ 649405 h 689947"/>
                  <a:gd name="connsiteX115" fmla="*/ 92652 w 431689"/>
                  <a:gd name="connsiteY115" fmla="*/ 649421 h 689947"/>
                  <a:gd name="connsiteX116" fmla="*/ 92613 w 431689"/>
                  <a:gd name="connsiteY116" fmla="*/ 649418 h 689947"/>
                  <a:gd name="connsiteX117" fmla="*/ 91778 w 431689"/>
                  <a:gd name="connsiteY117" fmla="*/ 649153 h 689947"/>
                  <a:gd name="connsiteX118" fmla="*/ 91124 w 431689"/>
                  <a:gd name="connsiteY118" fmla="*/ 648012 h 689947"/>
                  <a:gd name="connsiteX119" fmla="*/ 91124 w 431689"/>
                  <a:gd name="connsiteY119" fmla="*/ 648034 h 689947"/>
                  <a:gd name="connsiteX120" fmla="*/ 93079 w 431689"/>
                  <a:gd name="connsiteY120" fmla="*/ 628748 h 689947"/>
                  <a:gd name="connsiteX121" fmla="*/ 93079 w 431689"/>
                  <a:gd name="connsiteY121" fmla="*/ 628771 h 689947"/>
                  <a:gd name="connsiteX122" fmla="*/ 94793 w 431689"/>
                  <a:gd name="connsiteY122" fmla="*/ 617215 h 689947"/>
                  <a:gd name="connsiteX123" fmla="*/ 95646 w 431689"/>
                  <a:gd name="connsiteY123" fmla="*/ 611473 h 689947"/>
                  <a:gd name="connsiteX124" fmla="*/ 95646 w 431689"/>
                  <a:gd name="connsiteY124" fmla="*/ 611491 h 689947"/>
                  <a:gd name="connsiteX125" fmla="*/ 95864 w 431689"/>
                  <a:gd name="connsiteY125" fmla="*/ 609957 h 689947"/>
                  <a:gd name="connsiteX126" fmla="*/ 83508 w 431689"/>
                  <a:gd name="connsiteY126" fmla="*/ 613097 h 689947"/>
                  <a:gd name="connsiteX127" fmla="*/ 83508 w 431689"/>
                  <a:gd name="connsiteY127" fmla="*/ 613093 h 689947"/>
                  <a:gd name="connsiteX128" fmla="*/ 83313 w 431689"/>
                  <a:gd name="connsiteY128" fmla="*/ 613235 h 689947"/>
                  <a:gd name="connsiteX129" fmla="*/ 83303 w 431689"/>
                  <a:gd name="connsiteY129" fmla="*/ 613257 h 689947"/>
                  <a:gd name="connsiteX130" fmla="*/ 59345 w 431689"/>
                  <a:gd name="connsiteY130" fmla="*/ 619784 h 689947"/>
                  <a:gd name="connsiteX131" fmla="*/ 59307 w 431689"/>
                  <a:gd name="connsiteY131" fmla="*/ 619807 h 689947"/>
                  <a:gd name="connsiteX132" fmla="*/ 59234 w 431689"/>
                  <a:gd name="connsiteY132" fmla="*/ 619797 h 689947"/>
                  <a:gd name="connsiteX133" fmla="*/ 59193 w 431689"/>
                  <a:gd name="connsiteY133" fmla="*/ 619815 h 689947"/>
                  <a:gd name="connsiteX134" fmla="*/ 58984 w 431689"/>
                  <a:gd name="connsiteY134" fmla="*/ 619784 h 689947"/>
                  <a:gd name="connsiteX135" fmla="*/ 57498 w 431689"/>
                  <a:gd name="connsiteY135" fmla="*/ 618268 h 689947"/>
                  <a:gd name="connsiteX136" fmla="*/ 57547 w 431689"/>
                  <a:gd name="connsiteY136" fmla="*/ 615936 h 689947"/>
                  <a:gd name="connsiteX137" fmla="*/ 61146 w 431689"/>
                  <a:gd name="connsiteY137" fmla="*/ 605878 h 689947"/>
                  <a:gd name="connsiteX138" fmla="*/ 61141 w 431689"/>
                  <a:gd name="connsiteY138" fmla="*/ 605901 h 689947"/>
                  <a:gd name="connsiteX139" fmla="*/ 66298 w 431689"/>
                  <a:gd name="connsiteY139" fmla="*/ 593690 h 689947"/>
                  <a:gd name="connsiteX140" fmla="*/ 71130 w 431689"/>
                  <a:gd name="connsiteY140" fmla="*/ 582464 h 689947"/>
                  <a:gd name="connsiteX141" fmla="*/ 71248 w 431689"/>
                  <a:gd name="connsiteY141" fmla="*/ 582306 h 689947"/>
                  <a:gd name="connsiteX142" fmla="*/ 71248 w 431689"/>
                  <a:gd name="connsiteY142" fmla="*/ 582328 h 689947"/>
                  <a:gd name="connsiteX143" fmla="*/ 77086 w 431689"/>
                  <a:gd name="connsiteY143" fmla="*/ 565714 h 689947"/>
                  <a:gd name="connsiteX144" fmla="*/ 77045 w 431689"/>
                  <a:gd name="connsiteY144" fmla="*/ 565733 h 689947"/>
                  <a:gd name="connsiteX145" fmla="*/ 64203 w 431689"/>
                  <a:gd name="connsiteY145" fmla="*/ 565197 h 689947"/>
                  <a:gd name="connsiteX146" fmla="*/ 35251 w 431689"/>
                  <a:gd name="connsiteY146" fmla="*/ 564264 h 689947"/>
                  <a:gd name="connsiteX147" fmla="*/ 35228 w 431689"/>
                  <a:gd name="connsiteY147" fmla="*/ 564287 h 689947"/>
                  <a:gd name="connsiteX148" fmla="*/ 21185 w 431689"/>
                  <a:gd name="connsiteY148" fmla="*/ 563183 h 689947"/>
                  <a:gd name="connsiteX149" fmla="*/ 19971 w 431689"/>
                  <a:gd name="connsiteY149" fmla="*/ 562301 h 689947"/>
                  <a:gd name="connsiteX150" fmla="*/ 20205 w 431689"/>
                  <a:gd name="connsiteY150" fmla="*/ 560823 h 689947"/>
                  <a:gd name="connsiteX151" fmla="*/ 32054 w 431689"/>
                  <a:gd name="connsiteY151" fmla="*/ 546933 h 689947"/>
                  <a:gd name="connsiteX152" fmla="*/ 32066 w 431689"/>
                  <a:gd name="connsiteY152" fmla="*/ 546917 h 689947"/>
                  <a:gd name="connsiteX153" fmla="*/ 43724 w 431689"/>
                  <a:gd name="connsiteY153" fmla="*/ 531202 h 689947"/>
                  <a:gd name="connsiteX154" fmla="*/ 43707 w 431689"/>
                  <a:gd name="connsiteY154" fmla="*/ 531198 h 689947"/>
                  <a:gd name="connsiteX155" fmla="*/ 35471 w 431689"/>
                  <a:gd name="connsiteY155" fmla="*/ 528034 h 689947"/>
                  <a:gd name="connsiteX156" fmla="*/ 35471 w 431689"/>
                  <a:gd name="connsiteY156" fmla="*/ 528059 h 689947"/>
                  <a:gd name="connsiteX157" fmla="*/ 8132 w 431689"/>
                  <a:gd name="connsiteY157" fmla="*/ 520514 h 689947"/>
                  <a:gd name="connsiteX158" fmla="*/ 8132 w 431689"/>
                  <a:gd name="connsiteY158" fmla="*/ 520532 h 689947"/>
                  <a:gd name="connsiteX159" fmla="*/ 7590 w 431689"/>
                  <a:gd name="connsiteY159" fmla="*/ 519619 h 689947"/>
                  <a:gd name="connsiteX160" fmla="*/ 7558 w 431689"/>
                  <a:gd name="connsiteY160" fmla="*/ 519515 h 689947"/>
                  <a:gd name="connsiteX161" fmla="*/ 7746 w 431689"/>
                  <a:gd name="connsiteY161" fmla="*/ 518210 h 689947"/>
                  <a:gd name="connsiteX162" fmla="*/ 7746 w 431689"/>
                  <a:gd name="connsiteY162" fmla="*/ 518206 h 689947"/>
                  <a:gd name="connsiteX163" fmla="*/ 25836 w 431689"/>
                  <a:gd name="connsiteY163" fmla="*/ 503172 h 689947"/>
                  <a:gd name="connsiteX164" fmla="*/ 25857 w 431689"/>
                  <a:gd name="connsiteY164" fmla="*/ 503166 h 689947"/>
                  <a:gd name="connsiteX165" fmla="*/ 44134 w 431689"/>
                  <a:gd name="connsiteY165" fmla="*/ 488570 h 689947"/>
                  <a:gd name="connsiteX166" fmla="*/ 44093 w 431689"/>
                  <a:gd name="connsiteY166" fmla="*/ 488564 h 689947"/>
                  <a:gd name="connsiteX167" fmla="*/ 40308 w 431689"/>
                  <a:gd name="connsiteY167" fmla="*/ 486279 h 689947"/>
                  <a:gd name="connsiteX168" fmla="*/ 40277 w 431689"/>
                  <a:gd name="connsiteY168" fmla="*/ 486263 h 689947"/>
                  <a:gd name="connsiteX169" fmla="*/ 27825 w 431689"/>
                  <a:gd name="connsiteY169" fmla="*/ 479641 h 689947"/>
                  <a:gd name="connsiteX170" fmla="*/ 27823 w 431689"/>
                  <a:gd name="connsiteY170" fmla="*/ 479638 h 689947"/>
                  <a:gd name="connsiteX171" fmla="*/ 24161 w 431689"/>
                  <a:gd name="connsiteY171" fmla="*/ 477665 h 689947"/>
                  <a:gd name="connsiteX172" fmla="*/ 24163 w 431689"/>
                  <a:gd name="connsiteY172" fmla="*/ 477686 h 689947"/>
                  <a:gd name="connsiteX173" fmla="*/ 24052 w 431689"/>
                  <a:gd name="connsiteY173" fmla="*/ 477601 h 689947"/>
                  <a:gd name="connsiteX174" fmla="*/ 24050 w 431689"/>
                  <a:gd name="connsiteY174" fmla="*/ 477624 h 689947"/>
                  <a:gd name="connsiteX175" fmla="*/ 7084 w 431689"/>
                  <a:gd name="connsiteY175" fmla="*/ 468517 h 689947"/>
                  <a:gd name="connsiteX176" fmla="*/ 7036 w 431689"/>
                  <a:gd name="connsiteY176" fmla="*/ 468493 h 689947"/>
                  <a:gd name="connsiteX177" fmla="*/ 793 w 431689"/>
                  <a:gd name="connsiteY177" fmla="*/ 465376 h 689947"/>
                  <a:gd name="connsiteX178" fmla="*/ 1 w 431689"/>
                  <a:gd name="connsiteY178" fmla="*/ 464046 h 689947"/>
                  <a:gd name="connsiteX179" fmla="*/ 877 w 431689"/>
                  <a:gd name="connsiteY179" fmla="*/ 462772 h 689947"/>
                  <a:gd name="connsiteX180" fmla="*/ 8677 w 431689"/>
                  <a:gd name="connsiteY180" fmla="*/ 459488 h 689947"/>
                  <a:gd name="connsiteX181" fmla="*/ 8668 w 431689"/>
                  <a:gd name="connsiteY181" fmla="*/ 459494 h 689947"/>
                  <a:gd name="connsiteX182" fmla="*/ 8881 w 431689"/>
                  <a:gd name="connsiteY182" fmla="*/ 459402 h 689947"/>
                  <a:gd name="connsiteX183" fmla="*/ 8881 w 431689"/>
                  <a:gd name="connsiteY183" fmla="*/ 459399 h 689947"/>
                  <a:gd name="connsiteX184" fmla="*/ 13508 w 431689"/>
                  <a:gd name="connsiteY184" fmla="*/ 457421 h 689947"/>
                  <a:gd name="connsiteX185" fmla="*/ 19535 w 431689"/>
                  <a:gd name="connsiteY185" fmla="*/ 454842 h 689947"/>
                  <a:gd name="connsiteX186" fmla="*/ 25040 w 431689"/>
                  <a:gd name="connsiteY186" fmla="*/ 452466 h 689947"/>
                  <a:gd name="connsiteX187" fmla="*/ 25040 w 431689"/>
                  <a:gd name="connsiteY187" fmla="*/ 452487 h 689947"/>
                  <a:gd name="connsiteX188" fmla="*/ 38731 w 431689"/>
                  <a:gd name="connsiteY188" fmla="*/ 446950 h 689947"/>
                  <a:gd name="connsiteX189" fmla="*/ 38729 w 431689"/>
                  <a:gd name="connsiteY189" fmla="*/ 446971 h 689947"/>
                  <a:gd name="connsiteX190" fmla="*/ 44887 w 431689"/>
                  <a:gd name="connsiteY190" fmla="*/ 442267 h 689947"/>
                  <a:gd name="connsiteX191" fmla="*/ 37101 w 431689"/>
                  <a:gd name="connsiteY191" fmla="*/ 433453 h 689947"/>
                  <a:gd name="connsiteX192" fmla="*/ 14325 w 431689"/>
                  <a:gd name="connsiteY192" fmla="*/ 409923 h 689947"/>
                  <a:gd name="connsiteX193" fmla="*/ 14541 w 431689"/>
                  <a:gd name="connsiteY193" fmla="*/ 408525 h 689947"/>
                  <a:gd name="connsiteX194" fmla="*/ 14543 w 431689"/>
                  <a:gd name="connsiteY194" fmla="*/ 408520 h 689947"/>
                  <a:gd name="connsiteX195" fmla="*/ 15129 w 431689"/>
                  <a:gd name="connsiteY195" fmla="*/ 407618 h 689947"/>
                  <a:gd name="connsiteX196" fmla="*/ 15142 w 431689"/>
                  <a:gd name="connsiteY196" fmla="*/ 407603 h 689947"/>
                  <a:gd name="connsiteX197" fmla="*/ 15440 w 431689"/>
                  <a:gd name="connsiteY197" fmla="*/ 407317 h 689947"/>
                  <a:gd name="connsiteX198" fmla="*/ 29825 w 431689"/>
                  <a:gd name="connsiteY198" fmla="*/ 404146 h 689947"/>
                  <a:gd name="connsiteX199" fmla="*/ 29848 w 431689"/>
                  <a:gd name="connsiteY199" fmla="*/ 404166 h 689947"/>
                  <a:gd name="connsiteX200" fmla="*/ 29873 w 431689"/>
                  <a:gd name="connsiteY200" fmla="*/ 404134 h 689947"/>
                  <a:gd name="connsiteX201" fmla="*/ 29871 w 431689"/>
                  <a:gd name="connsiteY201" fmla="*/ 404158 h 689947"/>
                  <a:gd name="connsiteX202" fmla="*/ 50687 w 431689"/>
                  <a:gd name="connsiteY202" fmla="*/ 400819 h 689947"/>
                  <a:gd name="connsiteX203" fmla="*/ 50648 w 431689"/>
                  <a:gd name="connsiteY203" fmla="*/ 400839 h 689947"/>
                  <a:gd name="connsiteX204" fmla="*/ 44694 w 431689"/>
                  <a:gd name="connsiteY204" fmla="*/ 390950 h 689947"/>
                  <a:gd name="connsiteX205" fmla="*/ 38286 w 431689"/>
                  <a:gd name="connsiteY205" fmla="*/ 380905 h 689947"/>
                  <a:gd name="connsiteX206" fmla="*/ 38286 w 431689"/>
                  <a:gd name="connsiteY206" fmla="*/ 380899 h 689947"/>
                  <a:gd name="connsiteX207" fmla="*/ 38184 w 431689"/>
                  <a:gd name="connsiteY207" fmla="*/ 380323 h 689947"/>
                  <a:gd name="connsiteX208" fmla="*/ 38145 w 431689"/>
                  <a:gd name="connsiteY208" fmla="*/ 380318 h 689947"/>
                  <a:gd name="connsiteX209" fmla="*/ 34585 w 431689"/>
                  <a:gd name="connsiteY209" fmla="*/ 374934 h 689947"/>
                  <a:gd name="connsiteX210" fmla="*/ 30502 w 431689"/>
                  <a:gd name="connsiteY210" fmla="*/ 368784 h 689947"/>
                  <a:gd name="connsiteX211" fmla="*/ 30502 w 431689"/>
                  <a:gd name="connsiteY211" fmla="*/ 368808 h 689947"/>
                  <a:gd name="connsiteX212" fmla="*/ 30379 w 431689"/>
                  <a:gd name="connsiteY212" fmla="*/ 368131 h 689947"/>
                  <a:gd name="connsiteX213" fmla="*/ 31626 w 431689"/>
                  <a:gd name="connsiteY213" fmla="*/ 366572 h 689947"/>
                  <a:gd name="connsiteX214" fmla="*/ 31628 w 431689"/>
                  <a:gd name="connsiteY214" fmla="*/ 366594 h 689947"/>
                  <a:gd name="connsiteX215" fmla="*/ 37514 w 431689"/>
                  <a:gd name="connsiteY215" fmla="*/ 366195 h 689947"/>
                  <a:gd name="connsiteX216" fmla="*/ 78226 w 431689"/>
                  <a:gd name="connsiteY216" fmla="*/ 369033 h 689947"/>
                  <a:gd name="connsiteX217" fmla="*/ 78226 w 431689"/>
                  <a:gd name="connsiteY217" fmla="*/ 369053 h 689947"/>
                  <a:gd name="connsiteX218" fmla="*/ 78750 w 431689"/>
                  <a:gd name="connsiteY218" fmla="*/ 369341 h 689947"/>
                  <a:gd name="connsiteX219" fmla="*/ 78852 w 431689"/>
                  <a:gd name="connsiteY219" fmla="*/ 369434 h 689947"/>
                  <a:gd name="connsiteX220" fmla="*/ 83767 w 431689"/>
                  <a:gd name="connsiteY220" fmla="*/ 370418 h 689947"/>
                  <a:gd name="connsiteX221" fmla="*/ 86325 w 431689"/>
                  <a:gd name="connsiteY221" fmla="*/ 370229 h 689947"/>
                  <a:gd name="connsiteX222" fmla="*/ 86286 w 431689"/>
                  <a:gd name="connsiteY222" fmla="*/ 370224 h 689947"/>
                  <a:gd name="connsiteX223" fmla="*/ 86332 w 431689"/>
                  <a:gd name="connsiteY223" fmla="*/ 369702 h 689947"/>
                  <a:gd name="connsiteX224" fmla="*/ 86332 w 431689"/>
                  <a:gd name="connsiteY224" fmla="*/ 369696 h 689947"/>
                  <a:gd name="connsiteX225" fmla="*/ 85785 w 431689"/>
                  <a:gd name="connsiteY225" fmla="*/ 365541 h 689947"/>
                  <a:gd name="connsiteX226" fmla="*/ 85783 w 431689"/>
                  <a:gd name="connsiteY226" fmla="*/ 365537 h 689947"/>
                  <a:gd name="connsiteX227" fmla="*/ 78881 w 431689"/>
                  <a:gd name="connsiteY227" fmla="*/ 338944 h 689947"/>
                  <a:gd name="connsiteX228" fmla="*/ 78868 w 431689"/>
                  <a:gd name="connsiteY228" fmla="*/ 338924 h 689947"/>
                  <a:gd name="connsiteX229" fmla="*/ 72891 w 431689"/>
                  <a:gd name="connsiteY229" fmla="*/ 316494 h 689947"/>
                  <a:gd name="connsiteX230" fmla="*/ 72891 w 431689"/>
                  <a:gd name="connsiteY230" fmla="*/ 316515 h 689947"/>
                  <a:gd name="connsiteX231" fmla="*/ 72891 w 431689"/>
                  <a:gd name="connsiteY231" fmla="*/ 316489 h 689947"/>
                  <a:gd name="connsiteX232" fmla="*/ 73524 w 431689"/>
                  <a:gd name="connsiteY232" fmla="*/ 315165 h 689947"/>
                  <a:gd name="connsiteX233" fmla="*/ 73522 w 431689"/>
                  <a:gd name="connsiteY233" fmla="*/ 315160 h 689947"/>
                  <a:gd name="connsiteX234" fmla="*/ 74505 w 431689"/>
                  <a:gd name="connsiteY234" fmla="*/ 314835 h 689947"/>
                  <a:gd name="connsiteX235" fmla="*/ 74552 w 431689"/>
                  <a:gd name="connsiteY235" fmla="*/ 314835 h 689947"/>
                  <a:gd name="connsiteX236" fmla="*/ 74685 w 431689"/>
                  <a:gd name="connsiteY236" fmla="*/ 314835 h 689947"/>
                  <a:gd name="connsiteX237" fmla="*/ 74682 w 431689"/>
                  <a:gd name="connsiteY237" fmla="*/ 314857 h 689947"/>
                  <a:gd name="connsiteX238" fmla="*/ 94929 w 431689"/>
                  <a:gd name="connsiteY238" fmla="*/ 322051 h 689947"/>
                  <a:gd name="connsiteX239" fmla="*/ 94929 w 431689"/>
                  <a:gd name="connsiteY239" fmla="*/ 322072 h 689947"/>
                  <a:gd name="connsiteX240" fmla="*/ 95258 w 431689"/>
                  <a:gd name="connsiteY240" fmla="*/ 322356 h 689947"/>
                  <a:gd name="connsiteX241" fmla="*/ 95256 w 431689"/>
                  <a:gd name="connsiteY241" fmla="*/ 322349 h 689947"/>
                  <a:gd name="connsiteX242" fmla="*/ 109698 w 431689"/>
                  <a:gd name="connsiteY242" fmla="*/ 327545 h 689947"/>
                  <a:gd name="connsiteX243" fmla="*/ 109695 w 431689"/>
                  <a:gd name="connsiteY243" fmla="*/ 327540 h 689947"/>
                  <a:gd name="connsiteX244" fmla="*/ 111380 w 431689"/>
                  <a:gd name="connsiteY244" fmla="*/ 327985 h 689947"/>
                  <a:gd name="connsiteX245" fmla="*/ 110390 w 431689"/>
                  <a:gd name="connsiteY245" fmla="*/ 310445 h 689947"/>
                  <a:gd name="connsiteX246" fmla="*/ 110390 w 431689"/>
                  <a:gd name="connsiteY246" fmla="*/ 310455 h 689947"/>
                  <a:gd name="connsiteX247" fmla="*/ 110388 w 431689"/>
                  <a:gd name="connsiteY247" fmla="*/ 310414 h 689947"/>
                  <a:gd name="connsiteX248" fmla="*/ 110438 w 431689"/>
                  <a:gd name="connsiteY248" fmla="*/ 290515 h 689947"/>
                  <a:gd name="connsiteX249" fmla="*/ 110436 w 431689"/>
                  <a:gd name="connsiteY249" fmla="*/ 290510 h 689947"/>
                  <a:gd name="connsiteX250" fmla="*/ 111905 w 431689"/>
                  <a:gd name="connsiteY250" fmla="*/ 289275 h 689947"/>
                  <a:gd name="connsiteX251" fmla="*/ 111965 w 431689"/>
                  <a:gd name="connsiteY251" fmla="*/ 289295 h 689947"/>
                  <a:gd name="connsiteX252" fmla="*/ 111970 w 431689"/>
                  <a:gd name="connsiteY252" fmla="*/ 289272 h 689947"/>
                  <a:gd name="connsiteX253" fmla="*/ 112506 w 431689"/>
                  <a:gd name="connsiteY253" fmla="*/ 289349 h 689947"/>
                  <a:gd name="connsiteX254" fmla="*/ 112506 w 431689"/>
                  <a:gd name="connsiteY254" fmla="*/ 289370 h 689947"/>
                  <a:gd name="connsiteX255" fmla="*/ 121196 w 431689"/>
                  <a:gd name="connsiteY255" fmla="*/ 294508 h 689947"/>
                  <a:gd name="connsiteX256" fmla="*/ 121193 w 431689"/>
                  <a:gd name="connsiteY256" fmla="*/ 294504 h 689947"/>
                  <a:gd name="connsiteX257" fmla="*/ 121577 w 431689"/>
                  <a:gd name="connsiteY257" fmla="*/ 294761 h 689947"/>
                  <a:gd name="connsiteX258" fmla="*/ 121577 w 431689"/>
                  <a:gd name="connsiteY258" fmla="*/ 294781 h 689947"/>
                  <a:gd name="connsiteX259" fmla="*/ 122885 w 431689"/>
                  <a:gd name="connsiteY259" fmla="*/ 295632 h 689947"/>
                  <a:gd name="connsiteX260" fmla="*/ 122885 w 431689"/>
                  <a:gd name="connsiteY260" fmla="*/ 295654 h 689947"/>
                  <a:gd name="connsiteX261" fmla="*/ 124070 w 431689"/>
                  <a:gd name="connsiteY261" fmla="*/ 296428 h 689947"/>
                  <a:gd name="connsiteX262" fmla="*/ 136744 w 431689"/>
                  <a:gd name="connsiteY262" fmla="*/ 304583 h 689947"/>
                  <a:gd name="connsiteX263" fmla="*/ 136785 w 431689"/>
                  <a:gd name="connsiteY263" fmla="*/ 304604 h 689947"/>
                  <a:gd name="connsiteX264" fmla="*/ 138242 w 431689"/>
                  <a:gd name="connsiteY264" fmla="*/ 153860 h 689947"/>
                  <a:gd name="connsiteX265" fmla="*/ 138242 w 431689"/>
                  <a:gd name="connsiteY265" fmla="*/ 153881 h 689947"/>
                  <a:gd name="connsiteX266" fmla="*/ 138637 w 431689"/>
                  <a:gd name="connsiteY266" fmla="*/ 1428 h 689947"/>
                  <a:gd name="connsiteX267" fmla="*/ 139586 w 431689"/>
                  <a:gd name="connsiteY267" fmla="*/ 84 h 689947"/>
                  <a:gd name="connsiteX268" fmla="*/ 140069 w 431689"/>
                  <a:gd name="connsiteY268" fmla="*/ 0 h 689947"/>
                  <a:gd name="connsiteX269" fmla="*/ 141175 w 431689"/>
                  <a:gd name="connsiteY269" fmla="*/ 518 h 689947"/>
                  <a:gd name="connsiteX270" fmla="*/ 150855 w 431689"/>
                  <a:gd name="connsiteY270" fmla="*/ 12216 h 689947"/>
                  <a:gd name="connsiteX271" fmla="*/ 150852 w 431689"/>
                  <a:gd name="connsiteY271" fmla="*/ 12237 h 689947"/>
                  <a:gd name="connsiteX272" fmla="*/ 166110 w 431689"/>
                  <a:gd name="connsiteY272" fmla="*/ 29945 h 689947"/>
                  <a:gd name="connsiteX273" fmla="*/ 166132 w 431689"/>
                  <a:gd name="connsiteY273" fmla="*/ 29969 h 689947"/>
                  <a:gd name="connsiteX274" fmla="*/ 170865 w 431689"/>
                  <a:gd name="connsiteY274" fmla="*/ 35479 h 689947"/>
                  <a:gd name="connsiteX275" fmla="*/ 170867 w 431689"/>
                  <a:gd name="connsiteY275" fmla="*/ 35502 h 689947"/>
                  <a:gd name="connsiteX276" fmla="*/ 183521 w 431689"/>
                  <a:gd name="connsiteY276" fmla="*/ 50187 h 689947"/>
                  <a:gd name="connsiteX277" fmla="*/ 186268 w 431689"/>
                  <a:gd name="connsiteY277" fmla="*/ 53362 h 689947"/>
                  <a:gd name="connsiteX278" fmla="*/ 186284 w 431689"/>
                  <a:gd name="connsiteY278" fmla="*/ 53385 h 689947"/>
                  <a:gd name="connsiteX279" fmla="*/ 208431 w 431689"/>
                  <a:gd name="connsiteY279" fmla="*/ 79405 h 689947"/>
                  <a:gd name="connsiteX280" fmla="*/ 217713 w 431689"/>
                  <a:gd name="connsiteY280" fmla="*/ 87797 h 689947"/>
                  <a:gd name="connsiteX281" fmla="*/ 217652 w 431689"/>
                  <a:gd name="connsiteY281" fmla="*/ 87794 h 689947"/>
                  <a:gd name="connsiteX282" fmla="*/ 217750 w 431689"/>
                  <a:gd name="connsiteY282" fmla="*/ 87801 h 689947"/>
                  <a:gd name="connsiteX283" fmla="*/ 217792 w 431689"/>
                  <a:gd name="connsiteY283" fmla="*/ 87825 h 689947"/>
                  <a:gd name="connsiteX284" fmla="*/ 222364 w 431689"/>
                  <a:gd name="connsiteY284" fmla="*/ 83161 h 689947"/>
                  <a:gd name="connsiteX285" fmla="*/ 229377 w 431689"/>
                  <a:gd name="connsiteY285" fmla="*/ 75601 h 689947"/>
                  <a:gd name="connsiteX286" fmla="*/ 229359 w 431689"/>
                  <a:gd name="connsiteY286" fmla="*/ 75596 h 689947"/>
                  <a:gd name="connsiteX287" fmla="*/ 231508 w 431689"/>
                  <a:gd name="connsiteY287" fmla="*/ 73554 h 689947"/>
                  <a:gd name="connsiteX288" fmla="*/ 231504 w 431689"/>
                  <a:gd name="connsiteY288" fmla="*/ 73550 h 689947"/>
                  <a:gd name="connsiteX289" fmla="*/ 231715 w 431689"/>
                  <a:gd name="connsiteY289" fmla="*/ 72822 h 689947"/>
                  <a:gd name="connsiteX290" fmla="*/ 231715 w 431689"/>
                  <a:gd name="connsiteY290" fmla="*/ 72818 h 689947"/>
                  <a:gd name="connsiteX291" fmla="*/ 283981 w 431689"/>
                  <a:gd name="connsiteY291" fmla="*/ 11761 h 689947"/>
                  <a:gd name="connsiteX292" fmla="*/ 284002 w 431689"/>
                  <a:gd name="connsiteY292" fmla="*/ 11741 h 689947"/>
                  <a:gd name="connsiteX293" fmla="*/ 287640 w 431689"/>
                  <a:gd name="connsiteY293" fmla="*/ 6909 h 689947"/>
                  <a:gd name="connsiteX294" fmla="*/ 287636 w 431689"/>
                  <a:gd name="connsiteY294" fmla="*/ 6907 h 689947"/>
                  <a:gd name="connsiteX295" fmla="*/ 287679 w 431689"/>
                  <a:gd name="connsiteY295" fmla="*/ 6512 h 689947"/>
                  <a:gd name="connsiteX296" fmla="*/ 287679 w 431689"/>
                  <a:gd name="connsiteY296" fmla="*/ 6507 h 689947"/>
                  <a:gd name="connsiteX297" fmla="*/ 290464 w 431689"/>
                  <a:gd name="connsiteY297" fmla="*/ 2469 h 689947"/>
                  <a:gd name="connsiteX298" fmla="*/ 290464 w 431689"/>
                  <a:gd name="connsiteY298" fmla="*/ 2464 h 689947"/>
                  <a:gd name="connsiteX299" fmla="*/ 290494 w 431689"/>
                  <a:gd name="connsiteY299" fmla="*/ 2444 h 689947"/>
                  <a:gd name="connsiteX300" fmla="*/ 291650 w 431689"/>
                  <a:gd name="connsiteY300" fmla="*/ 1997 h 689947"/>
                  <a:gd name="connsiteX301" fmla="*/ 293270 w 431689"/>
                  <a:gd name="connsiteY301" fmla="*/ 3092 h 689947"/>
                  <a:gd name="connsiteX302" fmla="*/ 293270 w 431689"/>
                  <a:gd name="connsiteY302" fmla="*/ 3112 h 689947"/>
                  <a:gd name="connsiteX303" fmla="*/ 295566 w 431689"/>
                  <a:gd name="connsiteY303" fmla="*/ 154253 h 689947"/>
                  <a:gd name="connsiteX304" fmla="*/ 295566 w 431689"/>
                  <a:gd name="connsiteY304" fmla="*/ 154273 h 689947"/>
                  <a:gd name="connsiteX305" fmla="*/ 297652 w 431689"/>
                  <a:gd name="connsiteY305" fmla="*/ 305143 h 689947"/>
                  <a:gd name="connsiteX306" fmla="*/ 297693 w 431689"/>
                  <a:gd name="connsiteY306" fmla="*/ 305137 h 689947"/>
                  <a:gd name="connsiteX307" fmla="*/ 309726 w 431689"/>
                  <a:gd name="connsiteY307" fmla="*/ 297414 h 689947"/>
                  <a:gd name="connsiteX308" fmla="*/ 309747 w 431689"/>
                  <a:gd name="connsiteY308" fmla="*/ 297405 h 689947"/>
                  <a:gd name="connsiteX309" fmla="*/ 323059 w 431689"/>
                  <a:gd name="connsiteY309" fmla="*/ 289221 h 689947"/>
                  <a:gd name="connsiteX310" fmla="*/ 323063 w 431689"/>
                  <a:gd name="connsiteY310" fmla="*/ 289241 h 689947"/>
                  <a:gd name="connsiteX311" fmla="*/ 323528 w 431689"/>
                  <a:gd name="connsiteY311" fmla="*/ 289169 h 689947"/>
                  <a:gd name="connsiteX312" fmla="*/ 325206 w 431689"/>
                  <a:gd name="connsiteY312" fmla="*/ 290221 h 689947"/>
                  <a:gd name="connsiteX313" fmla="*/ 326132 w 431689"/>
                  <a:gd name="connsiteY313" fmla="*/ 297665 h 689947"/>
                  <a:gd name="connsiteX314" fmla="*/ 324187 w 431689"/>
                  <a:gd name="connsiteY314" fmla="*/ 322462 h 689947"/>
                  <a:gd name="connsiteX315" fmla="*/ 324180 w 431689"/>
                  <a:gd name="connsiteY315" fmla="*/ 322483 h 689947"/>
                  <a:gd name="connsiteX316" fmla="*/ 323867 w 431689"/>
                  <a:gd name="connsiteY316" fmla="*/ 328048 h 689947"/>
                  <a:gd name="connsiteX317" fmla="*/ 323910 w 431689"/>
                  <a:gd name="connsiteY317" fmla="*/ 328071 h 689947"/>
                  <a:gd name="connsiteX318" fmla="*/ 340641 w 431689"/>
                  <a:gd name="connsiteY318" fmla="*/ 322200 h 689947"/>
                  <a:gd name="connsiteX319" fmla="*/ 340641 w 431689"/>
                  <a:gd name="connsiteY319" fmla="*/ 322195 h 689947"/>
                  <a:gd name="connsiteX320" fmla="*/ 361990 w 431689"/>
                  <a:gd name="connsiteY320" fmla="*/ 314692 h 689947"/>
                  <a:gd name="connsiteX321" fmla="*/ 361997 w 431689"/>
                  <a:gd name="connsiteY321" fmla="*/ 314686 h 689947"/>
                  <a:gd name="connsiteX322" fmla="*/ 362045 w 431689"/>
                  <a:gd name="connsiteY322" fmla="*/ 314692 h 689947"/>
                  <a:gd name="connsiteX323" fmla="*/ 363132 w 431689"/>
                  <a:gd name="connsiteY323" fmla="*/ 315057 h 689947"/>
                  <a:gd name="connsiteX324" fmla="*/ 362233 w 431689"/>
                  <a:gd name="connsiteY324" fmla="*/ 316179 h 689947"/>
                  <a:gd name="connsiteX325" fmla="*/ 363255 w 431689"/>
                  <a:gd name="connsiteY325" fmla="*/ 315161 h 689947"/>
                  <a:gd name="connsiteX326" fmla="*/ 363736 w 431689"/>
                  <a:gd name="connsiteY326" fmla="*/ 316548 h 689947"/>
                  <a:gd name="connsiteX327" fmla="*/ 361802 w 431689"/>
                  <a:gd name="connsiteY327" fmla="*/ 321964 h 689947"/>
                  <a:gd name="connsiteX328" fmla="*/ 361768 w 431689"/>
                  <a:gd name="connsiteY328" fmla="*/ 322029 h 689947"/>
                  <a:gd name="connsiteX329" fmla="*/ 356926 w 431689"/>
                  <a:gd name="connsiteY329" fmla="*/ 336181 h 689947"/>
                  <a:gd name="connsiteX330" fmla="*/ 351897 w 431689"/>
                  <a:gd name="connsiteY330" fmla="*/ 353028 h 689947"/>
                  <a:gd name="connsiteX331" fmla="*/ 351897 w 431689"/>
                  <a:gd name="connsiteY331" fmla="*/ 353024 h 689947"/>
                  <a:gd name="connsiteX332" fmla="*/ 351169 w 431689"/>
                  <a:gd name="connsiteY332" fmla="*/ 361468 h 689947"/>
                  <a:gd name="connsiteX333" fmla="*/ 351169 w 431689"/>
                  <a:gd name="connsiteY333" fmla="*/ 361465 h 689947"/>
                  <a:gd name="connsiteX334" fmla="*/ 354456 w 431689"/>
                  <a:gd name="connsiteY334" fmla="*/ 361862 h 689947"/>
                  <a:gd name="connsiteX335" fmla="*/ 359625 w 431689"/>
                  <a:gd name="connsiteY335" fmla="*/ 361553 h 689947"/>
                  <a:gd name="connsiteX336" fmla="*/ 359622 w 431689"/>
                  <a:gd name="connsiteY336" fmla="*/ 361574 h 689947"/>
                  <a:gd name="connsiteX337" fmla="*/ 370317 w 431689"/>
                  <a:gd name="connsiteY337" fmla="*/ 359627 h 689947"/>
                  <a:gd name="connsiteX338" fmla="*/ 370313 w 431689"/>
                  <a:gd name="connsiteY338" fmla="*/ 359621 h 689947"/>
                  <a:gd name="connsiteX339" fmla="*/ 370315 w 431689"/>
                  <a:gd name="connsiteY339" fmla="*/ 359643 h 689947"/>
                  <a:gd name="connsiteX340" fmla="*/ 370526 w 431689"/>
                  <a:gd name="connsiteY340" fmla="*/ 359491 h 689947"/>
                  <a:gd name="connsiteX341" fmla="*/ 370526 w 431689"/>
                  <a:gd name="connsiteY341" fmla="*/ 359484 h 689947"/>
                  <a:gd name="connsiteX342" fmla="*/ 392886 w 431689"/>
                  <a:gd name="connsiteY342" fmla="*/ 356953 h 689947"/>
                  <a:gd name="connsiteX343" fmla="*/ 397084 w 431689"/>
                  <a:gd name="connsiteY343" fmla="*/ 357319 h 689947"/>
                  <a:gd name="connsiteX344" fmla="*/ 397084 w 431689"/>
                  <a:gd name="connsiteY344" fmla="*/ 357313 h 689947"/>
                  <a:gd name="connsiteX345" fmla="*/ 398326 w 431689"/>
                  <a:gd name="connsiteY345" fmla="*/ 358906 h 689947"/>
                  <a:gd name="connsiteX346" fmla="*/ 398237 w 431689"/>
                  <a:gd name="connsiteY346" fmla="*/ 359468 h 689947"/>
                  <a:gd name="connsiteX347" fmla="*/ 398237 w 431689"/>
                  <a:gd name="connsiteY347" fmla="*/ 359491 h 689947"/>
                  <a:gd name="connsiteX348" fmla="*/ 392647 w 431689"/>
                  <a:gd name="connsiteY348" fmla="*/ 369191 h 689947"/>
                  <a:gd name="connsiteX349" fmla="*/ 392632 w 431689"/>
                  <a:gd name="connsiteY349" fmla="*/ 369212 h 689947"/>
                  <a:gd name="connsiteX350" fmla="*/ 387457 w 431689"/>
                  <a:gd name="connsiteY350" fmla="*/ 377840 h 689947"/>
                  <a:gd name="connsiteX351" fmla="*/ 387413 w 431689"/>
                  <a:gd name="connsiteY351" fmla="*/ 377836 h 689947"/>
                  <a:gd name="connsiteX352" fmla="*/ 387329 w 431689"/>
                  <a:gd name="connsiteY352" fmla="*/ 378338 h 689947"/>
                  <a:gd name="connsiteX353" fmla="*/ 387329 w 431689"/>
                  <a:gd name="connsiteY353" fmla="*/ 378333 h 689947"/>
                  <a:gd name="connsiteX354" fmla="*/ 380955 w 431689"/>
                  <a:gd name="connsiteY354" fmla="*/ 389481 h 689947"/>
                  <a:gd name="connsiteX355" fmla="*/ 380943 w 431689"/>
                  <a:gd name="connsiteY355" fmla="*/ 389498 h 689947"/>
                  <a:gd name="connsiteX356" fmla="*/ 375007 w 431689"/>
                  <a:gd name="connsiteY356" fmla="*/ 399717 h 689947"/>
                  <a:gd name="connsiteX357" fmla="*/ 374964 w 431689"/>
                  <a:gd name="connsiteY357" fmla="*/ 399738 h 689947"/>
                  <a:gd name="connsiteX358" fmla="*/ 397853 w 431689"/>
                  <a:gd name="connsiteY358" fmla="*/ 403190 h 689947"/>
                  <a:gd name="connsiteX359" fmla="*/ 397858 w 431689"/>
                  <a:gd name="connsiteY359" fmla="*/ 403196 h 689947"/>
                  <a:gd name="connsiteX360" fmla="*/ 418890 w 431689"/>
                  <a:gd name="connsiteY360" fmla="*/ 407047 h 689947"/>
                  <a:gd name="connsiteX361" fmla="*/ 418928 w 431689"/>
                  <a:gd name="connsiteY361" fmla="*/ 407067 h 689947"/>
                  <a:gd name="connsiteX362" fmla="*/ 418933 w 431689"/>
                  <a:gd name="connsiteY362" fmla="*/ 407088 h 689947"/>
                  <a:gd name="connsiteX363" fmla="*/ 418931 w 431689"/>
                  <a:gd name="connsiteY363" fmla="*/ 407063 h 689947"/>
                  <a:gd name="connsiteX364" fmla="*/ 420969 w 431689"/>
                  <a:gd name="connsiteY364" fmla="*/ 408511 h 689947"/>
                  <a:gd name="connsiteX365" fmla="*/ 421496 w 431689"/>
                  <a:gd name="connsiteY365" fmla="*/ 410432 h 689947"/>
                  <a:gd name="connsiteX366" fmla="*/ 421496 w 431689"/>
                  <a:gd name="connsiteY366" fmla="*/ 410427 h 689947"/>
                  <a:gd name="connsiteX367" fmla="*/ 421122 w 431689"/>
                  <a:gd name="connsiteY367" fmla="*/ 411598 h 689947"/>
                  <a:gd name="connsiteX368" fmla="*/ 408656 w 431689"/>
                  <a:gd name="connsiteY368" fmla="*/ 424236 h 689947"/>
                  <a:gd name="connsiteX369" fmla="*/ 408656 w 431689"/>
                  <a:gd name="connsiteY369" fmla="*/ 424257 h 689947"/>
                  <a:gd name="connsiteX370" fmla="*/ 395944 w 431689"/>
                  <a:gd name="connsiteY370" fmla="*/ 437369 h 689947"/>
                  <a:gd name="connsiteX371" fmla="*/ 395901 w 431689"/>
                  <a:gd name="connsiteY371" fmla="*/ 437364 h 689947"/>
                  <a:gd name="connsiteX372" fmla="*/ 401648 w 431689"/>
                  <a:gd name="connsiteY372" fmla="*/ 439890 h 689947"/>
                  <a:gd name="connsiteX373" fmla="*/ 401646 w 431689"/>
                  <a:gd name="connsiteY373" fmla="*/ 439887 h 689947"/>
                  <a:gd name="connsiteX374" fmla="*/ 410713 w 431689"/>
                  <a:gd name="connsiteY374" fmla="*/ 443385 h 689947"/>
                  <a:gd name="connsiteX375" fmla="*/ 410713 w 431689"/>
                  <a:gd name="connsiteY375" fmla="*/ 443379 h 689947"/>
                  <a:gd name="connsiteX376" fmla="*/ 421814 w 431689"/>
                  <a:gd name="connsiteY376" fmla="*/ 447533 h 689947"/>
                  <a:gd name="connsiteX377" fmla="*/ 421814 w 431689"/>
                  <a:gd name="connsiteY377" fmla="*/ 447558 h 689947"/>
                  <a:gd name="connsiteX378" fmla="*/ 431380 w 431689"/>
                  <a:gd name="connsiteY378" fmla="*/ 452159 h 689947"/>
                  <a:gd name="connsiteX379" fmla="*/ 431602 w 431689"/>
                  <a:gd name="connsiteY379" fmla="*/ 453981 h 689947"/>
                  <a:gd name="connsiteX380" fmla="*/ 431512 w 431689"/>
                  <a:gd name="connsiteY380" fmla="*/ 454252 h 689947"/>
                  <a:gd name="connsiteX381" fmla="*/ 431512 w 431689"/>
                  <a:gd name="connsiteY381" fmla="*/ 454249 h 689947"/>
                  <a:gd name="connsiteX382" fmla="*/ 428472 w 431689"/>
                  <a:gd name="connsiteY382" fmla="*/ 457282 h 689947"/>
                  <a:gd name="connsiteX383" fmla="*/ 428472 w 431689"/>
                  <a:gd name="connsiteY383" fmla="*/ 457278 h 689947"/>
                  <a:gd name="connsiteX384" fmla="*/ 427945 w 431689"/>
                  <a:gd name="connsiteY384" fmla="*/ 457367 h 689947"/>
                  <a:gd name="connsiteX385" fmla="*/ 427902 w 431689"/>
                  <a:gd name="connsiteY385" fmla="*/ 457360 h 689947"/>
                  <a:gd name="connsiteX386" fmla="*/ 420082 w 431689"/>
                  <a:gd name="connsiteY386" fmla="*/ 461789 h 689947"/>
                  <a:gd name="connsiteX387" fmla="*/ 420077 w 431689"/>
                  <a:gd name="connsiteY387" fmla="*/ 461782 h 689947"/>
                  <a:gd name="connsiteX388" fmla="*/ 406645 w 431689"/>
                  <a:gd name="connsiteY388" fmla="*/ 469857 h 689947"/>
                  <a:gd name="connsiteX389" fmla="*/ 406645 w 431689"/>
                  <a:gd name="connsiteY389" fmla="*/ 469880 h 689947"/>
                  <a:gd name="connsiteX390" fmla="*/ 386065 w 431689"/>
                  <a:gd name="connsiteY390" fmla="*/ 483965 h 689947"/>
                  <a:gd name="connsiteX391" fmla="*/ 386021 w 431689"/>
                  <a:gd name="connsiteY391" fmla="*/ 483958 h 689947"/>
                  <a:gd name="connsiteX392" fmla="*/ 398482 w 431689"/>
                  <a:gd name="connsiteY392" fmla="*/ 494508 h 689947"/>
                  <a:gd name="connsiteX393" fmla="*/ 398482 w 431689"/>
                  <a:gd name="connsiteY393" fmla="*/ 494502 h 689947"/>
                  <a:gd name="connsiteX394" fmla="*/ 426819 w 431689"/>
                  <a:gd name="connsiteY394" fmla="*/ 518925 h 689947"/>
                  <a:gd name="connsiteX395" fmla="*/ 425541 w 431689"/>
                  <a:gd name="connsiteY395" fmla="*/ 519483 h 689947"/>
                  <a:gd name="connsiteX396" fmla="*/ 425498 w 431689"/>
                  <a:gd name="connsiteY396" fmla="*/ 519474 h 689947"/>
                  <a:gd name="connsiteX397" fmla="*/ 425503 w 431689"/>
                  <a:gd name="connsiteY397" fmla="*/ 519499 h 689947"/>
                  <a:gd name="connsiteX398" fmla="*/ 425503 w 431689"/>
                  <a:gd name="connsiteY398" fmla="*/ 519496 h 689947"/>
                  <a:gd name="connsiteX399" fmla="*/ 426819 w 431689"/>
                  <a:gd name="connsiteY399" fmla="*/ 518925 h 689947"/>
                  <a:gd name="connsiteX400" fmla="*/ 426778 w 431689"/>
                  <a:gd name="connsiteY400" fmla="*/ 520602 h 689947"/>
                  <a:gd name="connsiteX401" fmla="*/ 426533 w 431689"/>
                  <a:gd name="connsiteY401" fmla="*/ 520911 h 689947"/>
                  <a:gd name="connsiteX402" fmla="*/ 426533 w 431689"/>
                  <a:gd name="connsiteY402" fmla="*/ 520936 h 689947"/>
                  <a:gd name="connsiteX403" fmla="*/ 426111 w 431689"/>
                  <a:gd name="connsiteY403" fmla="*/ 521236 h 689947"/>
                  <a:gd name="connsiteX404" fmla="*/ 407735 w 431689"/>
                  <a:gd name="connsiteY404" fmla="*/ 525998 h 689947"/>
                  <a:gd name="connsiteX405" fmla="*/ 407732 w 431689"/>
                  <a:gd name="connsiteY405" fmla="*/ 525992 h 689947"/>
                  <a:gd name="connsiteX406" fmla="*/ 391309 w 431689"/>
                  <a:gd name="connsiteY406" fmla="*/ 530244 h 689947"/>
                  <a:gd name="connsiteX407" fmla="*/ 391268 w 431689"/>
                  <a:gd name="connsiteY407" fmla="*/ 530241 h 689947"/>
                  <a:gd name="connsiteX408" fmla="*/ 399285 w 431689"/>
                  <a:gd name="connsiteY408" fmla="*/ 542353 h 689947"/>
                  <a:gd name="connsiteX409" fmla="*/ 399316 w 431689"/>
                  <a:gd name="connsiteY409" fmla="*/ 542391 h 689947"/>
                  <a:gd name="connsiteX410" fmla="*/ 408981 w 431689"/>
                  <a:gd name="connsiteY410" fmla="*/ 553445 h 689947"/>
                  <a:gd name="connsiteX411" fmla="*/ 408986 w 431689"/>
                  <a:gd name="connsiteY411" fmla="*/ 553457 h 689947"/>
                  <a:gd name="connsiteX412" fmla="*/ 415231 w 431689"/>
                  <a:gd name="connsiteY412" fmla="*/ 560627 h 689947"/>
                  <a:gd name="connsiteX413" fmla="*/ 415469 w 431689"/>
                  <a:gd name="connsiteY413" fmla="*/ 562125 h 689947"/>
                  <a:gd name="connsiteX414" fmla="*/ 414230 w 431689"/>
                  <a:gd name="connsiteY414" fmla="*/ 562998 h 689947"/>
                  <a:gd name="connsiteX415" fmla="*/ 397546 w 431689"/>
                  <a:gd name="connsiteY415" fmla="*/ 563939 h 689947"/>
                  <a:gd name="connsiteX416" fmla="*/ 397556 w 431689"/>
                  <a:gd name="connsiteY416" fmla="*/ 563962 h 689947"/>
                  <a:gd name="connsiteX417" fmla="*/ 372494 w 431689"/>
                  <a:gd name="connsiteY417" fmla="*/ 565049 h 689947"/>
                  <a:gd name="connsiteX418" fmla="*/ 366152 w 431689"/>
                  <a:gd name="connsiteY418" fmla="*/ 565330 h 689947"/>
                  <a:gd name="connsiteX419" fmla="*/ 366106 w 431689"/>
                  <a:gd name="connsiteY419" fmla="*/ 565320 h 689947"/>
                  <a:gd name="connsiteX420" fmla="*/ 371922 w 431689"/>
                  <a:gd name="connsiteY420" fmla="*/ 578132 h 689947"/>
                  <a:gd name="connsiteX421" fmla="*/ 371924 w 431689"/>
                  <a:gd name="connsiteY421" fmla="*/ 578148 h 689947"/>
                  <a:gd name="connsiteX422" fmla="*/ 381917 w 431689"/>
                  <a:gd name="connsiteY422" fmla="*/ 599653 h 689947"/>
                  <a:gd name="connsiteX423" fmla="*/ 381915 w 431689"/>
                  <a:gd name="connsiteY423" fmla="*/ 599672 h 689947"/>
                  <a:gd name="connsiteX424" fmla="*/ 384487 w 431689"/>
                  <a:gd name="connsiteY424" fmla="*/ 608514 h 689947"/>
                  <a:gd name="connsiteX425" fmla="*/ 383499 w 431689"/>
                  <a:gd name="connsiteY425" fmla="*/ 609957 h 689947"/>
                  <a:gd name="connsiteX426" fmla="*/ 383499 w 431689"/>
                  <a:gd name="connsiteY426" fmla="*/ 609982 h 689947"/>
                  <a:gd name="connsiteX427" fmla="*/ 383347 w 431689"/>
                  <a:gd name="connsiteY427" fmla="*/ 610033 h 689947"/>
                  <a:gd name="connsiteX428" fmla="*/ 383245 w 431689"/>
                  <a:gd name="connsiteY428" fmla="*/ 610064 h 689947"/>
                  <a:gd name="connsiteX429" fmla="*/ 382888 w 431689"/>
                  <a:gd name="connsiteY429" fmla="*/ 610146 h 689947"/>
                  <a:gd name="connsiteX430" fmla="*/ 382886 w 431689"/>
                  <a:gd name="connsiteY430" fmla="*/ 610143 h 689947"/>
                  <a:gd name="connsiteX431" fmla="*/ 382231 w 431689"/>
                  <a:gd name="connsiteY431" fmla="*/ 610184 h 689947"/>
                  <a:gd name="connsiteX432" fmla="*/ 350315 w 431689"/>
                  <a:gd name="connsiteY432" fmla="*/ 603912 h 689947"/>
                  <a:gd name="connsiteX433" fmla="*/ 350306 w 431689"/>
                  <a:gd name="connsiteY433" fmla="*/ 603905 h 689947"/>
                  <a:gd name="connsiteX434" fmla="*/ 350104 w 431689"/>
                  <a:gd name="connsiteY434" fmla="*/ 603764 h 689947"/>
                  <a:gd name="connsiteX435" fmla="*/ 350100 w 431689"/>
                  <a:gd name="connsiteY435" fmla="*/ 603757 h 689947"/>
                  <a:gd name="connsiteX436" fmla="*/ 338883 w 431689"/>
                  <a:gd name="connsiteY436" fmla="*/ 601681 h 689947"/>
                  <a:gd name="connsiteX437" fmla="*/ 337662 w 431689"/>
                  <a:gd name="connsiteY437" fmla="*/ 601737 h 689947"/>
                  <a:gd name="connsiteX438" fmla="*/ 337621 w 431689"/>
                  <a:gd name="connsiteY438" fmla="*/ 601733 h 689947"/>
                  <a:gd name="connsiteX439" fmla="*/ 342172 w 431689"/>
                  <a:gd name="connsiteY439" fmla="*/ 629375 h 689947"/>
                  <a:gd name="connsiteX440" fmla="*/ 342172 w 431689"/>
                  <a:gd name="connsiteY440" fmla="*/ 629397 h 689947"/>
                  <a:gd name="connsiteX441" fmla="*/ 344838 w 431689"/>
                  <a:gd name="connsiteY441" fmla="*/ 647962 h 689947"/>
                  <a:gd name="connsiteX442" fmla="*/ 343832 w 431689"/>
                  <a:gd name="connsiteY442" fmla="*/ 649169 h 689947"/>
                  <a:gd name="connsiteX443" fmla="*/ 343818 w 431689"/>
                  <a:gd name="connsiteY443" fmla="*/ 649175 h 689947"/>
                  <a:gd name="connsiteX444" fmla="*/ 343512 w 431689"/>
                  <a:gd name="connsiteY444" fmla="*/ 649276 h 689947"/>
                  <a:gd name="connsiteX445" fmla="*/ 343507 w 431689"/>
                  <a:gd name="connsiteY445" fmla="*/ 649270 h 689947"/>
                  <a:gd name="connsiteX446" fmla="*/ 343089 w 431689"/>
                  <a:gd name="connsiteY446" fmla="*/ 649305 h 689947"/>
                  <a:gd name="connsiteX447" fmla="*/ 342797 w 431689"/>
                  <a:gd name="connsiteY447" fmla="*/ 649270 h 689947"/>
                  <a:gd name="connsiteX448" fmla="*/ 342787 w 431689"/>
                  <a:gd name="connsiteY448" fmla="*/ 649288 h 689947"/>
                  <a:gd name="connsiteX449" fmla="*/ 311935 w 431689"/>
                  <a:gd name="connsiteY449" fmla="*/ 633457 h 689947"/>
                  <a:gd name="connsiteX450" fmla="*/ 311924 w 431689"/>
                  <a:gd name="connsiteY450" fmla="*/ 633447 h 689947"/>
                  <a:gd name="connsiteX451" fmla="*/ 308607 w 431689"/>
                  <a:gd name="connsiteY451" fmla="*/ 631613 h 689947"/>
                  <a:gd name="connsiteX452" fmla="*/ 307969 w 431689"/>
                  <a:gd name="connsiteY452" fmla="*/ 649610 h 689947"/>
                  <a:gd name="connsiteX453" fmla="*/ 306439 w 431689"/>
                  <a:gd name="connsiteY453" fmla="*/ 669404 h 689947"/>
                  <a:gd name="connsiteX454" fmla="*/ 306439 w 431689"/>
                  <a:gd name="connsiteY454" fmla="*/ 669398 h 689947"/>
                  <a:gd name="connsiteX455" fmla="*/ 305783 w 431689"/>
                  <a:gd name="connsiteY455" fmla="*/ 670151 h 689947"/>
                  <a:gd name="connsiteX456" fmla="*/ 305779 w 431689"/>
                  <a:gd name="connsiteY456" fmla="*/ 670173 h 689947"/>
                  <a:gd name="connsiteX457" fmla="*/ 304725 w 431689"/>
                  <a:gd name="connsiteY457" fmla="*/ 670523 h 689947"/>
                  <a:gd name="connsiteX458" fmla="*/ 304721 w 431689"/>
                  <a:gd name="connsiteY458" fmla="*/ 670544 h 689947"/>
                  <a:gd name="connsiteX459" fmla="*/ 304380 w 431689"/>
                  <a:gd name="connsiteY459" fmla="*/ 670544 h 689947"/>
                  <a:gd name="connsiteX460" fmla="*/ 297398 w 431689"/>
                  <a:gd name="connsiteY460" fmla="*/ 667131 h 689947"/>
                  <a:gd name="connsiteX461" fmla="*/ 297370 w 431689"/>
                  <a:gd name="connsiteY461" fmla="*/ 667106 h 689947"/>
                  <a:gd name="connsiteX462" fmla="*/ 263796 w 431689"/>
                  <a:gd name="connsiteY462" fmla="*/ 639181 h 689947"/>
                  <a:gd name="connsiteX463" fmla="*/ 263730 w 431689"/>
                  <a:gd name="connsiteY463" fmla="*/ 639124 h 689947"/>
                  <a:gd name="connsiteX464" fmla="*/ 261437 w 431689"/>
                  <a:gd name="connsiteY464" fmla="*/ 637157 h 689947"/>
                  <a:gd name="connsiteX465" fmla="*/ 260434 w 431689"/>
                  <a:gd name="connsiteY465" fmla="*/ 638437 h 689947"/>
                  <a:gd name="connsiteX466" fmla="*/ 254867 w 431689"/>
                  <a:gd name="connsiteY466" fmla="*/ 652856 h 689947"/>
                  <a:gd name="connsiteX467" fmla="*/ 254860 w 431689"/>
                  <a:gd name="connsiteY467" fmla="*/ 652866 h 689947"/>
                  <a:gd name="connsiteX468" fmla="*/ 249902 w 431689"/>
                  <a:gd name="connsiteY468" fmla="*/ 666598 h 689947"/>
                  <a:gd name="connsiteX469" fmla="*/ 249901 w 431689"/>
                  <a:gd name="connsiteY469" fmla="*/ 666621 h 689947"/>
                  <a:gd name="connsiteX470" fmla="*/ 249860 w 431689"/>
                  <a:gd name="connsiteY470" fmla="*/ 666655 h 689947"/>
                  <a:gd name="connsiteX471" fmla="*/ 249855 w 431689"/>
                  <a:gd name="connsiteY471" fmla="*/ 666677 h 689947"/>
                  <a:gd name="connsiteX472" fmla="*/ 245830 w 431689"/>
                  <a:gd name="connsiteY472" fmla="*/ 677205 h 689947"/>
                  <a:gd name="connsiteX473" fmla="*/ 245825 w 431689"/>
                  <a:gd name="connsiteY473" fmla="*/ 677192 h 689947"/>
                  <a:gd name="connsiteX474" fmla="*/ 240841 w 431689"/>
                  <a:gd name="connsiteY474" fmla="*/ 687176 h 689947"/>
                  <a:gd name="connsiteX475" fmla="*/ 240841 w 431689"/>
                  <a:gd name="connsiteY475" fmla="*/ 687196 h 689947"/>
                  <a:gd name="connsiteX476" fmla="*/ 239626 w 431689"/>
                  <a:gd name="connsiteY476" fmla="*/ 687586 h 689947"/>
                  <a:gd name="connsiteX477" fmla="*/ 238782 w 431689"/>
                  <a:gd name="connsiteY477" fmla="*/ 687426 h 689947"/>
                  <a:gd name="connsiteX478" fmla="*/ 238780 w 431689"/>
                  <a:gd name="connsiteY478" fmla="*/ 687445 h 689947"/>
                  <a:gd name="connsiteX479" fmla="*/ 233057 w 431689"/>
                  <a:gd name="connsiteY479" fmla="*/ 680599 h 689947"/>
                  <a:gd name="connsiteX480" fmla="*/ 233057 w 431689"/>
                  <a:gd name="connsiteY480" fmla="*/ 680596 h 689947"/>
                  <a:gd name="connsiteX481" fmla="*/ 229068 w 431689"/>
                  <a:gd name="connsiteY481" fmla="*/ 673889 h 689947"/>
                  <a:gd name="connsiteX482" fmla="*/ 229068 w 431689"/>
                  <a:gd name="connsiteY482" fmla="*/ 673908 h 689947"/>
                  <a:gd name="connsiteX483" fmla="*/ 228978 w 431689"/>
                  <a:gd name="connsiteY483" fmla="*/ 673790 h 689947"/>
                  <a:gd name="connsiteX484" fmla="*/ 228978 w 431689"/>
                  <a:gd name="connsiteY484" fmla="*/ 673785 h 689947"/>
                  <a:gd name="connsiteX485" fmla="*/ 222633 w 431689"/>
                  <a:gd name="connsiteY485" fmla="*/ 663973 h 689947"/>
                  <a:gd name="connsiteX486" fmla="*/ 222621 w 431689"/>
                  <a:gd name="connsiteY486" fmla="*/ 663957 h 689947"/>
                  <a:gd name="connsiteX487" fmla="*/ 217884 w 431689"/>
                  <a:gd name="connsiteY487" fmla="*/ 656948 h 689947"/>
                  <a:gd name="connsiteX488" fmla="*/ 216723 w 431689"/>
                  <a:gd name="connsiteY488" fmla="*/ 657872 h 689947"/>
                  <a:gd name="connsiteX489" fmla="*/ 216696 w 431689"/>
                  <a:gd name="connsiteY489" fmla="*/ 657893 h 689947"/>
                  <a:gd name="connsiteX490" fmla="*/ 214367 w 431689"/>
                  <a:gd name="connsiteY490" fmla="*/ 661200 h 689947"/>
                  <a:gd name="connsiteX491" fmla="*/ 214367 w 431689"/>
                  <a:gd name="connsiteY491" fmla="*/ 661193 h 689947"/>
                  <a:gd name="connsiteX492" fmla="*/ 211234 w 431689"/>
                  <a:gd name="connsiteY492" fmla="*/ 665448 h 689947"/>
                  <a:gd name="connsiteX493" fmla="*/ 211096 w 431689"/>
                  <a:gd name="connsiteY493" fmla="*/ 665511 h 689947"/>
                  <a:gd name="connsiteX494" fmla="*/ 209691 w 431689"/>
                  <a:gd name="connsiteY494" fmla="*/ 667131 h 689947"/>
                  <a:gd name="connsiteX495" fmla="*/ 209666 w 431689"/>
                  <a:gd name="connsiteY495" fmla="*/ 667469 h 689947"/>
                  <a:gd name="connsiteX496" fmla="*/ 203972 w 431689"/>
                  <a:gd name="connsiteY496" fmla="*/ 677784 h 689947"/>
                  <a:gd name="connsiteX497" fmla="*/ 198795 w 431689"/>
                  <a:gd name="connsiteY497" fmla="*/ 686474 h 689947"/>
                  <a:gd name="connsiteX498" fmla="*/ 198776 w 431689"/>
                  <a:gd name="connsiteY498" fmla="*/ 686499 h 689947"/>
                  <a:gd name="connsiteX499" fmla="*/ 197409 w 431689"/>
                  <a:gd name="connsiteY499" fmla="*/ 689412 h 689947"/>
                  <a:gd name="connsiteX500" fmla="*/ 197409 w 431689"/>
                  <a:gd name="connsiteY500" fmla="*/ 689433 h 689947"/>
                  <a:gd name="connsiteX501" fmla="*/ 195784 w 431689"/>
                  <a:gd name="connsiteY501" fmla="*/ 689948 h 68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</a:cxnLst>
                <a:rect l="l" t="t" r="r" b="b"/>
                <a:pathLst>
                  <a:path w="431689" h="689947">
                    <a:moveTo>
                      <a:pt x="394319" y="437689"/>
                    </a:moveTo>
                    <a:lnTo>
                      <a:pt x="395683" y="437410"/>
                    </a:lnTo>
                    <a:cubicBezTo>
                      <a:pt x="395667" y="437348"/>
                      <a:pt x="395651" y="437284"/>
                      <a:pt x="395631" y="437236"/>
                    </a:cubicBezTo>
                    <a:lnTo>
                      <a:pt x="395631" y="437260"/>
                    </a:lnTo>
                    <a:lnTo>
                      <a:pt x="394314" y="437677"/>
                    </a:lnTo>
                    <a:lnTo>
                      <a:pt x="394271" y="437698"/>
                    </a:lnTo>
                    <a:cubicBezTo>
                      <a:pt x="394271" y="437683"/>
                      <a:pt x="394271" y="437683"/>
                      <a:pt x="394271" y="437689"/>
                    </a:cubicBezTo>
                    <a:close/>
                    <a:moveTo>
                      <a:pt x="212871" y="608601"/>
                    </a:moveTo>
                    <a:cubicBezTo>
                      <a:pt x="227534" y="608598"/>
                      <a:pt x="252509" y="605348"/>
                      <a:pt x="259921" y="602137"/>
                    </a:cubicBezTo>
                    <a:lnTo>
                      <a:pt x="259943" y="602127"/>
                    </a:lnTo>
                    <a:cubicBezTo>
                      <a:pt x="260731" y="601797"/>
                      <a:pt x="261560" y="601456"/>
                      <a:pt x="262745" y="600958"/>
                    </a:cubicBezTo>
                    <a:cubicBezTo>
                      <a:pt x="264259" y="600324"/>
                      <a:pt x="266293" y="599483"/>
                      <a:pt x="268159" y="598714"/>
                    </a:cubicBezTo>
                    <a:lnTo>
                      <a:pt x="268156" y="598705"/>
                    </a:lnTo>
                    <a:cubicBezTo>
                      <a:pt x="269743" y="598062"/>
                      <a:pt x="271738" y="597246"/>
                      <a:pt x="273217" y="596653"/>
                    </a:cubicBezTo>
                    <a:lnTo>
                      <a:pt x="273217" y="596650"/>
                    </a:lnTo>
                    <a:cubicBezTo>
                      <a:pt x="280546" y="593586"/>
                      <a:pt x="288096" y="589130"/>
                      <a:pt x="301788" y="579633"/>
                    </a:cubicBezTo>
                    <a:lnTo>
                      <a:pt x="301788" y="579652"/>
                    </a:lnTo>
                    <a:cubicBezTo>
                      <a:pt x="317392" y="568750"/>
                      <a:pt x="340438" y="534719"/>
                      <a:pt x="345653" y="514898"/>
                    </a:cubicBezTo>
                    <a:lnTo>
                      <a:pt x="345653" y="514919"/>
                    </a:lnTo>
                    <a:cubicBezTo>
                      <a:pt x="346604" y="510925"/>
                      <a:pt x="348472" y="504537"/>
                      <a:pt x="349891" y="500436"/>
                    </a:cubicBezTo>
                    <a:lnTo>
                      <a:pt x="349889" y="500430"/>
                    </a:lnTo>
                    <a:cubicBezTo>
                      <a:pt x="351512" y="495082"/>
                      <a:pt x="351989" y="488277"/>
                      <a:pt x="351514" y="471301"/>
                    </a:cubicBezTo>
                    <a:lnTo>
                      <a:pt x="351514" y="471297"/>
                    </a:lnTo>
                    <a:cubicBezTo>
                      <a:pt x="351038" y="452182"/>
                      <a:pt x="350265" y="447507"/>
                      <a:pt x="346577" y="436453"/>
                    </a:cubicBezTo>
                    <a:lnTo>
                      <a:pt x="346577" y="436473"/>
                    </a:lnTo>
                    <a:cubicBezTo>
                      <a:pt x="336813" y="407518"/>
                      <a:pt x="321819" y="385459"/>
                      <a:pt x="299586" y="367877"/>
                    </a:cubicBezTo>
                    <a:lnTo>
                      <a:pt x="299579" y="367873"/>
                    </a:lnTo>
                    <a:cubicBezTo>
                      <a:pt x="293629" y="363116"/>
                      <a:pt x="288474" y="359517"/>
                      <a:pt x="287346" y="359131"/>
                    </a:cubicBezTo>
                    <a:lnTo>
                      <a:pt x="287302" y="359123"/>
                    </a:lnTo>
                    <a:cubicBezTo>
                      <a:pt x="287232" y="359119"/>
                      <a:pt x="287164" y="359107"/>
                      <a:pt x="287101" y="359102"/>
                    </a:cubicBezTo>
                    <a:lnTo>
                      <a:pt x="287094" y="359091"/>
                    </a:lnTo>
                    <a:cubicBezTo>
                      <a:pt x="285745" y="358842"/>
                      <a:pt x="281777" y="356729"/>
                      <a:pt x="278065" y="354587"/>
                    </a:cubicBezTo>
                    <a:lnTo>
                      <a:pt x="278049" y="354576"/>
                    </a:lnTo>
                    <a:cubicBezTo>
                      <a:pt x="273947" y="352149"/>
                      <a:pt x="266552" y="348916"/>
                      <a:pt x="261512" y="347395"/>
                    </a:cubicBezTo>
                    <a:lnTo>
                      <a:pt x="261510" y="347382"/>
                    </a:lnTo>
                    <a:cubicBezTo>
                      <a:pt x="256328" y="345979"/>
                      <a:pt x="250795" y="343934"/>
                      <a:pt x="249115" y="343092"/>
                    </a:cubicBezTo>
                    <a:lnTo>
                      <a:pt x="249103" y="343088"/>
                    </a:lnTo>
                    <a:cubicBezTo>
                      <a:pt x="245027" y="341005"/>
                      <a:pt x="231470" y="339536"/>
                      <a:pt x="217892" y="339543"/>
                    </a:cubicBezTo>
                    <a:cubicBezTo>
                      <a:pt x="211958" y="339543"/>
                      <a:pt x="206115" y="339837"/>
                      <a:pt x="201266" y="340445"/>
                    </a:cubicBezTo>
                    <a:lnTo>
                      <a:pt x="201255" y="340449"/>
                    </a:lnTo>
                    <a:lnTo>
                      <a:pt x="201216" y="340470"/>
                    </a:lnTo>
                    <a:cubicBezTo>
                      <a:pt x="193008" y="341356"/>
                      <a:pt x="186071" y="342638"/>
                      <a:pt x="184765" y="343177"/>
                    </a:cubicBezTo>
                    <a:lnTo>
                      <a:pt x="184738" y="343171"/>
                    </a:lnTo>
                    <a:cubicBezTo>
                      <a:pt x="183625" y="344006"/>
                      <a:pt x="179469" y="345453"/>
                      <a:pt x="175724" y="346505"/>
                    </a:cubicBezTo>
                    <a:lnTo>
                      <a:pt x="175724" y="346499"/>
                    </a:lnTo>
                    <a:cubicBezTo>
                      <a:pt x="168257" y="348602"/>
                      <a:pt x="147990" y="358288"/>
                      <a:pt x="145763" y="360442"/>
                    </a:cubicBezTo>
                    <a:lnTo>
                      <a:pt x="145735" y="360438"/>
                    </a:lnTo>
                    <a:cubicBezTo>
                      <a:pt x="145640" y="360631"/>
                      <a:pt x="145531" y="360771"/>
                      <a:pt x="145438" y="360883"/>
                    </a:cubicBezTo>
                    <a:lnTo>
                      <a:pt x="145438" y="360904"/>
                    </a:lnTo>
                    <a:cubicBezTo>
                      <a:pt x="144596" y="361869"/>
                      <a:pt x="141540" y="363734"/>
                      <a:pt x="138751" y="365274"/>
                    </a:cubicBezTo>
                    <a:lnTo>
                      <a:pt x="138687" y="365302"/>
                    </a:lnTo>
                    <a:cubicBezTo>
                      <a:pt x="132608" y="368276"/>
                      <a:pt x="108015" y="393325"/>
                      <a:pt x="104395" y="400128"/>
                    </a:cubicBezTo>
                    <a:lnTo>
                      <a:pt x="104395" y="400149"/>
                    </a:lnTo>
                    <a:cubicBezTo>
                      <a:pt x="103142" y="402470"/>
                      <a:pt x="100675" y="407266"/>
                      <a:pt x="98954" y="410713"/>
                    </a:cubicBezTo>
                    <a:lnTo>
                      <a:pt x="98940" y="410726"/>
                    </a:lnTo>
                    <a:cubicBezTo>
                      <a:pt x="87217" y="433128"/>
                      <a:pt x="83991" y="447094"/>
                      <a:pt x="84003" y="475588"/>
                    </a:cubicBezTo>
                    <a:cubicBezTo>
                      <a:pt x="84166" y="495205"/>
                      <a:pt x="86201" y="509315"/>
                      <a:pt x="90152" y="518726"/>
                    </a:cubicBezTo>
                    <a:lnTo>
                      <a:pt x="90159" y="518746"/>
                    </a:lnTo>
                    <a:cubicBezTo>
                      <a:pt x="94979" y="530625"/>
                      <a:pt x="99099" y="539582"/>
                      <a:pt x="99991" y="540866"/>
                    </a:cubicBezTo>
                    <a:lnTo>
                      <a:pt x="99950" y="540862"/>
                    </a:lnTo>
                    <a:lnTo>
                      <a:pt x="99995" y="540887"/>
                    </a:lnTo>
                    <a:cubicBezTo>
                      <a:pt x="100029" y="540919"/>
                      <a:pt x="100029" y="540919"/>
                      <a:pt x="100073" y="540966"/>
                    </a:cubicBezTo>
                    <a:cubicBezTo>
                      <a:pt x="100725" y="541675"/>
                      <a:pt x="102043" y="544020"/>
                      <a:pt x="103212" y="546213"/>
                    </a:cubicBezTo>
                    <a:lnTo>
                      <a:pt x="103226" y="546239"/>
                    </a:lnTo>
                    <a:cubicBezTo>
                      <a:pt x="109180" y="557831"/>
                      <a:pt x="134558" y="583179"/>
                      <a:pt x="146153" y="589123"/>
                    </a:cubicBezTo>
                    <a:lnTo>
                      <a:pt x="146173" y="589136"/>
                    </a:lnTo>
                    <a:cubicBezTo>
                      <a:pt x="148357" y="590296"/>
                      <a:pt x="150696" y="591603"/>
                      <a:pt x="151417" y="592259"/>
                    </a:cubicBezTo>
                    <a:lnTo>
                      <a:pt x="151415" y="592278"/>
                    </a:lnTo>
                    <a:cubicBezTo>
                      <a:pt x="151442" y="592291"/>
                      <a:pt x="151452" y="592294"/>
                      <a:pt x="151461" y="592307"/>
                    </a:cubicBezTo>
                    <a:lnTo>
                      <a:pt x="151458" y="592300"/>
                    </a:lnTo>
                    <a:cubicBezTo>
                      <a:pt x="152444" y="593073"/>
                      <a:pt x="161026" y="596937"/>
                      <a:pt x="173605" y="602294"/>
                    </a:cubicBezTo>
                    <a:lnTo>
                      <a:pt x="173598" y="602288"/>
                    </a:lnTo>
                    <a:cubicBezTo>
                      <a:pt x="176118" y="603183"/>
                      <a:pt x="183367" y="604886"/>
                      <a:pt x="189709" y="605812"/>
                    </a:cubicBezTo>
                    <a:cubicBezTo>
                      <a:pt x="193652" y="606380"/>
                      <a:pt x="196969" y="606887"/>
                      <a:pt x="200290" y="607391"/>
                    </a:cubicBezTo>
                    <a:lnTo>
                      <a:pt x="200290" y="607385"/>
                    </a:lnTo>
                    <a:cubicBezTo>
                      <a:pt x="202288" y="607694"/>
                      <a:pt x="203890" y="607940"/>
                      <a:pt x="204905" y="608081"/>
                    </a:cubicBezTo>
                    <a:lnTo>
                      <a:pt x="204908" y="608101"/>
                    </a:lnTo>
                    <a:cubicBezTo>
                      <a:pt x="205271" y="608132"/>
                      <a:pt x="204971" y="608097"/>
                      <a:pt x="205307" y="608138"/>
                    </a:cubicBezTo>
                    <a:lnTo>
                      <a:pt x="205353" y="608145"/>
                    </a:lnTo>
                    <a:cubicBezTo>
                      <a:pt x="207148" y="608457"/>
                      <a:pt x="209718" y="608601"/>
                      <a:pt x="212871" y="608601"/>
                    </a:cubicBezTo>
                    <a:close/>
                    <a:moveTo>
                      <a:pt x="195784" y="689948"/>
                    </a:moveTo>
                    <a:cubicBezTo>
                      <a:pt x="195137" y="689948"/>
                      <a:pt x="194624" y="689658"/>
                      <a:pt x="194267" y="689348"/>
                    </a:cubicBezTo>
                    <a:lnTo>
                      <a:pt x="194267" y="689343"/>
                    </a:lnTo>
                    <a:cubicBezTo>
                      <a:pt x="193285" y="688491"/>
                      <a:pt x="192788" y="686896"/>
                      <a:pt x="192788" y="685387"/>
                    </a:cubicBezTo>
                    <a:cubicBezTo>
                      <a:pt x="192788" y="684479"/>
                      <a:pt x="192576" y="683848"/>
                      <a:pt x="192440" y="683594"/>
                    </a:cubicBezTo>
                    <a:lnTo>
                      <a:pt x="192402" y="683615"/>
                    </a:lnTo>
                    <a:cubicBezTo>
                      <a:pt x="191936" y="683417"/>
                      <a:pt x="191668" y="683067"/>
                      <a:pt x="191625" y="683007"/>
                    </a:cubicBezTo>
                    <a:cubicBezTo>
                      <a:pt x="190558" y="681727"/>
                      <a:pt x="188518" y="676221"/>
                      <a:pt x="186608" y="670223"/>
                    </a:cubicBezTo>
                    <a:lnTo>
                      <a:pt x="186596" y="670188"/>
                    </a:lnTo>
                    <a:cubicBezTo>
                      <a:pt x="184647" y="663460"/>
                      <a:pt x="182666" y="658133"/>
                      <a:pt x="182100" y="657360"/>
                    </a:cubicBezTo>
                    <a:lnTo>
                      <a:pt x="182061" y="657354"/>
                    </a:lnTo>
                    <a:cubicBezTo>
                      <a:pt x="182020" y="657329"/>
                      <a:pt x="181984" y="657298"/>
                      <a:pt x="181950" y="657260"/>
                    </a:cubicBezTo>
                    <a:lnTo>
                      <a:pt x="181950" y="657278"/>
                    </a:lnTo>
                    <a:cubicBezTo>
                      <a:pt x="180842" y="656159"/>
                      <a:pt x="179621" y="652835"/>
                      <a:pt x="178786" y="649903"/>
                    </a:cubicBezTo>
                    <a:lnTo>
                      <a:pt x="178778" y="649887"/>
                    </a:lnTo>
                    <a:cubicBezTo>
                      <a:pt x="177616" y="645601"/>
                      <a:pt x="176704" y="645068"/>
                      <a:pt x="176275" y="645068"/>
                    </a:cubicBezTo>
                    <a:cubicBezTo>
                      <a:pt x="175469" y="645068"/>
                      <a:pt x="173858" y="646074"/>
                      <a:pt x="170761" y="649405"/>
                    </a:cubicBezTo>
                    <a:lnTo>
                      <a:pt x="170754" y="649408"/>
                    </a:lnTo>
                    <a:cubicBezTo>
                      <a:pt x="165504" y="654962"/>
                      <a:pt x="144133" y="674349"/>
                      <a:pt x="141534" y="675704"/>
                    </a:cubicBezTo>
                    <a:lnTo>
                      <a:pt x="141534" y="675723"/>
                    </a:lnTo>
                    <a:cubicBezTo>
                      <a:pt x="141479" y="675729"/>
                      <a:pt x="141129" y="675928"/>
                      <a:pt x="140700" y="675928"/>
                    </a:cubicBezTo>
                    <a:cubicBezTo>
                      <a:pt x="139518" y="675928"/>
                      <a:pt x="139171" y="674630"/>
                      <a:pt x="139205" y="674630"/>
                    </a:cubicBezTo>
                    <a:lnTo>
                      <a:pt x="139216" y="674651"/>
                    </a:lnTo>
                    <a:cubicBezTo>
                      <a:pt x="138800" y="672931"/>
                      <a:pt x="138104" y="664493"/>
                      <a:pt x="137543" y="654763"/>
                    </a:cubicBezTo>
                    <a:lnTo>
                      <a:pt x="137543" y="654785"/>
                    </a:lnTo>
                    <a:cubicBezTo>
                      <a:pt x="136905" y="643518"/>
                      <a:pt x="135645" y="633148"/>
                      <a:pt x="134719" y="631298"/>
                    </a:cubicBezTo>
                    <a:lnTo>
                      <a:pt x="134672" y="631197"/>
                    </a:lnTo>
                    <a:lnTo>
                      <a:pt x="133561" y="628477"/>
                    </a:lnTo>
                    <a:lnTo>
                      <a:pt x="123282" y="634100"/>
                    </a:lnTo>
                    <a:lnTo>
                      <a:pt x="123278" y="634106"/>
                    </a:lnTo>
                    <a:lnTo>
                      <a:pt x="123246" y="634121"/>
                    </a:lnTo>
                    <a:cubicBezTo>
                      <a:pt x="108041" y="642332"/>
                      <a:pt x="95185" y="648888"/>
                      <a:pt x="93102" y="649364"/>
                    </a:cubicBezTo>
                    <a:lnTo>
                      <a:pt x="93100" y="649383"/>
                    </a:lnTo>
                    <a:cubicBezTo>
                      <a:pt x="93069" y="649374"/>
                      <a:pt x="93035" y="649380"/>
                      <a:pt x="93001" y="649383"/>
                    </a:cubicBezTo>
                    <a:lnTo>
                      <a:pt x="92977" y="649405"/>
                    </a:lnTo>
                    <a:lnTo>
                      <a:pt x="92652" y="649421"/>
                    </a:lnTo>
                    <a:lnTo>
                      <a:pt x="92613" y="649418"/>
                    </a:lnTo>
                    <a:lnTo>
                      <a:pt x="91778" y="649153"/>
                    </a:lnTo>
                    <a:cubicBezTo>
                      <a:pt x="91192" y="648734"/>
                      <a:pt x="91122" y="648012"/>
                      <a:pt x="91124" y="648012"/>
                    </a:cubicBezTo>
                    <a:lnTo>
                      <a:pt x="91124" y="648034"/>
                    </a:lnTo>
                    <a:cubicBezTo>
                      <a:pt x="90855" y="646354"/>
                      <a:pt x="91687" y="638118"/>
                      <a:pt x="93079" y="628748"/>
                    </a:cubicBezTo>
                    <a:lnTo>
                      <a:pt x="93079" y="628771"/>
                    </a:lnTo>
                    <a:cubicBezTo>
                      <a:pt x="93721" y="624386"/>
                      <a:pt x="94280" y="620638"/>
                      <a:pt x="94793" y="617215"/>
                    </a:cubicBezTo>
                    <a:cubicBezTo>
                      <a:pt x="95101" y="615154"/>
                      <a:pt x="95467" y="612683"/>
                      <a:pt x="95646" y="611473"/>
                    </a:cubicBezTo>
                    <a:lnTo>
                      <a:pt x="95646" y="611491"/>
                    </a:lnTo>
                    <a:cubicBezTo>
                      <a:pt x="95735" y="610874"/>
                      <a:pt x="95807" y="610363"/>
                      <a:pt x="95864" y="609957"/>
                    </a:cubicBezTo>
                    <a:cubicBezTo>
                      <a:pt x="92579" y="610159"/>
                      <a:pt x="85052" y="612009"/>
                      <a:pt x="83508" y="613097"/>
                    </a:cubicBezTo>
                    <a:lnTo>
                      <a:pt x="83508" y="613093"/>
                    </a:lnTo>
                    <a:cubicBezTo>
                      <a:pt x="83444" y="613140"/>
                      <a:pt x="83362" y="613203"/>
                      <a:pt x="83313" y="613235"/>
                    </a:cubicBezTo>
                    <a:lnTo>
                      <a:pt x="83303" y="613257"/>
                    </a:lnTo>
                    <a:cubicBezTo>
                      <a:pt x="81130" y="614583"/>
                      <a:pt x="62500" y="619680"/>
                      <a:pt x="59345" y="619784"/>
                    </a:cubicBezTo>
                    <a:lnTo>
                      <a:pt x="59307" y="619807"/>
                    </a:lnTo>
                    <a:lnTo>
                      <a:pt x="59234" y="619797"/>
                    </a:lnTo>
                    <a:lnTo>
                      <a:pt x="59193" y="619815"/>
                    </a:lnTo>
                    <a:lnTo>
                      <a:pt x="58984" y="619784"/>
                    </a:lnTo>
                    <a:cubicBezTo>
                      <a:pt x="57856" y="619617"/>
                      <a:pt x="57563" y="618570"/>
                      <a:pt x="57498" y="618268"/>
                    </a:cubicBezTo>
                    <a:cubicBezTo>
                      <a:pt x="57354" y="617599"/>
                      <a:pt x="57428" y="616733"/>
                      <a:pt x="57547" y="615936"/>
                    </a:cubicBezTo>
                    <a:cubicBezTo>
                      <a:pt x="57970" y="613121"/>
                      <a:pt x="59445" y="608494"/>
                      <a:pt x="61146" y="605878"/>
                    </a:cubicBezTo>
                    <a:lnTo>
                      <a:pt x="61141" y="605901"/>
                    </a:lnTo>
                    <a:cubicBezTo>
                      <a:pt x="62072" y="604138"/>
                      <a:pt x="64473" y="598717"/>
                      <a:pt x="66298" y="593690"/>
                    </a:cubicBezTo>
                    <a:cubicBezTo>
                      <a:pt x="68163" y="588565"/>
                      <a:pt x="70394" y="583566"/>
                      <a:pt x="71130" y="582464"/>
                    </a:cubicBezTo>
                    <a:lnTo>
                      <a:pt x="71248" y="582306"/>
                    </a:lnTo>
                    <a:lnTo>
                      <a:pt x="71248" y="582328"/>
                    </a:lnTo>
                    <a:cubicBezTo>
                      <a:pt x="72262" y="580925"/>
                      <a:pt x="76173" y="569503"/>
                      <a:pt x="77086" y="565714"/>
                    </a:cubicBezTo>
                    <a:lnTo>
                      <a:pt x="77045" y="565733"/>
                    </a:lnTo>
                    <a:cubicBezTo>
                      <a:pt x="74957" y="565453"/>
                      <a:pt x="70092" y="565197"/>
                      <a:pt x="64203" y="565197"/>
                    </a:cubicBezTo>
                    <a:cubicBezTo>
                      <a:pt x="56055" y="565197"/>
                      <a:pt x="43071" y="564738"/>
                      <a:pt x="35251" y="564264"/>
                    </a:cubicBezTo>
                    <a:lnTo>
                      <a:pt x="35228" y="564287"/>
                    </a:lnTo>
                    <a:lnTo>
                      <a:pt x="21185" y="563183"/>
                    </a:lnTo>
                    <a:cubicBezTo>
                      <a:pt x="20645" y="563139"/>
                      <a:pt x="20179" y="562796"/>
                      <a:pt x="19971" y="562301"/>
                    </a:cubicBezTo>
                    <a:cubicBezTo>
                      <a:pt x="19762" y="561800"/>
                      <a:pt x="19855" y="561229"/>
                      <a:pt x="20205" y="560823"/>
                    </a:cubicBezTo>
                    <a:lnTo>
                      <a:pt x="32054" y="546933"/>
                    </a:lnTo>
                    <a:lnTo>
                      <a:pt x="32066" y="546917"/>
                    </a:lnTo>
                    <a:cubicBezTo>
                      <a:pt x="38630" y="539428"/>
                      <a:pt x="43439" y="532538"/>
                      <a:pt x="43724" y="531202"/>
                    </a:cubicBezTo>
                    <a:lnTo>
                      <a:pt x="43707" y="531198"/>
                    </a:lnTo>
                    <a:cubicBezTo>
                      <a:pt x="43604" y="530590"/>
                      <a:pt x="42544" y="529642"/>
                      <a:pt x="35471" y="528034"/>
                    </a:cubicBezTo>
                    <a:lnTo>
                      <a:pt x="35471" y="528059"/>
                    </a:lnTo>
                    <a:cubicBezTo>
                      <a:pt x="15905" y="523606"/>
                      <a:pt x="9699" y="522203"/>
                      <a:pt x="8132" y="520514"/>
                    </a:cubicBezTo>
                    <a:lnTo>
                      <a:pt x="8132" y="520532"/>
                    </a:lnTo>
                    <a:cubicBezTo>
                      <a:pt x="7894" y="520255"/>
                      <a:pt x="7705" y="519963"/>
                      <a:pt x="7590" y="519619"/>
                    </a:cubicBezTo>
                    <a:lnTo>
                      <a:pt x="7558" y="519515"/>
                    </a:lnTo>
                    <a:cubicBezTo>
                      <a:pt x="7399" y="518890"/>
                      <a:pt x="7669" y="518355"/>
                      <a:pt x="7746" y="518210"/>
                    </a:cubicBezTo>
                    <a:lnTo>
                      <a:pt x="7746" y="518206"/>
                    </a:lnTo>
                    <a:cubicBezTo>
                      <a:pt x="9076" y="515593"/>
                      <a:pt x="21986" y="504874"/>
                      <a:pt x="25836" y="503172"/>
                    </a:cubicBezTo>
                    <a:lnTo>
                      <a:pt x="25857" y="503166"/>
                    </a:lnTo>
                    <a:cubicBezTo>
                      <a:pt x="28281" y="502148"/>
                      <a:pt x="41296" y="491561"/>
                      <a:pt x="44134" y="488570"/>
                    </a:cubicBezTo>
                    <a:lnTo>
                      <a:pt x="44093" y="488564"/>
                    </a:lnTo>
                    <a:cubicBezTo>
                      <a:pt x="43373" y="487977"/>
                      <a:pt x="42000" y="487079"/>
                      <a:pt x="40308" y="486279"/>
                    </a:cubicBezTo>
                    <a:lnTo>
                      <a:pt x="40277" y="486263"/>
                    </a:lnTo>
                    <a:cubicBezTo>
                      <a:pt x="37913" y="485087"/>
                      <a:pt x="32958" y="482405"/>
                      <a:pt x="27825" y="479641"/>
                    </a:cubicBezTo>
                    <a:lnTo>
                      <a:pt x="27823" y="479638"/>
                    </a:lnTo>
                    <a:lnTo>
                      <a:pt x="24161" y="477665"/>
                    </a:lnTo>
                    <a:lnTo>
                      <a:pt x="24163" y="477686"/>
                    </a:lnTo>
                    <a:cubicBezTo>
                      <a:pt x="24146" y="477661"/>
                      <a:pt x="24093" y="477630"/>
                      <a:pt x="24052" y="477601"/>
                    </a:cubicBezTo>
                    <a:lnTo>
                      <a:pt x="24050" y="477624"/>
                    </a:lnTo>
                    <a:cubicBezTo>
                      <a:pt x="18146" y="474191"/>
                      <a:pt x="10423" y="470031"/>
                      <a:pt x="7084" y="468517"/>
                    </a:cubicBezTo>
                    <a:lnTo>
                      <a:pt x="7036" y="468493"/>
                    </a:lnTo>
                    <a:lnTo>
                      <a:pt x="793" y="465376"/>
                    </a:lnTo>
                    <a:cubicBezTo>
                      <a:pt x="292" y="465123"/>
                      <a:pt x="-18" y="464607"/>
                      <a:pt x="1" y="464046"/>
                    </a:cubicBezTo>
                    <a:cubicBezTo>
                      <a:pt x="16" y="463485"/>
                      <a:pt x="359" y="462989"/>
                      <a:pt x="877" y="462772"/>
                    </a:cubicBezTo>
                    <a:lnTo>
                      <a:pt x="8677" y="459488"/>
                    </a:lnTo>
                    <a:lnTo>
                      <a:pt x="8668" y="459494"/>
                    </a:lnTo>
                    <a:lnTo>
                      <a:pt x="8881" y="459402"/>
                    </a:lnTo>
                    <a:lnTo>
                      <a:pt x="8881" y="459399"/>
                    </a:lnTo>
                    <a:cubicBezTo>
                      <a:pt x="11701" y="458189"/>
                      <a:pt x="10326" y="458782"/>
                      <a:pt x="13508" y="457421"/>
                    </a:cubicBezTo>
                    <a:cubicBezTo>
                      <a:pt x="14441" y="457023"/>
                      <a:pt x="18546" y="455261"/>
                      <a:pt x="19535" y="454842"/>
                    </a:cubicBezTo>
                    <a:cubicBezTo>
                      <a:pt x="21580" y="453963"/>
                      <a:pt x="23392" y="453178"/>
                      <a:pt x="25040" y="452466"/>
                    </a:cubicBezTo>
                    <a:lnTo>
                      <a:pt x="25040" y="452487"/>
                    </a:lnTo>
                    <a:cubicBezTo>
                      <a:pt x="29716" y="450435"/>
                      <a:pt x="35855" y="447914"/>
                      <a:pt x="38731" y="446950"/>
                    </a:cubicBezTo>
                    <a:lnTo>
                      <a:pt x="38729" y="446971"/>
                    </a:lnTo>
                    <a:cubicBezTo>
                      <a:pt x="44980" y="444601"/>
                      <a:pt x="45373" y="443555"/>
                      <a:pt x="44887" y="442267"/>
                    </a:cubicBezTo>
                    <a:cubicBezTo>
                      <a:pt x="44233" y="440526"/>
                      <a:pt x="41845" y="437920"/>
                      <a:pt x="37101" y="433453"/>
                    </a:cubicBezTo>
                    <a:cubicBezTo>
                      <a:pt x="19666" y="417116"/>
                      <a:pt x="14618" y="412508"/>
                      <a:pt x="14325" y="409923"/>
                    </a:cubicBezTo>
                    <a:cubicBezTo>
                      <a:pt x="14266" y="409404"/>
                      <a:pt x="14357" y="408933"/>
                      <a:pt x="14541" y="408525"/>
                    </a:cubicBezTo>
                    <a:lnTo>
                      <a:pt x="14543" y="408520"/>
                    </a:lnTo>
                    <a:cubicBezTo>
                      <a:pt x="14714" y="408138"/>
                      <a:pt x="14944" y="407844"/>
                      <a:pt x="15129" y="407618"/>
                    </a:cubicBezTo>
                    <a:lnTo>
                      <a:pt x="15142" y="407603"/>
                    </a:lnTo>
                    <a:cubicBezTo>
                      <a:pt x="15237" y="407494"/>
                      <a:pt x="15348" y="407395"/>
                      <a:pt x="15440" y="407317"/>
                    </a:cubicBezTo>
                    <a:cubicBezTo>
                      <a:pt x="17131" y="405898"/>
                      <a:pt x="23578" y="404727"/>
                      <a:pt x="29825" y="404146"/>
                    </a:cubicBezTo>
                    <a:lnTo>
                      <a:pt x="29848" y="404166"/>
                    </a:lnTo>
                    <a:lnTo>
                      <a:pt x="29873" y="404134"/>
                    </a:lnTo>
                    <a:lnTo>
                      <a:pt x="29871" y="404158"/>
                    </a:lnTo>
                    <a:cubicBezTo>
                      <a:pt x="45580" y="402839"/>
                      <a:pt x="50099" y="401749"/>
                      <a:pt x="50687" y="400819"/>
                    </a:cubicBezTo>
                    <a:lnTo>
                      <a:pt x="50648" y="400839"/>
                    </a:lnTo>
                    <a:cubicBezTo>
                      <a:pt x="50315" y="399651"/>
                      <a:pt x="47922" y="395497"/>
                      <a:pt x="44694" y="390950"/>
                    </a:cubicBezTo>
                    <a:cubicBezTo>
                      <a:pt x="41539" y="386656"/>
                      <a:pt x="38705" y="382213"/>
                      <a:pt x="38286" y="380905"/>
                    </a:cubicBezTo>
                    <a:lnTo>
                      <a:pt x="38286" y="380899"/>
                    </a:lnTo>
                    <a:cubicBezTo>
                      <a:pt x="38254" y="380794"/>
                      <a:pt x="38190" y="380569"/>
                      <a:pt x="38184" y="380323"/>
                    </a:cubicBezTo>
                    <a:lnTo>
                      <a:pt x="38145" y="380318"/>
                    </a:lnTo>
                    <a:cubicBezTo>
                      <a:pt x="37825" y="379554"/>
                      <a:pt x="36472" y="377357"/>
                      <a:pt x="34585" y="374934"/>
                    </a:cubicBezTo>
                    <a:cubicBezTo>
                      <a:pt x="32633" y="372429"/>
                      <a:pt x="30869" y="369816"/>
                      <a:pt x="30502" y="368784"/>
                    </a:cubicBezTo>
                    <a:lnTo>
                      <a:pt x="30502" y="368808"/>
                    </a:lnTo>
                    <a:cubicBezTo>
                      <a:pt x="30463" y="368677"/>
                      <a:pt x="30379" y="368424"/>
                      <a:pt x="30379" y="368131"/>
                    </a:cubicBezTo>
                    <a:cubicBezTo>
                      <a:pt x="30377" y="366917"/>
                      <a:pt x="31605" y="366572"/>
                      <a:pt x="31626" y="366572"/>
                    </a:cubicBezTo>
                    <a:lnTo>
                      <a:pt x="31628" y="366594"/>
                    </a:lnTo>
                    <a:cubicBezTo>
                      <a:pt x="32572" y="366274"/>
                      <a:pt x="34842" y="366195"/>
                      <a:pt x="37514" y="366195"/>
                    </a:cubicBezTo>
                    <a:cubicBezTo>
                      <a:pt x="49066" y="366191"/>
                      <a:pt x="75272" y="367802"/>
                      <a:pt x="78226" y="369033"/>
                    </a:cubicBezTo>
                    <a:lnTo>
                      <a:pt x="78226" y="369053"/>
                    </a:lnTo>
                    <a:cubicBezTo>
                      <a:pt x="78337" y="369078"/>
                      <a:pt x="78555" y="369185"/>
                      <a:pt x="78750" y="369341"/>
                    </a:cubicBezTo>
                    <a:lnTo>
                      <a:pt x="78852" y="369434"/>
                    </a:lnTo>
                    <a:cubicBezTo>
                      <a:pt x="79244" y="369790"/>
                      <a:pt x="81324" y="370418"/>
                      <a:pt x="83767" y="370418"/>
                    </a:cubicBezTo>
                    <a:cubicBezTo>
                      <a:pt x="85629" y="370418"/>
                      <a:pt x="86148" y="370340"/>
                      <a:pt x="86325" y="370229"/>
                    </a:cubicBezTo>
                    <a:lnTo>
                      <a:pt x="86286" y="370224"/>
                    </a:lnTo>
                    <a:cubicBezTo>
                      <a:pt x="86307" y="370151"/>
                      <a:pt x="86335" y="369995"/>
                      <a:pt x="86332" y="369702"/>
                    </a:cubicBezTo>
                    <a:lnTo>
                      <a:pt x="86332" y="369696"/>
                    </a:lnTo>
                    <a:cubicBezTo>
                      <a:pt x="86332" y="368881"/>
                      <a:pt x="86139" y="367614"/>
                      <a:pt x="85785" y="365541"/>
                    </a:cubicBezTo>
                    <a:lnTo>
                      <a:pt x="85783" y="365537"/>
                    </a:lnTo>
                    <a:cubicBezTo>
                      <a:pt x="84220" y="356327"/>
                      <a:pt x="80650" y="342476"/>
                      <a:pt x="78881" y="338944"/>
                    </a:cubicBezTo>
                    <a:lnTo>
                      <a:pt x="78868" y="338924"/>
                    </a:lnTo>
                    <a:cubicBezTo>
                      <a:pt x="77342" y="335729"/>
                      <a:pt x="72823" y="318975"/>
                      <a:pt x="72891" y="316494"/>
                    </a:cubicBezTo>
                    <a:lnTo>
                      <a:pt x="72891" y="316515"/>
                    </a:lnTo>
                    <a:lnTo>
                      <a:pt x="72891" y="316489"/>
                    </a:lnTo>
                    <a:cubicBezTo>
                      <a:pt x="72886" y="316422"/>
                      <a:pt x="72891" y="315630"/>
                      <a:pt x="73524" y="315165"/>
                    </a:cubicBezTo>
                    <a:lnTo>
                      <a:pt x="73522" y="315160"/>
                    </a:lnTo>
                    <a:cubicBezTo>
                      <a:pt x="73915" y="314861"/>
                      <a:pt x="74360" y="314835"/>
                      <a:pt x="74505" y="314835"/>
                    </a:cubicBezTo>
                    <a:cubicBezTo>
                      <a:pt x="74536" y="314835"/>
                      <a:pt x="74555" y="314835"/>
                      <a:pt x="74552" y="314835"/>
                    </a:cubicBezTo>
                    <a:cubicBezTo>
                      <a:pt x="74593" y="314835"/>
                      <a:pt x="74646" y="314835"/>
                      <a:pt x="74685" y="314835"/>
                    </a:cubicBezTo>
                    <a:lnTo>
                      <a:pt x="74682" y="314857"/>
                    </a:lnTo>
                    <a:cubicBezTo>
                      <a:pt x="77074" y="314955"/>
                      <a:pt x="92940" y="320560"/>
                      <a:pt x="94929" y="322051"/>
                    </a:cubicBezTo>
                    <a:lnTo>
                      <a:pt x="94929" y="322072"/>
                    </a:lnTo>
                    <a:cubicBezTo>
                      <a:pt x="95011" y="322114"/>
                      <a:pt x="95135" y="322212"/>
                      <a:pt x="95258" y="322356"/>
                    </a:cubicBezTo>
                    <a:lnTo>
                      <a:pt x="95256" y="322349"/>
                    </a:lnTo>
                    <a:cubicBezTo>
                      <a:pt x="96073" y="323082"/>
                      <a:pt x="101712" y="325242"/>
                      <a:pt x="109698" y="327545"/>
                    </a:cubicBezTo>
                    <a:lnTo>
                      <a:pt x="109695" y="327540"/>
                    </a:lnTo>
                    <a:lnTo>
                      <a:pt x="111380" y="327985"/>
                    </a:lnTo>
                    <a:lnTo>
                      <a:pt x="110390" y="310445"/>
                    </a:lnTo>
                    <a:lnTo>
                      <a:pt x="110390" y="310455"/>
                    </a:lnTo>
                    <a:lnTo>
                      <a:pt x="110388" y="310414"/>
                    </a:lnTo>
                    <a:cubicBezTo>
                      <a:pt x="109971" y="300855"/>
                      <a:pt x="109884" y="292294"/>
                      <a:pt x="110438" y="290515"/>
                    </a:cubicBezTo>
                    <a:lnTo>
                      <a:pt x="110436" y="290510"/>
                    </a:lnTo>
                    <a:cubicBezTo>
                      <a:pt x="110460" y="290402"/>
                      <a:pt x="110799" y="289323"/>
                      <a:pt x="111905" y="289275"/>
                    </a:cubicBezTo>
                    <a:lnTo>
                      <a:pt x="111965" y="289295"/>
                    </a:lnTo>
                    <a:lnTo>
                      <a:pt x="111970" y="289272"/>
                    </a:lnTo>
                    <a:cubicBezTo>
                      <a:pt x="112195" y="289275"/>
                      <a:pt x="112385" y="289323"/>
                      <a:pt x="112506" y="289349"/>
                    </a:cubicBezTo>
                    <a:lnTo>
                      <a:pt x="112506" y="289370"/>
                    </a:lnTo>
                    <a:cubicBezTo>
                      <a:pt x="113769" y="289689"/>
                      <a:pt x="117600" y="291922"/>
                      <a:pt x="121196" y="294508"/>
                    </a:cubicBezTo>
                    <a:lnTo>
                      <a:pt x="121193" y="294504"/>
                    </a:lnTo>
                    <a:lnTo>
                      <a:pt x="121577" y="294761"/>
                    </a:lnTo>
                    <a:lnTo>
                      <a:pt x="121577" y="294781"/>
                    </a:lnTo>
                    <a:lnTo>
                      <a:pt x="122885" y="295632"/>
                    </a:lnTo>
                    <a:lnTo>
                      <a:pt x="122885" y="295654"/>
                    </a:lnTo>
                    <a:cubicBezTo>
                      <a:pt x="122885" y="295632"/>
                      <a:pt x="123931" y="296334"/>
                      <a:pt x="124070" y="296428"/>
                    </a:cubicBezTo>
                    <a:cubicBezTo>
                      <a:pt x="132633" y="302161"/>
                      <a:pt x="135466" y="303997"/>
                      <a:pt x="136744" y="304583"/>
                    </a:cubicBezTo>
                    <a:lnTo>
                      <a:pt x="136785" y="304604"/>
                    </a:lnTo>
                    <a:cubicBezTo>
                      <a:pt x="137627" y="296348"/>
                      <a:pt x="138143" y="247880"/>
                      <a:pt x="138242" y="153860"/>
                    </a:cubicBezTo>
                    <a:lnTo>
                      <a:pt x="138242" y="153881"/>
                    </a:lnTo>
                    <a:lnTo>
                      <a:pt x="138637" y="1428"/>
                    </a:lnTo>
                    <a:cubicBezTo>
                      <a:pt x="138637" y="821"/>
                      <a:pt x="139019" y="286"/>
                      <a:pt x="139586" y="84"/>
                    </a:cubicBezTo>
                    <a:cubicBezTo>
                      <a:pt x="139745" y="24"/>
                      <a:pt x="139908" y="0"/>
                      <a:pt x="140069" y="0"/>
                    </a:cubicBezTo>
                    <a:cubicBezTo>
                      <a:pt x="140489" y="0"/>
                      <a:pt x="140898" y="181"/>
                      <a:pt x="141175" y="518"/>
                    </a:cubicBezTo>
                    <a:lnTo>
                      <a:pt x="150855" y="12216"/>
                    </a:lnTo>
                    <a:lnTo>
                      <a:pt x="150852" y="12237"/>
                    </a:lnTo>
                    <a:cubicBezTo>
                      <a:pt x="156148" y="18590"/>
                      <a:pt x="163013" y="26544"/>
                      <a:pt x="166110" y="29945"/>
                    </a:cubicBezTo>
                    <a:lnTo>
                      <a:pt x="166132" y="29969"/>
                    </a:lnTo>
                    <a:cubicBezTo>
                      <a:pt x="167056" y="31043"/>
                      <a:pt x="168852" y="33129"/>
                      <a:pt x="170865" y="35479"/>
                    </a:cubicBezTo>
                    <a:lnTo>
                      <a:pt x="170867" y="35502"/>
                    </a:lnTo>
                    <a:cubicBezTo>
                      <a:pt x="174202" y="39367"/>
                      <a:pt x="179077" y="45045"/>
                      <a:pt x="183521" y="50187"/>
                    </a:cubicBezTo>
                    <a:cubicBezTo>
                      <a:pt x="184702" y="51559"/>
                      <a:pt x="185099" y="52014"/>
                      <a:pt x="186268" y="53362"/>
                    </a:cubicBezTo>
                    <a:lnTo>
                      <a:pt x="186284" y="53385"/>
                    </a:lnTo>
                    <a:cubicBezTo>
                      <a:pt x="194263" y="62913"/>
                      <a:pt x="204206" y="74549"/>
                      <a:pt x="208431" y="79405"/>
                    </a:cubicBezTo>
                    <a:cubicBezTo>
                      <a:pt x="212528" y="84104"/>
                      <a:pt x="216617" y="87521"/>
                      <a:pt x="217713" y="87797"/>
                    </a:cubicBezTo>
                    <a:lnTo>
                      <a:pt x="217652" y="87794"/>
                    </a:lnTo>
                    <a:lnTo>
                      <a:pt x="217750" y="87801"/>
                    </a:lnTo>
                    <a:lnTo>
                      <a:pt x="217792" y="87825"/>
                    </a:lnTo>
                    <a:cubicBezTo>
                      <a:pt x="218446" y="87733"/>
                      <a:pt x="220553" y="86033"/>
                      <a:pt x="222364" y="83161"/>
                    </a:cubicBezTo>
                    <a:cubicBezTo>
                      <a:pt x="224226" y="80210"/>
                      <a:pt x="227231" y="76574"/>
                      <a:pt x="229377" y="75601"/>
                    </a:cubicBezTo>
                    <a:lnTo>
                      <a:pt x="229359" y="75596"/>
                    </a:lnTo>
                    <a:cubicBezTo>
                      <a:pt x="230668" y="74785"/>
                      <a:pt x="231431" y="73864"/>
                      <a:pt x="231508" y="73554"/>
                    </a:cubicBezTo>
                    <a:lnTo>
                      <a:pt x="231504" y="73550"/>
                    </a:lnTo>
                    <a:cubicBezTo>
                      <a:pt x="231520" y="73157"/>
                      <a:pt x="231701" y="72845"/>
                      <a:pt x="231715" y="72822"/>
                    </a:cubicBezTo>
                    <a:lnTo>
                      <a:pt x="231715" y="72818"/>
                    </a:lnTo>
                    <a:cubicBezTo>
                      <a:pt x="233526" y="69300"/>
                      <a:pt x="273813" y="22394"/>
                      <a:pt x="283981" y="11761"/>
                    </a:cubicBezTo>
                    <a:lnTo>
                      <a:pt x="284002" y="11741"/>
                    </a:lnTo>
                    <a:cubicBezTo>
                      <a:pt x="286231" y="9506"/>
                      <a:pt x="287539" y="7461"/>
                      <a:pt x="287640" y="6909"/>
                    </a:cubicBezTo>
                    <a:lnTo>
                      <a:pt x="287636" y="6907"/>
                    </a:lnTo>
                    <a:cubicBezTo>
                      <a:pt x="287640" y="6764"/>
                      <a:pt x="287658" y="6628"/>
                      <a:pt x="287679" y="6512"/>
                    </a:cubicBezTo>
                    <a:lnTo>
                      <a:pt x="287679" y="6507"/>
                    </a:lnTo>
                    <a:cubicBezTo>
                      <a:pt x="287929" y="5193"/>
                      <a:pt x="289261" y="3521"/>
                      <a:pt x="290464" y="2469"/>
                    </a:cubicBezTo>
                    <a:lnTo>
                      <a:pt x="290464" y="2464"/>
                    </a:lnTo>
                    <a:lnTo>
                      <a:pt x="290494" y="2444"/>
                    </a:lnTo>
                    <a:cubicBezTo>
                      <a:pt x="290687" y="2281"/>
                      <a:pt x="291089" y="1997"/>
                      <a:pt x="291650" y="1997"/>
                    </a:cubicBezTo>
                    <a:cubicBezTo>
                      <a:pt x="292637" y="1997"/>
                      <a:pt x="293113" y="2783"/>
                      <a:pt x="293270" y="3092"/>
                    </a:cubicBezTo>
                    <a:lnTo>
                      <a:pt x="293270" y="3112"/>
                    </a:lnTo>
                    <a:cubicBezTo>
                      <a:pt x="294987" y="6480"/>
                      <a:pt x="295229" y="33574"/>
                      <a:pt x="295566" y="154253"/>
                    </a:cubicBezTo>
                    <a:lnTo>
                      <a:pt x="295566" y="154273"/>
                    </a:lnTo>
                    <a:cubicBezTo>
                      <a:pt x="296028" y="273792"/>
                      <a:pt x="296388" y="300469"/>
                      <a:pt x="297652" y="305143"/>
                    </a:cubicBezTo>
                    <a:lnTo>
                      <a:pt x="297693" y="305137"/>
                    </a:lnTo>
                    <a:cubicBezTo>
                      <a:pt x="299656" y="304226"/>
                      <a:pt x="304562" y="301259"/>
                      <a:pt x="309726" y="297414"/>
                    </a:cubicBezTo>
                    <a:lnTo>
                      <a:pt x="309747" y="297405"/>
                    </a:lnTo>
                    <a:cubicBezTo>
                      <a:pt x="315415" y="293324"/>
                      <a:pt x="321254" y="289603"/>
                      <a:pt x="323059" y="289221"/>
                    </a:cubicBezTo>
                    <a:lnTo>
                      <a:pt x="323063" y="289241"/>
                    </a:lnTo>
                    <a:cubicBezTo>
                      <a:pt x="323201" y="289190"/>
                      <a:pt x="323342" y="289169"/>
                      <a:pt x="323528" y="289169"/>
                    </a:cubicBezTo>
                    <a:cubicBezTo>
                      <a:pt x="324461" y="289169"/>
                      <a:pt x="324986" y="289843"/>
                      <a:pt x="325206" y="290221"/>
                    </a:cubicBezTo>
                    <a:cubicBezTo>
                      <a:pt x="325940" y="291475"/>
                      <a:pt x="326132" y="294350"/>
                      <a:pt x="326132" y="297665"/>
                    </a:cubicBezTo>
                    <a:cubicBezTo>
                      <a:pt x="326136" y="303688"/>
                      <a:pt x="325444" y="312819"/>
                      <a:pt x="324187" y="322462"/>
                    </a:cubicBezTo>
                    <a:lnTo>
                      <a:pt x="324180" y="322483"/>
                    </a:lnTo>
                    <a:cubicBezTo>
                      <a:pt x="323790" y="325141"/>
                      <a:pt x="323760" y="327076"/>
                      <a:pt x="323867" y="328048"/>
                    </a:cubicBezTo>
                    <a:lnTo>
                      <a:pt x="323910" y="328071"/>
                    </a:lnTo>
                    <a:cubicBezTo>
                      <a:pt x="327496" y="327281"/>
                      <a:pt x="339288" y="323184"/>
                      <a:pt x="340641" y="322200"/>
                    </a:cubicBezTo>
                    <a:lnTo>
                      <a:pt x="340641" y="322195"/>
                    </a:lnTo>
                    <a:cubicBezTo>
                      <a:pt x="343292" y="320175"/>
                      <a:pt x="359418" y="314702"/>
                      <a:pt x="361990" y="314692"/>
                    </a:cubicBezTo>
                    <a:lnTo>
                      <a:pt x="361997" y="314686"/>
                    </a:lnTo>
                    <a:cubicBezTo>
                      <a:pt x="362006" y="314692"/>
                      <a:pt x="362024" y="314692"/>
                      <a:pt x="362045" y="314692"/>
                    </a:cubicBezTo>
                    <a:cubicBezTo>
                      <a:pt x="362212" y="314692"/>
                      <a:pt x="362706" y="314712"/>
                      <a:pt x="363132" y="315057"/>
                    </a:cubicBezTo>
                    <a:lnTo>
                      <a:pt x="362233" y="316179"/>
                    </a:lnTo>
                    <a:lnTo>
                      <a:pt x="363255" y="315161"/>
                    </a:lnTo>
                    <a:cubicBezTo>
                      <a:pt x="363779" y="315697"/>
                      <a:pt x="363740" y="316396"/>
                      <a:pt x="363736" y="316548"/>
                    </a:cubicBezTo>
                    <a:cubicBezTo>
                      <a:pt x="363690" y="317684"/>
                      <a:pt x="362823" y="319924"/>
                      <a:pt x="361802" y="321964"/>
                    </a:cubicBezTo>
                    <a:lnTo>
                      <a:pt x="361768" y="322029"/>
                    </a:lnTo>
                    <a:cubicBezTo>
                      <a:pt x="360470" y="324339"/>
                      <a:pt x="358326" y="330729"/>
                      <a:pt x="356926" y="336181"/>
                    </a:cubicBezTo>
                    <a:cubicBezTo>
                      <a:pt x="355520" y="341816"/>
                      <a:pt x="353339" y="349330"/>
                      <a:pt x="351897" y="353028"/>
                    </a:cubicBezTo>
                    <a:lnTo>
                      <a:pt x="351897" y="353024"/>
                    </a:lnTo>
                    <a:cubicBezTo>
                      <a:pt x="349342" y="359961"/>
                      <a:pt x="349925" y="361007"/>
                      <a:pt x="351169" y="361468"/>
                    </a:cubicBezTo>
                    <a:lnTo>
                      <a:pt x="351169" y="361465"/>
                    </a:lnTo>
                    <a:cubicBezTo>
                      <a:pt x="351832" y="361714"/>
                      <a:pt x="352886" y="361862"/>
                      <a:pt x="354456" y="361862"/>
                    </a:cubicBezTo>
                    <a:cubicBezTo>
                      <a:pt x="355839" y="361862"/>
                      <a:pt x="357553" y="361749"/>
                      <a:pt x="359625" y="361553"/>
                    </a:cubicBezTo>
                    <a:lnTo>
                      <a:pt x="359622" y="361574"/>
                    </a:lnTo>
                    <a:cubicBezTo>
                      <a:pt x="364987" y="360935"/>
                      <a:pt x="369538" y="360065"/>
                      <a:pt x="370317" y="359627"/>
                    </a:cubicBezTo>
                    <a:lnTo>
                      <a:pt x="370313" y="359621"/>
                    </a:lnTo>
                    <a:lnTo>
                      <a:pt x="370315" y="359643"/>
                    </a:lnTo>
                    <a:cubicBezTo>
                      <a:pt x="370396" y="359564"/>
                      <a:pt x="370465" y="359528"/>
                      <a:pt x="370526" y="359491"/>
                    </a:cubicBezTo>
                    <a:lnTo>
                      <a:pt x="370526" y="359484"/>
                    </a:lnTo>
                    <a:cubicBezTo>
                      <a:pt x="372914" y="358113"/>
                      <a:pt x="386334" y="356953"/>
                      <a:pt x="392886" y="356953"/>
                    </a:cubicBezTo>
                    <a:cubicBezTo>
                      <a:pt x="394614" y="356953"/>
                      <a:pt x="396241" y="357022"/>
                      <a:pt x="397084" y="357319"/>
                    </a:cubicBezTo>
                    <a:lnTo>
                      <a:pt x="397084" y="357313"/>
                    </a:lnTo>
                    <a:cubicBezTo>
                      <a:pt x="397136" y="357339"/>
                      <a:pt x="398326" y="357700"/>
                      <a:pt x="398326" y="358906"/>
                    </a:cubicBezTo>
                    <a:cubicBezTo>
                      <a:pt x="398326" y="359146"/>
                      <a:pt x="398269" y="359364"/>
                      <a:pt x="398237" y="359468"/>
                    </a:cubicBezTo>
                    <a:lnTo>
                      <a:pt x="398237" y="359491"/>
                    </a:lnTo>
                    <a:cubicBezTo>
                      <a:pt x="397869" y="360730"/>
                      <a:pt x="395340" y="364933"/>
                      <a:pt x="392647" y="369191"/>
                    </a:cubicBezTo>
                    <a:lnTo>
                      <a:pt x="392632" y="369212"/>
                    </a:lnTo>
                    <a:cubicBezTo>
                      <a:pt x="389985" y="373257"/>
                      <a:pt x="387897" y="376778"/>
                      <a:pt x="387457" y="377840"/>
                    </a:cubicBezTo>
                    <a:lnTo>
                      <a:pt x="387413" y="377836"/>
                    </a:lnTo>
                    <a:cubicBezTo>
                      <a:pt x="387406" y="378061"/>
                      <a:pt x="387354" y="378242"/>
                      <a:pt x="387329" y="378338"/>
                    </a:cubicBezTo>
                    <a:lnTo>
                      <a:pt x="387329" y="378333"/>
                    </a:lnTo>
                    <a:cubicBezTo>
                      <a:pt x="386950" y="379660"/>
                      <a:pt x="384128" y="384570"/>
                      <a:pt x="380955" y="389481"/>
                    </a:cubicBezTo>
                    <a:lnTo>
                      <a:pt x="380943" y="389498"/>
                    </a:lnTo>
                    <a:cubicBezTo>
                      <a:pt x="377876" y="394244"/>
                      <a:pt x="375506" y="398439"/>
                      <a:pt x="375007" y="399717"/>
                    </a:cubicBezTo>
                    <a:lnTo>
                      <a:pt x="374964" y="399738"/>
                    </a:lnTo>
                    <a:cubicBezTo>
                      <a:pt x="375903" y="400476"/>
                      <a:pt x="380419" y="401249"/>
                      <a:pt x="397853" y="403190"/>
                    </a:cubicBezTo>
                    <a:lnTo>
                      <a:pt x="397858" y="403196"/>
                    </a:lnTo>
                    <a:cubicBezTo>
                      <a:pt x="407140" y="404273"/>
                      <a:pt x="416606" y="405996"/>
                      <a:pt x="418890" y="407047"/>
                    </a:cubicBezTo>
                    <a:lnTo>
                      <a:pt x="418928" y="407067"/>
                    </a:lnTo>
                    <a:lnTo>
                      <a:pt x="418933" y="407088"/>
                    </a:lnTo>
                    <a:lnTo>
                      <a:pt x="418931" y="407063"/>
                    </a:lnTo>
                    <a:cubicBezTo>
                      <a:pt x="419591" y="407396"/>
                      <a:pt x="420443" y="407837"/>
                      <a:pt x="420969" y="408511"/>
                    </a:cubicBezTo>
                    <a:cubicBezTo>
                      <a:pt x="421387" y="409045"/>
                      <a:pt x="421589" y="409705"/>
                      <a:pt x="421496" y="410432"/>
                    </a:cubicBezTo>
                    <a:lnTo>
                      <a:pt x="421496" y="410427"/>
                    </a:lnTo>
                    <a:cubicBezTo>
                      <a:pt x="421441" y="410835"/>
                      <a:pt x="421301" y="411233"/>
                      <a:pt x="421122" y="411598"/>
                    </a:cubicBezTo>
                    <a:cubicBezTo>
                      <a:pt x="420068" y="413708"/>
                      <a:pt x="416274" y="417224"/>
                      <a:pt x="408656" y="424236"/>
                    </a:cubicBezTo>
                    <a:lnTo>
                      <a:pt x="408656" y="424257"/>
                    </a:lnTo>
                    <a:cubicBezTo>
                      <a:pt x="402184" y="430184"/>
                      <a:pt x="397211" y="435464"/>
                      <a:pt x="395944" y="437369"/>
                    </a:cubicBezTo>
                    <a:lnTo>
                      <a:pt x="395901" y="437364"/>
                    </a:lnTo>
                    <a:cubicBezTo>
                      <a:pt x="396786" y="437986"/>
                      <a:pt x="398976" y="439070"/>
                      <a:pt x="401648" y="439890"/>
                    </a:cubicBezTo>
                    <a:lnTo>
                      <a:pt x="401646" y="439887"/>
                    </a:lnTo>
                    <a:cubicBezTo>
                      <a:pt x="405438" y="440832"/>
                      <a:pt x="409394" y="442446"/>
                      <a:pt x="410713" y="443385"/>
                    </a:cubicBezTo>
                    <a:lnTo>
                      <a:pt x="410713" y="443379"/>
                    </a:lnTo>
                    <a:cubicBezTo>
                      <a:pt x="411569" y="443997"/>
                      <a:pt x="416468" y="445960"/>
                      <a:pt x="421814" y="447533"/>
                    </a:cubicBezTo>
                    <a:lnTo>
                      <a:pt x="421814" y="447558"/>
                    </a:lnTo>
                    <a:cubicBezTo>
                      <a:pt x="426847" y="448936"/>
                      <a:pt x="430395" y="450329"/>
                      <a:pt x="431380" y="452159"/>
                    </a:cubicBezTo>
                    <a:cubicBezTo>
                      <a:pt x="431671" y="452699"/>
                      <a:pt x="431782" y="453332"/>
                      <a:pt x="431602" y="453981"/>
                    </a:cubicBezTo>
                    <a:cubicBezTo>
                      <a:pt x="431578" y="454083"/>
                      <a:pt x="431544" y="454170"/>
                      <a:pt x="431512" y="454252"/>
                    </a:cubicBezTo>
                    <a:lnTo>
                      <a:pt x="431512" y="454249"/>
                    </a:lnTo>
                    <a:cubicBezTo>
                      <a:pt x="430987" y="455649"/>
                      <a:pt x="429795" y="456947"/>
                      <a:pt x="428472" y="457282"/>
                    </a:cubicBezTo>
                    <a:lnTo>
                      <a:pt x="428472" y="457278"/>
                    </a:lnTo>
                    <a:cubicBezTo>
                      <a:pt x="428309" y="457329"/>
                      <a:pt x="428133" y="457357"/>
                      <a:pt x="427945" y="457367"/>
                    </a:cubicBezTo>
                    <a:lnTo>
                      <a:pt x="427902" y="457360"/>
                    </a:lnTo>
                    <a:cubicBezTo>
                      <a:pt x="427090" y="457531"/>
                      <a:pt x="423889" y="459355"/>
                      <a:pt x="420082" y="461789"/>
                    </a:cubicBezTo>
                    <a:lnTo>
                      <a:pt x="420077" y="461782"/>
                    </a:lnTo>
                    <a:cubicBezTo>
                      <a:pt x="416279" y="464484"/>
                      <a:pt x="410141" y="468112"/>
                      <a:pt x="406645" y="469857"/>
                    </a:cubicBezTo>
                    <a:lnTo>
                      <a:pt x="406645" y="469880"/>
                    </a:lnTo>
                    <a:cubicBezTo>
                      <a:pt x="399674" y="473425"/>
                      <a:pt x="388110" y="481604"/>
                      <a:pt x="386065" y="483965"/>
                    </a:cubicBezTo>
                    <a:lnTo>
                      <a:pt x="386021" y="483958"/>
                    </a:lnTo>
                    <a:cubicBezTo>
                      <a:pt x="387150" y="485793"/>
                      <a:pt x="393386" y="491394"/>
                      <a:pt x="398482" y="494508"/>
                    </a:cubicBezTo>
                    <a:lnTo>
                      <a:pt x="398482" y="494502"/>
                    </a:lnTo>
                    <a:cubicBezTo>
                      <a:pt x="406622" y="499447"/>
                      <a:pt x="425347" y="515556"/>
                      <a:pt x="426819" y="518925"/>
                    </a:cubicBezTo>
                    <a:lnTo>
                      <a:pt x="425541" y="519483"/>
                    </a:lnTo>
                    <a:lnTo>
                      <a:pt x="425498" y="519474"/>
                    </a:lnTo>
                    <a:cubicBezTo>
                      <a:pt x="425500" y="519489"/>
                      <a:pt x="425503" y="519496"/>
                      <a:pt x="425503" y="519499"/>
                    </a:cubicBezTo>
                    <a:lnTo>
                      <a:pt x="425503" y="519496"/>
                    </a:lnTo>
                    <a:lnTo>
                      <a:pt x="426819" y="518925"/>
                    </a:lnTo>
                    <a:cubicBezTo>
                      <a:pt x="426890" y="519086"/>
                      <a:pt x="427228" y="519848"/>
                      <a:pt x="426778" y="520602"/>
                    </a:cubicBezTo>
                    <a:cubicBezTo>
                      <a:pt x="426710" y="520719"/>
                      <a:pt x="426625" y="520829"/>
                      <a:pt x="426533" y="520911"/>
                    </a:cubicBezTo>
                    <a:lnTo>
                      <a:pt x="426533" y="520936"/>
                    </a:lnTo>
                    <a:cubicBezTo>
                      <a:pt x="426377" y="521075"/>
                      <a:pt x="426204" y="521178"/>
                      <a:pt x="426111" y="521236"/>
                    </a:cubicBezTo>
                    <a:cubicBezTo>
                      <a:pt x="424610" y="522115"/>
                      <a:pt x="416527" y="524224"/>
                      <a:pt x="407735" y="525998"/>
                    </a:cubicBezTo>
                    <a:lnTo>
                      <a:pt x="407732" y="525992"/>
                    </a:lnTo>
                    <a:cubicBezTo>
                      <a:pt x="399708" y="527769"/>
                      <a:pt x="393104" y="529450"/>
                      <a:pt x="391309" y="530244"/>
                    </a:cubicBezTo>
                    <a:lnTo>
                      <a:pt x="391268" y="530241"/>
                    </a:lnTo>
                    <a:cubicBezTo>
                      <a:pt x="391518" y="531923"/>
                      <a:pt x="394680" y="537335"/>
                      <a:pt x="399285" y="542353"/>
                    </a:cubicBezTo>
                    <a:lnTo>
                      <a:pt x="399316" y="542391"/>
                    </a:lnTo>
                    <a:cubicBezTo>
                      <a:pt x="401163" y="544540"/>
                      <a:pt x="405565" y="549567"/>
                      <a:pt x="408981" y="553445"/>
                    </a:cubicBezTo>
                    <a:lnTo>
                      <a:pt x="408986" y="553457"/>
                    </a:lnTo>
                    <a:lnTo>
                      <a:pt x="415231" y="560627"/>
                    </a:lnTo>
                    <a:cubicBezTo>
                      <a:pt x="415592" y="561034"/>
                      <a:pt x="415682" y="561613"/>
                      <a:pt x="415469" y="562125"/>
                    </a:cubicBezTo>
                    <a:cubicBezTo>
                      <a:pt x="415258" y="562625"/>
                      <a:pt x="414777" y="562966"/>
                      <a:pt x="414230" y="562998"/>
                    </a:cubicBezTo>
                    <a:lnTo>
                      <a:pt x="397546" y="563939"/>
                    </a:lnTo>
                    <a:lnTo>
                      <a:pt x="397556" y="563962"/>
                    </a:lnTo>
                    <a:cubicBezTo>
                      <a:pt x="388487" y="564574"/>
                      <a:pt x="377230" y="565043"/>
                      <a:pt x="372494" y="565049"/>
                    </a:cubicBezTo>
                    <a:cubicBezTo>
                      <a:pt x="369747" y="565049"/>
                      <a:pt x="367475" y="565176"/>
                      <a:pt x="366152" y="565330"/>
                    </a:cubicBezTo>
                    <a:lnTo>
                      <a:pt x="366106" y="565320"/>
                    </a:lnTo>
                    <a:cubicBezTo>
                      <a:pt x="367053" y="567599"/>
                      <a:pt x="369250" y="572563"/>
                      <a:pt x="371922" y="578132"/>
                    </a:cubicBezTo>
                    <a:lnTo>
                      <a:pt x="371924" y="578148"/>
                    </a:lnTo>
                    <a:cubicBezTo>
                      <a:pt x="375523" y="585792"/>
                      <a:pt x="380005" y="595361"/>
                      <a:pt x="381917" y="599653"/>
                    </a:cubicBezTo>
                    <a:lnTo>
                      <a:pt x="381915" y="599672"/>
                    </a:lnTo>
                    <a:cubicBezTo>
                      <a:pt x="383692" y="603329"/>
                      <a:pt x="384789" y="606849"/>
                      <a:pt x="384487" y="608514"/>
                    </a:cubicBezTo>
                    <a:cubicBezTo>
                      <a:pt x="384426" y="608860"/>
                      <a:pt x="384223" y="609582"/>
                      <a:pt x="383499" y="609957"/>
                    </a:cubicBezTo>
                    <a:lnTo>
                      <a:pt x="383499" y="609982"/>
                    </a:lnTo>
                    <a:cubicBezTo>
                      <a:pt x="383429" y="610001"/>
                      <a:pt x="383363" y="610023"/>
                      <a:pt x="383347" y="610033"/>
                    </a:cubicBezTo>
                    <a:lnTo>
                      <a:pt x="383245" y="610064"/>
                    </a:lnTo>
                    <a:cubicBezTo>
                      <a:pt x="383097" y="610118"/>
                      <a:pt x="382979" y="610130"/>
                      <a:pt x="382888" y="610146"/>
                    </a:cubicBezTo>
                    <a:lnTo>
                      <a:pt x="382886" y="610143"/>
                    </a:lnTo>
                    <a:cubicBezTo>
                      <a:pt x="382678" y="610177"/>
                      <a:pt x="382440" y="610184"/>
                      <a:pt x="382231" y="610184"/>
                    </a:cubicBezTo>
                    <a:cubicBezTo>
                      <a:pt x="377713" y="610184"/>
                      <a:pt x="353151" y="605663"/>
                      <a:pt x="350315" y="603912"/>
                    </a:cubicBezTo>
                    <a:lnTo>
                      <a:pt x="350306" y="603905"/>
                    </a:lnTo>
                    <a:cubicBezTo>
                      <a:pt x="350238" y="603864"/>
                      <a:pt x="350168" y="603813"/>
                      <a:pt x="350104" y="603764"/>
                    </a:cubicBezTo>
                    <a:lnTo>
                      <a:pt x="350100" y="603757"/>
                    </a:lnTo>
                    <a:cubicBezTo>
                      <a:pt x="348554" y="602755"/>
                      <a:pt x="342581" y="601677"/>
                      <a:pt x="338883" y="601681"/>
                    </a:cubicBezTo>
                    <a:cubicBezTo>
                      <a:pt x="338355" y="601681"/>
                      <a:pt x="337955" y="601709"/>
                      <a:pt x="337662" y="601737"/>
                    </a:cubicBezTo>
                    <a:lnTo>
                      <a:pt x="337621" y="601733"/>
                    </a:lnTo>
                    <a:cubicBezTo>
                      <a:pt x="337958" y="607505"/>
                      <a:pt x="341219" y="627021"/>
                      <a:pt x="342172" y="629375"/>
                    </a:cubicBezTo>
                    <a:lnTo>
                      <a:pt x="342172" y="629397"/>
                    </a:lnTo>
                    <a:cubicBezTo>
                      <a:pt x="343782" y="633180"/>
                      <a:pt x="345627" y="645383"/>
                      <a:pt x="344838" y="647962"/>
                    </a:cubicBezTo>
                    <a:cubicBezTo>
                      <a:pt x="344779" y="648154"/>
                      <a:pt x="344554" y="648860"/>
                      <a:pt x="343832" y="649169"/>
                    </a:cubicBezTo>
                    <a:lnTo>
                      <a:pt x="343818" y="649175"/>
                    </a:lnTo>
                    <a:cubicBezTo>
                      <a:pt x="343730" y="649213"/>
                      <a:pt x="343632" y="649248"/>
                      <a:pt x="343512" y="649276"/>
                    </a:cubicBezTo>
                    <a:lnTo>
                      <a:pt x="343507" y="649270"/>
                    </a:lnTo>
                    <a:lnTo>
                      <a:pt x="343089" y="649305"/>
                    </a:lnTo>
                    <a:cubicBezTo>
                      <a:pt x="342994" y="649301"/>
                      <a:pt x="342878" y="649285"/>
                      <a:pt x="342797" y="649270"/>
                    </a:cubicBezTo>
                    <a:lnTo>
                      <a:pt x="342787" y="649288"/>
                    </a:lnTo>
                    <a:cubicBezTo>
                      <a:pt x="339882" y="648703"/>
                      <a:pt x="316255" y="636533"/>
                      <a:pt x="311935" y="633457"/>
                    </a:cubicBezTo>
                    <a:lnTo>
                      <a:pt x="311924" y="633447"/>
                    </a:lnTo>
                    <a:cubicBezTo>
                      <a:pt x="310535" y="632427"/>
                      <a:pt x="309327" y="631840"/>
                      <a:pt x="308607" y="631613"/>
                    </a:cubicBezTo>
                    <a:cubicBezTo>
                      <a:pt x="308293" y="634015"/>
                      <a:pt x="307967" y="641169"/>
                      <a:pt x="307969" y="649610"/>
                    </a:cubicBezTo>
                    <a:cubicBezTo>
                      <a:pt x="307976" y="659520"/>
                      <a:pt x="307490" y="667478"/>
                      <a:pt x="306439" y="669404"/>
                    </a:cubicBezTo>
                    <a:lnTo>
                      <a:pt x="306439" y="669398"/>
                    </a:lnTo>
                    <a:cubicBezTo>
                      <a:pt x="306333" y="669596"/>
                      <a:pt x="306133" y="669921"/>
                      <a:pt x="305783" y="670151"/>
                    </a:cubicBezTo>
                    <a:lnTo>
                      <a:pt x="305779" y="670173"/>
                    </a:lnTo>
                    <a:cubicBezTo>
                      <a:pt x="305436" y="670384"/>
                      <a:pt x="305061" y="670488"/>
                      <a:pt x="304725" y="670523"/>
                    </a:cubicBezTo>
                    <a:lnTo>
                      <a:pt x="304721" y="670544"/>
                    </a:lnTo>
                    <a:cubicBezTo>
                      <a:pt x="304618" y="670529"/>
                      <a:pt x="304478" y="670544"/>
                      <a:pt x="304380" y="670544"/>
                    </a:cubicBezTo>
                    <a:cubicBezTo>
                      <a:pt x="302549" y="670544"/>
                      <a:pt x="299724" y="668937"/>
                      <a:pt x="297398" y="667131"/>
                    </a:cubicBezTo>
                    <a:lnTo>
                      <a:pt x="297370" y="667106"/>
                    </a:lnTo>
                    <a:cubicBezTo>
                      <a:pt x="289690" y="660844"/>
                      <a:pt x="267880" y="642629"/>
                      <a:pt x="263796" y="639181"/>
                    </a:cubicBezTo>
                    <a:lnTo>
                      <a:pt x="263730" y="639124"/>
                    </a:lnTo>
                    <a:cubicBezTo>
                      <a:pt x="262340" y="637800"/>
                      <a:pt x="261730" y="637312"/>
                      <a:pt x="261437" y="637157"/>
                    </a:cubicBezTo>
                    <a:cubicBezTo>
                      <a:pt x="261280" y="637308"/>
                      <a:pt x="260992" y="637649"/>
                      <a:pt x="260434" y="638437"/>
                    </a:cubicBezTo>
                    <a:cubicBezTo>
                      <a:pt x="259496" y="639783"/>
                      <a:pt x="256899" y="646124"/>
                      <a:pt x="254867" y="652856"/>
                    </a:cubicBezTo>
                    <a:lnTo>
                      <a:pt x="254860" y="652866"/>
                    </a:lnTo>
                    <a:cubicBezTo>
                      <a:pt x="252927" y="659138"/>
                      <a:pt x="250736" y="665360"/>
                      <a:pt x="249902" y="666598"/>
                    </a:cubicBezTo>
                    <a:lnTo>
                      <a:pt x="249901" y="666621"/>
                    </a:lnTo>
                    <a:cubicBezTo>
                      <a:pt x="249887" y="666621"/>
                      <a:pt x="249873" y="666636"/>
                      <a:pt x="249860" y="666655"/>
                    </a:cubicBezTo>
                    <a:lnTo>
                      <a:pt x="249855" y="666677"/>
                    </a:lnTo>
                    <a:cubicBezTo>
                      <a:pt x="249365" y="667393"/>
                      <a:pt x="247569" y="671979"/>
                      <a:pt x="245830" y="677205"/>
                    </a:cubicBezTo>
                    <a:lnTo>
                      <a:pt x="245825" y="677192"/>
                    </a:lnTo>
                    <a:cubicBezTo>
                      <a:pt x="244484" y="681649"/>
                      <a:pt x="242500" y="686036"/>
                      <a:pt x="240841" y="687176"/>
                    </a:cubicBezTo>
                    <a:lnTo>
                      <a:pt x="240841" y="687196"/>
                    </a:lnTo>
                    <a:cubicBezTo>
                      <a:pt x="240570" y="687360"/>
                      <a:pt x="240148" y="687586"/>
                      <a:pt x="239626" y="687586"/>
                    </a:cubicBezTo>
                    <a:cubicBezTo>
                      <a:pt x="239310" y="687586"/>
                      <a:pt x="239011" y="687504"/>
                      <a:pt x="238782" y="687426"/>
                    </a:cubicBezTo>
                    <a:lnTo>
                      <a:pt x="238780" y="687445"/>
                    </a:lnTo>
                    <a:cubicBezTo>
                      <a:pt x="237020" y="686748"/>
                      <a:pt x="234711" y="683631"/>
                      <a:pt x="233057" y="680599"/>
                    </a:cubicBezTo>
                    <a:lnTo>
                      <a:pt x="233057" y="680596"/>
                    </a:lnTo>
                    <a:cubicBezTo>
                      <a:pt x="231193" y="677186"/>
                      <a:pt x="229467" y="674333"/>
                      <a:pt x="229068" y="673889"/>
                    </a:cubicBezTo>
                    <a:lnTo>
                      <a:pt x="229068" y="673908"/>
                    </a:lnTo>
                    <a:cubicBezTo>
                      <a:pt x="229032" y="673851"/>
                      <a:pt x="228988" y="673803"/>
                      <a:pt x="228978" y="673790"/>
                    </a:cubicBezTo>
                    <a:lnTo>
                      <a:pt x="228978" y="673785"/>
                    </a:lnTo>
                    <a:cubicBezTo>
                      <a:pt x="228284" y="672993"/>
                      <a:pt x="225465" y="668587"/>
                      <a:pt x="222633" y="663973"/>
                    </a:cubicBezTo>
                    <a:lnTo>
                      <a:pt x="222621" y="663957"/>
                    </a:lnTo>
                    <a:cubicBezTo>
                      <a:pt x="219479" y="658669"/>
                      <a:pt x="218426" y="657181"/>
                      <a:pt x="217884" y="656948"/>
                    </a:cubicBezTo>
                    <a:cubicBezTo>
                      <a:pt x="217750" y="656998"/>
                      <a:pt x="217441" y="657196"/>
                      <a:pt x="216723" y="657872"/>
                    </a:cubicBezTo>
                    <a:lnTo>
                      <a:pt x="216696" y="657893"/>
                    </a:lnTo>
                    <a:cubicBezTo>
                      <a:pt x="215300" y="659157"/>
                      <a:pt x="214433" y="660733"/>
                      <a:pt x="214367" y="661200"/>
                    </a:cubicBezTo>
                    <a:lnTo>
                      <a:pt x="214367" y="661193"/>
                    </a:lnTo>
                    <a:cubicBezTo>
                      <a:pt x="214367" y="663097"/>
                      <a:pt x="212678" y="664720"/>
                      <a:pt x="211234" y="665448"/>
                    </a:cubicBezTo>
                    <a:lnTo>
                      <a:pt x="211096" y="665511"/>
                    </a:lnTo>
                    <a:cubicBezTo>
                      <a:pt x="210231" y="665830"/>
                      <a:pt x="209686" y="666652"/>
                      <a:pt x="209691" y="667131"/>
                    </a:cubicBezTo>
                    <a:cubicBezTo>
                      <a:pt x="209691" y="667251"/>
                      <a:pt x="209677" y="667374"/>
                      <a:pt x="209666" y="667469"/>
                    </a:cubicBezTo>
                    <a:cubicBezTo>
                      <a:pt x="209425" y="669176"/>
                      <a:pt x="206755" y="673826"/>
                      <a:pt x="203972" y="677784"/>
                    </a:cubicBezTo>
                    <a:cubicBezTo>
                      <a:pt x="201202" y="681727"/>
                      <a:pt x="199091" y="685469"/>
                      <a:pt x="198795" y="686474"/>
                    </a:cubicBezTo>
                    <a:lnTo>
                      <a:pt x="198776" y="686499"/>
                    </a:lnTo>
                    <a:cubicBezTo>
                      <a:pt x="198776" y="687549"/>
                      <a:pt x="198365" y="688721"/>
                      <a:pt x="197409" y="689412"/>
                    </a:cubicBezTo>
                    <a:lnTo>
                      <a:pt x="197409" y="689433"/>
                    </a:lnTo>
                    <a:cubicBezTo>
                      <a:pt x="196950" y="689746"/>
                      <a:pt x="196399" y="689948"/>
                      <a:pt x="195784" y="689948"/>
                    </a:cubicBezTo>
                    <a:close/>
                  </a:path>
                </a:pathLst>
              </a:custGeom>
              <a:solidFill>
                <a:srgbClr val="F44336"/>
              </a:solidFill>
              <a:ln w="883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661842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结论与建议</a:t>
            </a:r>
          </a:p>
        </p:txBody>
      </p:sp>
      <p:sp>
        <p:nvSpPr>
          <p:cNvPr id="2" name="Freeform 29">
            <a:extLst>
              <a:ext uri="{FF2B5EF4-FFF2-40B4-BE49-F238E27FC236}">
                <a16:creationId xmlns:a16="http://schemas.microsoft.com/office/drawing/2014/main" id="{912CC0E4-29A0-8B4E-0F11-86EBC37F2493}"/>
              </a:ext>
            </a:extLst>
          </p:cNvPr>
          <p:cNvSpPr/>
          <p:nvPr/>
        </p:nvSpPr>
        <p:spPr bwMode="auto">
          <a:xfrm rot="16200000">
            <a:off x="3384486" y="2631503"/>
            <a:ext cx="636428" cy="910879"/>
          </a:xfrm>
          <a:custGeom>
            <a:avLst/>
            <a:gdLst>
              <a:gd name="T0" fmla="*/ 292 w 895"/>
              <a:gd name="T1" fmla="*/ 1306 h 1306"/>
              <a:gd name="T2" fmla="*/ 874 w 895"/>
              <a:gd name="T3" fmla="*/ 1306 h 1306"/>
              <a:gd name="T4" fmla="*/ 895 w 895"/>
              <a:gd name="T5" fmla="*/ 1285 h 1306"/>
              <a:gd name="T6" fmla="*/ 874 w 895"/>
              <a:gd name="T7" fmla="*/ 1263 h 1306"/>
              <a:gd name="T8" fmla="*/ 292 w 895"/>
              <a:gd name="T9" fmla="*/ 1263 h 1306"/>
              <a:gd name="T10" fmla="*/ 116 w 895"/>
              <a:gd name="T11" fmla="*/ 1190 h 1306"/>
              <a:gd name="T12" fmla="*/ 43 w 895"/>
              <a:gd name="T13" fmla="*/ 1014 h 1306"/>
              <a:gd name="T14" fmla="*/ 43 w 895"/>
              <a:gd name="T15" fmla="*/ 0 h 1306"/>
              <a:gd name="T16" fmla="*/ 0 w 895"/>
              <a:gd name="T17" fmla="*/ 0 h 1306"/>
              <a:gd name="T18" fmla="*/ 0 w 895"/>
              <a:gd name="T19" fmla="*/ 1014 h 1306"/>
              <a:gd name="T20" fmla="*/ 292 w 895"/>
              <a:gd name="T21" fmla="*/ 1306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5" h="1306">
                <a:moveTo>
                  <a:pt x="292" y="1306"/>
                </a:moveTo>
                <a:cubicBezTo>
                  <a:pt x="874" y="1306"/>
                  <a:pt x="874" y="1306"/>
                  <a:pt x="874" y="1306"/>
                </a:cubicBezTo>
                <a:cubicBezTo>
                  <a:pt x="886" y="1306"/>
                  <a:pt x="895" y="1297"/>
                  <a:pt x="895" y="1285"/>
                </a:cubicBezTo>
                <a:cubicBezTo>
                  <a:pt x="895" y="1273"/>
                  <a:pt x="886" y="1263"/>
                  <a:pt x="874" y="1263"/>
                </a:cubicBezTo>
                <a:cubicBezTo>
                  <a:pt x="292" y="1263"/>
                  <a:pt x="292" y="1263"/>
                  <a:pt x="292" y="1263"/>
                </a:cubicBezTo>
                <a:cubicBezTo>
                  <a:pt x="224" y="1263"/>
                  <a:pt x="162" y="1235"/>
                  <a:pt x="116" y="1190"/>
                </a:cubicBezTo>
                <a:cubicBezTo>
                  <a:pt x="71" y="1145"/>
                  <a:pt x="43" y="1082"/>
                  <a:pt x="43" y="1014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14"/>
                  <a:pt x="0" y="1014"/>
                  <a:pt x="0" y="1014"/>
                </a:cubicBezTo>
                <a:cubicBezTo>
                  <a:pt x="0" y="1175"/>
                  <a:pt x="131" y="1306"/>
                  <a:pt x="292" y="1306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Freeform 30">
            <a:extLst>
              <a:ext uri="{FF2B5EF4-FFF2-40B4-BE49-F238E27FC236}">
                <a16:creationId xmlns:a16="http://schemas.microsoft.com/office/drawing/2014/main" id="{7E203804-FBC6-AA64-0880-FD705825C362}"/>
              </a:ext>
            </a:extLst>
          </p:cNvPr>
          <p:cNvSpPr/>
          <p:nvPr/>
        </p:nvSpPr>
        <p:spPr bwMode="auto">
          <a:xfrm rot="16200000">
            <a:off x="4336529" y="1449111"/>
            <a:ext cx="937227" cy="3115764"/>
          </a:xfrm>
          <a:custGeom>
            <a:avLst/>
            <a:gdLst>
              <a:gd name="T0" fmla="*/ 292 w 1319"/>
              <a:gd name="T1" fmla="*/ 4473 h 4473"/>
              <a:gd name="T2" fmla="*/ 1297 w 1319"/>
              <a:gd name="T3" fmla="*/ 4473 h 4473"/>
              <a:gd name="T4" fmla="*/ 1319 w 1319"/>
              <a:gd name="T5" fmla="*/ 4452 h 4473"/>
              <a:gd name="T6" fmla="*/ 1297 w 1319"/>
              <a:gd name="T7" fmla="*/ 4430 h 4473"/>
              <a:gd name="T8" fmla="*/ 292 w 1319"/>
              <a:gd name="T9" fmla="*/ 4430 h 4473"/>
              <a:gd name="T10" fmla="*/ 116 w 1319"/>
              <a:gd name="T11" fmla="*/ 4357 h 4473"/>
              <a:gd name="T12" fmla="*/ 43 w 1319"/>
              <a:gd name="T13" fmla="*/ 4181 h 4473"/>
              <a:gd name="T14" fmla="*/ 43 w 1319"/>
              <a:gd name="T15" fmla="*/ 0 h 4473"/>
              <a:gd name="T16" fmla="*/ 0 w 1319"/>
              <a:gd name="T17" fmla="*/ 0 h 4473"/>
              <a:gd name="T18" fmla="*/ 0 w 1319"/>
              <a:gd name="T19" fmla="*/ 4181 h 4473"/>
              <a:gd name="T20" fmla="*/ 292 w 1319"/>
              <a:gd name="T21" fmla="*/ 4473 h 4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9" h="4473">
                <a:moveTo>
                  <a:pt x="292" y="4473"/>
                </a:moveTo>
                <a:cubicBezTo>
                  <a:pt x="1297" y="4473"/>
                  <a:pt x="1297" y="4473"/>
                  <a:pt x="1297" y="4473"/>
                </a:cubicBezTo>
                <a:cubicBezTo>
                  <a:pt x="1309" y="4473"/>
                  <a:pt x="1319" y="4464"/>
                  <a:pt x="1319" y="4452"/>
                </a:cubicBezTo>
                <a:cubicBezTo>
                  <a:pt x="1319" y="4440"/>
                  <a:pt x="1309" y="4430"/>
                  <a:pt x="1297" y="4430"/>
                </a:cubicBezTo>
                <a:cubicBezTo>
                  <a:pt x="292" y="4430"/>
                  <a:pt x="292" y="4430"/>
                  <a:pt x="292" y="4430"/>
                </a:cubicBezTo>
                <a:cubicBezTo>
                  <a:pt x="223" y="4430"/>
                  <a:pt x="161" y="4402"/>
                  <a:pt x="116" y="4357"/>
                </a:cubicBezTo>
                <a:cubicBezTo>
                  <a:pt x="71" y="4312"/>
                  <a:pt x="43" y="4249"/>
                  <a:pt x="43" y="4181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181"/>
                  <a:pt x="0" y="4181"/>
                  <a:pt x="0" y="4181"/>
                </a:cubicBezTo>
                <a:cubicBezTo>
                  <a:pt x="0" y="4342"/>
                  <a:pt x="131" y="4473"/>
                  <a:pt x="292" y="447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Freeform 31">
            <a:extLst>
              <a:ext uri="{FF2B5EF4-FFF2-40B4-BE49-F238E27FC236}">
                <a16:creationId xmlns:a16="http://schemas.microsoft.com/office/drawing/2014/main" id="{E6BAA505-573E-6503-415E-961FD5310C69}"/>
              </a:ext>
            </a:extLst>
          </p:cNvPr>
          <p:cNvSpPr/>
          <p:nvPr/>
        </p:nvSpPr>
        <p:spPr bwMode="auto">
          <a:xfrm rot="16200000">
            <a:off x="4880764" y="606451"/>
            <a:ext cx="1307685" cy="4574693"/>
          </a:xfrm>
          <a:custGeom>
            <a:avLst/>
            <a:gdLst>
              <a:gd name="T0" fmla="*/ 293 w 1840"/>
              <a:gd name="T1" fmla="*/ 6569 h 6569"/>
              <a:gd name="T2" fmla="*/ 1819 w 1840"/>
              <a:gd name="T3" fmla="*/ 6569 h 6569"/>
              <a:gd name="T4" fmla="*/ 1840 w 1840"/>
              <a:gd name="T5" fmla="*/ 6548 h 6569"/>
              <a:gd name="T6" fmla="*/ 1819 w 1840"/>
              <a:gd name="T7" fmla="*/ 6526 h 6569"/>
              <a:gd name="T8" fmla="*/ 293 w 1840"/>
              <a:gd name="T9" fmla="*/ 6526 h 6569"/>
              <a:gd name="T10" fmla="*/ 117 w 1840"/>
              <a:gd name="T11" fmla="*/ 6453 h 6569"/>
              <a:gd name="T12" fmla="*/ 43 w 1840"/>
              <a:gd name="T13" fmla="*/ 6277 h 6569"/>
              <a:gd name="T14" fmla="*/ 43 w 1840"/>
              <a:gd name="T15" fmla="*/ 0 h 6569"/>
              <a:gd name="T16" fmla="*/ 0 w 1840"/>
              <a:gd name="T17" fmla="*/ 0 h 6569"/>
              <a:gd name="T18" fmla="*/ 0 w 1840"/>
              <a:gd name="T19" fmla="*/ 6277 h 6569"/>
              <a:gd name="T20" fmla="*/ 293 w 1840"/>
              <a:gd name="T21" fmla="*/ 6569 h 6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40" h="6569">
                <a:moveTo>
                  <a:pt x="293" y="6569"/>
                </a:moveTo>
                <a:cubicBezTo>
                  <a:pt x="1819" y="6569"/>
                  <a:pt x="1819" y="6569"/>
                  <a:pt x="1819" y="6569"/>
                </a:cubicBezTo>
                <a:cubicBezTo>
                  <a:pt x="1831" y="6569"/>
                  <a:pt x="1840" y="6560"/>
                  <a:pt x="1840" y="6548"/>
                </a:cubicBezTo>
                <a:cubicBezTo>
                  <a:pt x="1840" y="6536"/>
                  <a:pt x="1831" y="6526"/>
                  <a:pt x="1819" y="6526"/>
                </a:cubicBezTo>
                <a:cubicBezTo>
                  <a:pt x="293" y="6526"/>
                  <a:pt x="293" y="6526"/>
                  <a:pt x="293" y="6526"/>
                </a:cubicBezTo>
                <a:cubicBezTo>
                  <a:pt x="224" y="6526"/>
                  <a:pt x="162" y="6498"/>
                  <a:pt x="117" y="6453"/>
                </a:cubicBezTo>
                <a:cubicBezTo>
                  <a:pt x="71" y="6408"/>
                  <a:pt x="43" y="6345"/>
                  <a:pt x="43" y="6277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6277"/>
                  <a:pt x="0" y="6277"/>
                  <a:pt x="0" y="6277"/>
                </a:cubicBezTo>
                <a:cubicBezTo>
                  <a:pt x="0" y="6438"/>
                  <a:pt x="132" y="6569"/>
                  <a:pt x="293" y="6569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32">
            <a:extLst>
              <a:ext uri="{FF2B5EF4-FFF2-40B4-BE49-F238E27FC236}">
                <a16:creationId xmlns:a16="http://schemas.microsoft.com/office/drawing/2014/main" id="{35FDFD67-F8C4-EB7B-C1CE-FFE41714E417}"/>
              </a:ext>
            </a:extLst>
          </p:cNvPr>
          <p:cNvSpPr/>
          <p:nvPr/>
        </p:nvSpPr>
        <p:spPr bwMode="auto">
          <a:xfrm rot="16200000">
            <a:off x="3384882" y="3656991"/>
            <a:ext cx="635637" cy="910879"/>
          </a:xfrm>
          <a:custGeom>
            <a:avLst/>
            <a:gdLst>
              <a:gd name="T0" fmla="*/ 779 w 895"/>
              <a:gd name="T1" fmla="*/ 1190 h 1306"/>
              <a:gd name="T2" fmla="*/ 603 w 895"/>
              <a:gd name="T3" fmla="*/ 1263 h 1306"/>
              <a:gd name="T4" fmla="*/ 21 w 895"/>
              <a:gd name="T5" fmla="*/ 1263 h 1306"/>
              <a:gd name="T6" fmla="*/ 0 w 895"/>
              <a:gd name="T7" fmla="*/ 1285 h 1306"/>
              <a:gd name="T8" fmla="*/ 21 w 895"/>
              <a:gd name="T9" fmla="*/ 1306 h 1306"/>
              <a:gd name="T10" fmla="*/ 603 w 895"/>
              <a:gd name="T11" fmla="*/ 1306 h 1306"/>
              <a:gd name="T12" fmla="*/ 895 w 895"/>
              <a:gd name="T13" fmla="*/ 1014 h 1306"/>
              <a:gd name="T14" fmla="*/ 895 w 895"/>
              <a:gd name="T15" fmla="*/ 0 h 1306"/>
              <a:gd name="T16" fmla="*/ 852 w 895"/>
              <a:gd name="T17" fmla="*/ 0 h 1306"/>
              <a:gd name="T18" fmla="*/ 852 w 895"/>
              <a:gd name="T19" fmla="*/ 1014 h 1306"/>
              <a:gd name="T20" fmla="*/ 779 w 895"/>
              <a:gd name="T21" fmla="*/ 1190 h 1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5" h="1306">
                <a:moveTo>
                  <a:pt x="779" y="1190"/>
                </a:moveTo>
                <a:cubicBezTo>
                  <a:pt x="733" y="1235"/>
                  <a:pt x="671" y="1263"/>
                  <a:pt x="603" y="1263"/>
                </a:cubicBezTo>
                <a:cubicBezTo>
                  <a:pt x="21" y="1263"/>
                  <a:pt x="21" y="1263"/>
                  <a:pt x="21" y="1263"/>
                </a:cubicBezTo>
                <a:cubicBezTo>
                  <a:pt x="9" y="1263"/>
                  <a:pt x="0" y="1273"/>
                  <a:pt x="0" y="1285"/>
                </a:cubicBezTo>
                <a:cubicBezTo>
                  <a:pt x="0" y="1297"/>
                  <a:pt x="9" y="1306"/>
                  <a:pt x="21" y="1306"/>
                </a:cubicBezTo>
                <a:cubicBezTo>
                  <a:pt x="603" y="1306"/>
                  <a:pt x="603" y="1306"/>
                  <a:pt x="603" y="1306"/>
                </a:cubicBezTo>
                <a:cubicBezTo>
                  <a:pt x="764" y="1306"/>
                  <a:pt x="895" y="1175"/>
                  <a:pt x="895" y="1014"/>
                </a:cubicBezTo>
                <a:cubicBezTo>
                  <a:pt x="895" y="0"/>
                  <a:pt x="895" y="0"/>
                  <a:pt x="895" y="0"/>
                </a:cubicBezTo>
                <a:cubicBezTo>
                  <a:pt x="852" y="0"/>
                  <a:pt x="852" y="0"/>
                  <a:pt x="852" y="0"/>
                </a:cubicBezTo>
                <a:cubicBezTo>
                  <a:pt x="852" y="1014"/>
                  <a:pt x="852" y="1014"/>
                  <a:pt x="852" y="1014"/>
                </a:cubicBezTo>
                <a:cubicBezTo>
                  <a:pt x="852" y="1082"/>
                  <a:pt x="824" y="1145"/>
                  <a:pt x="779" y="119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33">
            <a:extLst>
              <a:ext uri="{FF2B5EF4-FFF2-40B4-BE49-F238E27FC236}">
                <a16:creationId xmlns:a16="http://schemas.microsoft.com/office/drawing/2014/main" id="{22D85EE6-D099-9122-0666-113190FA4D00}"/>
              </a:ext>
            </a:extLst>
          </p:cNvPr>
          <p:cNvSpPr/>
          <p:nvPr/>
        </p:nvSpPr>
        <p:spPr bwMode="auto">
          <a:xfrm rot="16200000">
            <a:off x="4336529" y="2634102"/>
            <a:ext cx="937227" cy="3115764"/>
          </a:xfrm>
          <a:custGeom>
            <a:avLst/>
            <a:gdLst>
              <a:gd name="T0" fmla="*/ 1203 w 1319"/>
              <a:gd name="T1" fmla="*/ 4357 h 4473"/>
              <a:gd name="T2" fmla="*/ 1027 w 1319"/>
              <a:gd name="T3" fmla="*/ 4430 h 4473"/>
              <a:gd name="T4" fmla="*/ 22 w 1319"/>
              <a:gd name="T5" fmla="*/ 4430 h 4473"/>
              <a:gd name="T6" fmla="*/ 0 w 1319"/>
              <a:gd name="T7" fmla="*/ 4452 h 4473"/>
              <a:gd name="T8" fmla="*/ 22 w 1319"/>
              <a:gd name="T9" fmla="*/ 4473 h 4473"/>
              <a:gd name="T10" fmla="*/ 1027 w 1319"/>
              <a:gd name="T11" fmla="*/ 4473 h 4473"/>
              <a:gd name="T12" fmla="*/ 1319 w 1319"/>
              <a:gd name="T13" fmla="*/ 4181 h 4473"/>
              <a:gd name="T14" fmla="*/ 1319 w 1319"/>
              <a:gd name="T15" fmla="*/ 0 h 4473"/>
              <a:gd name="T16" fmla="*/ 1276 w 1319"/>
              <a:gd name="T17" fmla="*/ 0 h 4473"/>
              <a:gd name="T18" fmla="*/ 1276 w 1319"/>
              <a:gd name="T19" fmla="*/ 4181 h 4473"/>
              <a:gd name="T20" fmla="*/ 1203 w 1319"/>
              <a:gd name="T21" fmla="*/ 4357 h 44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319" h="4473">
                <a:moveTo>
                  <a:pt x="1203" y="4357"/>
                </a:moveTo>
                <a:cubicBezTo>
                  <a:pt x="1158" y="4402"/>
                  <a:pt x="1096" y="4430"/>
                  <a:pt x="1027" y="4430"/>
                </a:cubicBezTo>
                <a:cubicBezTo>
                  <a:pt x="22" y="4430"/>
                  <a:pt x="22" y="4430"/>
                  <a:pt x="22" y="4430"/>
                </a:cubicBezTo>
                <a:cubicBezTo>
                  <a:pt x="10" y="4430"/>
                  <a:pt x="0" y="4440"/>
                  <a:pt x="0" y="4452"/>
                </a:cubicBezTo>
                <a:cubicBezTo>
                  <a:pt x="0" y="4464"/>
                  <a:pt x="10" y="4473"/>
                  <a:pt x="22" y="4473"/>
                </a:cubicBezTo>
                <a:cubicBezTo>
                  <a:pt x="1027" y="4473"/>
                  <a:pt x="1027" y="4473"/>
                  <a:pt x="1027" y="4473"/>
                </a:cubicBezTo>
                <a:cubicBezTo>
                  <a:pt x="1188" y="4473"/>
                  <a:pt x="1319" y="4342"/>
                  <a:pt x="1319" y="4181"/>
                </a:cubicBezTo>
                <a:cubicBezTo>
                  <a:pt x="1319" y="0"/>
                  <a:pt x="1319" y="0"/>
                  <a:pt x="1319" y="0"/>
                </a:cubicBezTo>
                <a:cubicBezTo>
                  <a:pt x="1276" y="0"/>
                  <a:pt x="1276" y="0"/>
                  <a:pt x="1276" y="0"/>
                </a:cubicBezTo>
                <a:cubicBezTo>
                  <a:pt x="1276" y="4181"/>
                  <a:pt x="1276" y="4181"/>
                  <a:pt x="1276" y="4181"/>
                </a:cubicBezTo>
                <a:cubicBezTo>
                  <a:pt x="1276" y="4249"/>
                  <a:pt x="1248" y="4312"/>
                  <a:pt x="1203" y="4357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34">
            <a:extLst>
              <a:ext uri="{FF2B5EF4-FFF2-40B4-BE49-F238E27FC236}">
                <a16:creationId xmlns:a16="http://schemas.microsoft.com/office/drawing/2014/main" id="{FD723347-6B2F-B28B-A6E9-475E462CC5A5}"/>
              </a:ext>
            </a:extLst>
          </p:cNvPr>
          <p:cNvSpPr/>
          <p:nvPr/>
        </p:nvSpPr>
        <p:spPr bwMode="auto">
          <a:xfrm rot="16200000">
            <a:off x="4880764" y="2017833"/>
            <a:ext cx="1307685" cy="4574693"/>
          </a:xfrm>
          <a:custGeom>
            <a:avLst/>
            <a:gdLst>
              <a:gd name="T0" fmla="*/ 1723 w 1840"/>
              <a:gd name="T1" fmla="*/ 6453 h 6569"/>
              <a:gd name="T2" fmla="*/ 1547 w 1840"/>
              <a:gd name="T3" fmla="*/ 6526 h 6569"/>
              <a:gd name="T4" fmla="*/ 21 w 1840"/>
              <a:gd name="T5" fmla="*/ 6526 h 6569"/>
              <a:gd name="T6" fmla="*/ 0 w 1840"/>
              <a:gd name="T7" fmla="*/ 6548 h 6569"/>
              <a:gd name="T8" fmla="*/ 21 w 1840"/>
              <a:gd name="T9" fmla="*/ 6569 h 6569"/>
              <a:gd name="T10" fmla="*/ 1547 w 1840"/>
              <a:gd name="T11" fmla="*/ 6569 h 6569"/>
              <a:gd name="T12" fmla="*/ 1840 w 1840"/>
              <a:gd name="T13" fmla="*/ 6277 h 6569"/>
              <a:gd name="T14" fmla="*/ 1840 w 1840"/>
              <a:gd name="T15" fmla="*/ 0 h 6569"/>
              <a:gd name="T16" fmla="*/ 1797 w 1840"/>
              <a:gd name="T17" fmla="*/ 0 h 6569"/>
              <a:gd name="T18" fmla="*/ 1797 w 1840"/>
              <a:gd name="T19" fmla="*/ 6277 h 6569"/>
              <a:gd name="T20" fmla="*/ 1723 w 1840"/>
              <a:gd name="T21" fmla="*/ 6453 h 6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40" h="6569">
                <a:moveTo>
                  <a:pt x="1723" y="6453"/>
                </a:moveTo>
                <a:cubicBezTo>
                  <a:pt x="1678" y="6498"/>
                  <a:pt x="1616" y="6526"/>
                  <a:pt x="1547" y="6526"/>
                </a:cubicBezTo>
                <a:cubicBezTo>
                  <a:pt x="21" y="6526"/>
                  <a:pt x="21" y="6526"/>
                  <a:pt x="21" y="6526"/>
                </a:cubicBezTo>
                <a:cubicBezTo>
                  <a:pt x="9" y="6526"/>
                  <a:pt x="0" y="6536"/>
                  <a:pt x="0" y="6548"/>
                </a:cubicBezTo>
                <a:cubicBezTo>
                  <a:pt x="0" y="6560"/>
                  <a:pt x="9" y="6569"/>
                  <a:pt x="21" y="6569"/>
                </a:cubicBezTo>
                <a:cubicBezTo>
                  <a:pt x="1547" y="6569"/>
                  <a:pt x="1547" y="6569"/>
                  <a:pt x="1547" y="6569"/>
                </a:cubicBezTo>
                <a:cubicBezTo>
                  <a:pt x="1708" y="6569"/>
                  <a:pt x="1840" y="6438"/>
                  <a:pt x="1840" y="6277"/>
                </a:cubicBezTo>
                <a:cubicBezTo>
                  <a:pt x="1840" y="0"/>
                  <a:pt x="1840" y="0"/>
                  <a:pt x="1840" y="0"/>
                </a:cubicBezTo>
                <a:cubicBezTo>
                  <a:pt x="1797" y="0"/>
                  <a:pt x="1797" y="0"/>
                  <a:pt x="1797" y="0"/>
                </a:cubicBezTo>
                <a:cubicBezTo>
                  <a:pt x="1797" y="6277"/>
                  <a:pt x="1797" y="6277"/>
                  <a:pt x="1797" y="6277"/>
                </a:cubicBezTo>
                <a:cubicBezTo>
                  <a:pt x="1797" y="6345"/>
                  <a:pt x="1769" y="6408"/>
                  <a:pt x="1723" y="6453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ctangle 35">
            <a:extLst>
              <a:ext uri="{FF2B5EF4-FFF2-40B4-BE49-F238E27FC236}">
                <a16:creationId xmlns:a16="http://schemas.microsoft.com/office/drawing/2014/main" id="{209590F8-F37A-5D68-7974-6866601A208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334030" y="498075"/>
            <a:ext cx="30080" cy="6203619"/>
          </a:xfrm>
          <a:prstGeom prst="rect">
            <a:avLst/>
          </a:prstGeom>
          <a:solidFill>
            <a:srgbClr val="B2B2B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1CC56F32-3698-AACD-A7A3-0B786B2F9FA4}"/>
              </a:ext>
            </a:extLst>
          </p:cNvPr>
          <p:cNvGrpSpPr/>
          <p:nvPr/>
        </p:nvGrpSpPr>
        <p:grpSpPr>
          <a:xfrm>
            <a:off x="3871429" y="4413624"/>
            <a:ext cx="537900" cy="547772"/>
            <a:chOff x="3871428" y="4654924"/>
            <a:chExt cx="537900" cy="547772"/>
          </a:xfrm>
        </p:grpSpPr>
        <p:sp>
          <p:nvSpPr>
            <p:cNvPr id="10" name="Oval 36">
              <a:extLst>
                <a:ext uri="{FF2B5EF4-FFF2-40B4-BE49-F238E27FC236}">
                  <a16:creationId xmlns:a16="http://schemas.microsoft.com/office/drawing/2014/main" id="{F795BB57-4653-A32A-080B-77189F81F9C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866492" y="4659860"/>
              <a:ext cx="547772" cy="5379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43">
              <a:extLst>
                <a:ext uri="{FF2B5EF4-FFF2-40B4-BE49-F238E27FC236}">
                  <a16:creationId xmlns:a16="http://schemas.microsoft.com/office/drawing/2014/main" id="{918A3270-AB11-E2EF-AABE-228A8797E45C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3938667" y="4751344"/>
              <a:ext cx="383123" cy="375515"/>
            </a:xfrm>
            <a:custGeom>
              <a:avLst/>
              <a:gdLst>
                <a:gd name="T0" fmla="*/ 0 w 539"/>
                <a:gd name="T1" fmla="*/ 270 h 539"/>
                <a:gd name="T2" fmla="*/ 357 w 539"/>
                <a:gd name="T3" fmla="*/ 190 h 539"/>
                <a:gd name="T4" fmla="*/ 388 w 539"/>
                <a:gd name="T5" fmla="*/ 172 h 539"/>
                <a:gd name="T6" fmla="*/ 425 w 539"/>
                <a:gd name="T7" fmla="*/ 163 h 539"/>
                <a:gd name="T8" fmla="*/ 415 w 539"/>
                <a:gd name="T9" fmla="*/ 148 h 539"/>
                <a:gd name="T10" fmla="*/ 390 w 539"/>
                <a:gd name="T11" fmla="*/ 125 h 539"/>
                <a:gd name="T12" fmla="*/ 371 w 539"/>
                <a:gd name="T13" fmla="*/ 127 h 539"/>
                <a:gd name="T14" fmla="*/ 359 w 539"/>
                <a:gd name="T15" fmla="*/ 115 h 539"/>
                <a:gd name="T16" fmla="*/ 324 w 539"/>
                <a:gd name="T17" fmla="*/ 103 h 539"/>
                <a:gd name="T18" fmla="*/ 329 w 539"/>
                <a:gd name="T19" fmla="*/ 138 h 539"/>
                <a:gd name="T20" fmla="*/ 315 w 539"/>
                <a:gd name="T21" fmla="*/ 167 h 539"/>
                <a:gd name="T22" fmla="*/ 287 w 539"/>
                <a:gd name="T23" fmla="*/ 145 h 539"/>
                <a:gd name="T24" fmla="*/ 246 w 539"/>
                <a:gd name="T25" fmla="*/ 125 h 539"/>
                <a:gd name="T26" fmla="*/ 258 w 539"/>
                <a:gd name="T27" fmla="*/ 96 h 539"/>
                <a:gd name="T28" fmla="*/ 298 w 539"/>
                <a:gd name="T29" fmla="*/ 82 h 539"/>
                <a:gd name="T30" fmla="*/ 290 w 539"/>
                <a:gd name="T31" fmla="*/ 67 h 539"/>
                <a:gd name="T32" fmla="*/ 265 w 539"/>
                <a:gd name="T33" fmla="*/ 71 h 539"/>
                <a:gd name="T34" fmla="*/ 236 w 539"/>
                <a:gd name="T35" fmla="*/ 53 h 539"/>
                <a:gd name="T36" fmla="*/ 240 w 539"/>
                <a:gd name="T37" fmla="*/ 73 h 539"/>
                <a:gd name="T38" fmla="*/ 221 w 539"/>
                <a:gd name="T39" fmla="*/ 73 h 539"/>
                <a:gd name="T40" fmla="*/ 198 w 539"/>
                <a:gd name="T41" fmla="*/ 57 h 539"/>
                <a:gd name="T42" fmla="*/ 177 w 539"/>
                <a:gd name="T43" fmla="*/ 67 h 539"/>
                <a:gd name="T44" fmla="*/ 201 w 539"/>
                <a:gd name="T45" fmla="*/ 72 h 539"/>
                <a:gd name="T46" fmla="*/ 184 w 539"/>
                <a:gd name="T47" fmla="*/ 82 h 539"/>
                <a:gd name="T48" fmla="*/ 80 w 539"/>
                <a:gd name="T49" fmla="*/ 151 h 539"/>
                <a:gd name="T50" fmla="*/ 92 w 539"/>
                <a:gd name="T51" fmla="*/ 166 h 539"/>
                <a:gd name="T52" fmla="*/ 111 w 539"/>
                <a:gd name="T53" fmla="*/ 189 h 539"/>
                <a:gd name="T54" fmla="*/ 104 w 539"/>
                <a:gd name="T55" fmla="*/ 222 h 539"/>
                <a:gd name="T56" fmla="*/ 124 w 539"/>
                <a:gd name="T57" fmla="*/ 259 h 539"/>
                <a:gd name="T58" fmla="*/ 152 w 539"/>
                <a:gd name="T59" fmla="*/ 300 h 539"/>
                <a:gd name="T60" fmla="*/ 166 w 539"/>
                <a:gd name="T61" fmla="*/ 319 h 539"/>
                <a:gd name="T62" fmla="*/ 148 w 539"/>
                <a:gd name="T63" fmla="*/ 276 h 539"/>
                <a:gd name="T64" fmla="*/ 176 w 539"/>
                <a:gd name="T65" fmla="*/ 316 h 539"/>
                <a:gd name="T66" fmla="*/ 211 w 539"/>
                <a:gd name="T67" fmla="*/ 357 h 539"/>
                <a:gd name="T68" fmla="*/ 258 w 539"/>
                <a:gd name="T69" fmla="*/ 377 h 539"/>
                <a:gd name="T70" fmla="*/ 298 w 539"/>
                <a:gd name="T71" fmla="*/ 407 h 539"/>
                <a:gd name="T72" fmla="*/ 314 w 539"/>
                <a:gd name="T73" fmla="*/ 403 h 539"/>
                <a:gd name="T74" fmla="*/ 297 w 539"/>
                <a:gd name="T75" fmla="*/ 375 h 539"/>
                <a:gd name="T76" fmla="*/ 277 w 539"/>
                <a:gd name="T77" fmla="*/ 367 h 539"/>
                <a:gd name="T78" fmla="*/ 272 w 539"/>
                <a:gd name="T79" fmla="*/ 335 h 539"/>
                <a:gd name="T80" fmla="*/ 240 w 539"/>
                <a:gd name="T81" fmla="*/ 351 h 539"/>
                <a:gd name="T82" fmla="*/ 236 w 539"/>
                <a:gd name="T83" fmla="*/ 294 h 539"/>
                <a:gd name="T84" fmla="*/ 258 w 539"/>
                <a:gd name="T85" fmla="*/ 289 h 539"/>
                <a:gd name="T86" fmla="*/ 275 w 539"/>
                <a:gd name="T87" fmla="*/ 283 h 539"/>
                <a:gd name="T88" fmla="*/ 300 w 539"/>
                <a:gd name="T89" fmla="*/ 296 h 539"/>
                <a:gd name="T90" fmla="*/ 311 w 539"/>
                <a:gd name="T91" fmla="*/ 288 h 539"/>
                <a:gd name="T92" fmla="*/ 328 w 539"/>
                <a:gd name="T93" fmla="*/ 252 h 539"/>
                <a:gd name="T94" fmla="*/ 326 w 539"/>
                <a:gd name="T95" fmla="*/ 240 h 539"/>
                <a:gd name="T96" fmla="*/ 353 w 539"/>
                <a:gd name="T97" fmla="*/ 220 h 539"/>
                <a:gd name="T98" fmla="*/ 373 w 539"/>
                <a:gd name="T99" fmla="*/ 201 h 539"/>
                <a:gd name="T100" fmla="*/ 383 w 539"/>
                <a:gd name="T101" fmla="*/ 184 h 539"/>
                <a:gd name="T102" fmla="*/ 357 w 539"/>
                <a:gd name="T103" fmla="*/ 190 h 539"/>
                <a:gd name="T104" fmla="*/ 414 w 539"/>
                <a:gd name="T105" fmla="*/ 418 h 539"/>
                <a:gd name="T106" fmla="*/ 382 w 539"/>
                <a:gd name="T107" fmla="*/ 404 h 539"/>
                <a:gd name="T108" fmla="*/ 352 w 539"/>
                <a:gd name="T109" fmla="*/ 403 h 539"/>
                <a:gd name="T110" fmla="*/ 331 w 539"/>
                <a:gd name="T111" fmla="*/ 401 h 539"/>
                <a:gd name="T112" fmla="*/ 323 w 539"/>
                <a:gd name="T113" fmla="*/ 430 h 539"/>
                <a:gd name="T114" fmla="*/ 313 w 539"/>
                <a:gd name="T115" fmla="*/ 470 h 539"/>
                <a:gd name="T116" fmla="*/ 431 w 539"/>
                <a:gd name="T117" fmla="*/ 424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9" h="539">
                  <a:moveTo>
                    <a:pt x="539" y="270"/>
                  </a:moveTo>
                  <a:cubicBezTo>
                    <a:pt x="539" y="418"/>
                    <a:pt x="418" y="539"/>
                    <a:pt x="270" y="539"/>
                  </a:cubicBezTo>
                  <a:cubicBezTo>
                    <a:pt x="121" y="539"/>
                    <a:pt x="0" y="418"/>
                    <a:pt x="0" y="270"/>
                  </a:cubicBezTo>
                  <a:cubicBezTo>
                    <a:pt x="0" y="121"/>
                    <a:pt x="121" y="0"/>
                    <a:pt x="270" y="0"/>
                  </a:cubicBezTo>
                  <a:cubicBezTo>
                    <a:pt x="418" y="0"/>
                    <a:pt x="539" y="121"/>
                    <a:pt x="539" y="270"/>
                  </a:cubicBezTo>
                  <a:close/>
                  <a:moveTo>
                    <a:pt x="357" y="190"/>
                  </a:moveTo>
                  <a:cubicBezTo>
                    <a:pt x="359" y="189"/>
                    <a:pt x="361" y="183"/>
                    <a:pt x="362" y="182"/>
                  </a:cubicBezTo>
                  <a:cubicBezTo>
                    <a:pt x="364" y="179"/>
                    <a:pt x="367" y="178"/>
                    <a:pt x="370" y="176"/>
                  </a:cubicBezTo>
                  <a:cubicBezTo>
                    <a:pt x="376" y="174"/>
                    <a:pt x="382" y="173"/>
                    <a:pt x="388" y="172"/>
                  </a:cubicBezTo>
                  <a:cubicBezTo>
                    <a:pt x="394" y="171"/>
                    <a:pt x="401" y="171"/>
                    <a:pt x="406" y="176"/>
                  </a:cubicBezTo>
                  <a:cubicBezTo>
                    <a:pt x="405" y="175"/>
                    <a:pt x="413" y="168"/>
                    <a:pt x="414" y="167"/>
                  </a:cubicBezTo>
                  <a:cubicBezTo>
                    <a:pt x="417" y="165"/>
                    <a:pt x="423" y="166"/>
                    <a:pt x="425" y="163"/>
                  </a:cubicBezTo>
                  <a:cubicBezTo>
                    <a:pt x="425" y="162"/>
                    <a:pt x="425" y="155"/>
                    <a:pt x="425" y="155"/>
                  </a:cubicBezTo>
                  <a:cubicBezTo>
                    <a:pt x="420" y="156"/>
                    <a:pt x="417" y="150"/>
                    <a:pt x="417" y="146"/>
                  </a:cubicBezTo>
                  <a:cubicBezTo>
                    <a:pt x="417" y="146"/>
                    <a:pt x="416" y="147"/>
                    <a:pt x="415" y="148"/>
                  </a:cubicBezTo>
                  <a:cubicBezTo>
                    <a:pt x="415" y="143"/>
                    <a:pt x="409" y="147"/>
                    <a:pt x="406" y="146"/>
                  </a:cubicBezTo>
                  <a:cubicBezTo>
                    <a:pt x="398" y="144"/>
                    <a:pt x="399" y="138"/>
                    <a:pt x="397" y="133"/>
                  </a:cubicBezTo>
                  <a:cubicBezTo>
                    <a:pt x="395" y="129"/>
                    <a:pt x="391" y="128"/>
                    <a:pt x="390" y="125"/>
                  </a:cubicBezTo>
                  <a:cubicBezTo>
                    <a:pt x="389" y="123"/>
                    <a:pt x="388" y="119"/>
                    <a:pt x="385" y="118"/>
                  </a:cubicBezTo>
                  <a:cubicBezTo>
                    <a:pt x="383" y="118"/>
                    <a:pt x="379" y="126"/>
                    <a:pt x="378" y="125"/>
                  </a:cubicBezTo>
                  <a:cubicBezTo>
                    <a:pt x="375" y="123"/>
                    <a:pt x="374" y="126"/>
                    <a:pt x="371" y="127"/>
                  </a:cubicBezTo>
                  <a:cubicBezTo>
                    <a:pt x="369" y="129"/>
                    <a:pt x="367" y="128"/>
                    <a:pt x="365" y="129"/>
                  </a:cubicBezTo>
                  <a:cubicBezTo>
                    <a:pt x="372" y="127"/>
                    <a:pt x="362" y="123"/>
                    <a:pt x="359" y="124"/>
                  </a:cubicBezTo>
                  <a:cubicBezTo>
                    <a:pt x="364" y="123"/>
                    <a:pt x="362" y="117"/>
                    <a:pt x="359" y="115"/>
                  </a:cubicBezTo>
                  <a:cubicBezTo>
                    <a:pt x="360" y="115"/>
                    <a:pt x="360" y="115"/>
                    <a:pt x="361" y="115"/>
                  </a:cubicBezTo>
                  <a:cubicBezTo>
                    <a:pt x="360" y="112"/>
                    <a:pt x="350" y="109"/>
                    <a:pt x="347" y="107"/>
                  </a:cubicBezTo>
                  <a:cubicBezTo>
                    <a:pt x="344" y="105"/>
                    <a:pt x="327" y="101"/>
                    <a:pt x="324" y="103"/>
                  </a:cubicBezTo>
                  <a:cubicBezTo>
                    <a:pt x="319" y="106"/>
                    <a:pt x="325" y="113"/>
                    <a:pt x="325" y="116"/>
                  </a:cubicBezTo>
                  <a:cubicBezTo>
                    <a:pt x="325" y="121"/>
                    <a:pt x="320" y="122"/>
                    <a:pt x="320" y="125"/>
                  </a:cubicBezTo>
                  <a:cubicBezTo>
                    <a:pt x="320" y="131"/>
                    <a:pt x="332" y="130"/>
                    <a:pt x="329" y="138"/>
                  </a:cubicBezTo>
                  <a:cubicBezTo>
                    <a:pt x="327" y="143"/>
                    <a:pt x="320" y="144"/>
                    <a:pt x="318" y="148"/>
                  </a:cubicBezTo>
                  <a:cubicBezTo>
                    <a:pt x="315" y="151"/>
                    <a:pt x="318" y="158"/>
                    <a:pt x="321" y="160"/>
                  </a:cubicBezTo>
                  <a:cubicBezTo>
                    <a:pt x="324" y="162"/>
                    <a:pt x="316" y="166"/>
                    <a:pt x="315" y="167"/>
                  </a:cubicBezTo>
                  <a:cubicBezTo>
                    <a:pt x="309" y="169"/>
                    <a:pt x="304" y="161"/>
                    <a:pt x="303" y="155"/>
                  </a:cubicBezTo>
                  <a:cubicBezTo>
                    <a:pt x="302" y="151"/>
                    <a:pt x="301" y="147"/>
                    <a:pt x="297" y="145"/>
                  </a:cubicBezTo>
                  <a:cubicBezTo>
                    <a:pt x="295" y="144"/>
                    <a:pt x="288" y="143"/>
                    <a:pt x="287" y="145"/>
                  </a:cubicBezTo>
                  <a:cubicBezTo>
                    <a:pt x="285" y="140"/>
                    <a:pt x="278" y="138"/>
                    <a:pt x="273" y="136"/>
                  </a:cubicBezTo>
                  <a:cubicBezTo>
                    <a:pt x="266" y="134"/>
                    <a:pt x="260" y="134"/>
                    <a:pt x="252" y="135"/>
                  </a:cubicBezTo>
                  <a:cubicBezTo>
                    <a:pt x="255" y="134"/>
                    <a:pt x="252" y="123"/>
                    <a:pt x="246" y="125"/>
                  </a:cubicBezTo>
                  <a:cubicBezTo>
                    <a:pt x="247" y="122"/>
                    <a:pt x="247" y="118"/>
                    <a:pt x="247" y="114"/>
                  </a:cubicBezTo>
                  <a:cubicBezTo>
                    <a:pt x="248" y="112"/>
                    <a:pt x="250" y="109"/>
                    <a:pt x="252" y="106"/>
                  </a:cubicBezTo>
                  <a:cubicBezTo>
                    <a:pt x="252" y="105"/>
                    <a:pt x="260" y="97"/>
                    <a:pt x="258" y="96"/>
                  </a:cubicBezTo>
                  <a:cubicBezTo>
                    <a:pt x="264" y="97"/>
                    <a:pt x="270" y="98"/>
                    <a:pt x="275" y="93"/>
                  </a:cubicBezTo>
                  <a:cubicBezTo>
                    <a:pt x="278" y="89"/>
                    <a:pt x="280" y="84"/>
                    <a:pt x="283" y="81"/>
                  </a:cubicBezTo>
                  <a:cubicBezTo>
                    <a:pt x="287" y="75"/>
                    <a:pt x="293" y="82"/>
                    <a:pt x="298" y="82"/>
                  </a:cubicBezTo>
                  <a:cubicBezTo>
                    <a:pt x="305" y="83"/>
                    <a:pt x="305" y="75"/>
                    <a:pt x="301" y="72"/>
                  </a:cubicBezTo>
                  <a:cubicBezTo>
                    <a:pt x="305" y="72"/>
                    <a:pt x="301" y="64"/>
                    <a:pt x="299" y="62"/>
                  </a:cubicBezTo>
                  <a:cubicBezTo>
                    <a:pt x="296" y="61"/>
                    <a:pt x="284" y="65"/>
                    <a:pt x="290" y="67"/>
                  </a:cubicBezTo>
                  <a:cubicBezTo>
                    <a:pt x="289" y="66"/>
                    <a:pt x="280" y="84"/>
                    <a:pt x="276" y="75"/>
                  </a:cubicBezTo>
                  <a:cubicBezTo>
                    <a:pt x="274" y="73"/>
                    <a:pt x="273" y="66"/>
                    <a:pt x="270" y="66"/>
                  </a:cubicBezTo>
                  <a:cubicBezTo>
                    <a:pt x="267" y="66"/>
                    <a:pt x="266" y="69"/>
                    <a:pt x="265" y="71"/>
                  </a:cubicBezTo>
                  <a:cubicBezTo>
                    <a:pt x="266" y="66"/>
                    <a:pt x="255" y="63"/>
                    <a:pt x="252" y="63"/>
                  </a:cubicBezTo>
                  <a:cubicBezTo>
                    <a:pt x="258" y="59"/>
                    <a:pt x="253" y="55"/>
                    <a:pt x="250" y="53"/>
                  </a:cubicBezTo>
                  <a:cubicBezTo>
                    <a:pt x="247" y="52"/>
                    <a:pt x="238" y="50"/>
                    <a:pt x="236" y="53"/>
                  </a:cubicBezTo>
                  <a:cubicBezTo>
                    <a:pt x="229" y="61"/>
                    <a:pt x="243" y="62"/>
                    <a:pt x="246" y="64"/>
                  </a:cubicBezTo>
                  <a:cubicBezTo>
                    <a:pt x="247" y="65"/>
                    <a:pt x="251" y="67"/>
                    <a:pt x="249" y="69"/>
                  </a:cubicBezTo>
                  <a:cubicBezTo>
                    <a:pt x="247" y="70"/>
                    <a:pt x="240" y="72"/>
                    <a:pt x="240" y="73"/>
                  </a:cubicBezTo>
                  <a:cubicBezTo>
                    <a:pt x="238" y="76"/>
                    <a:pt x="242" y="80"/>
                    <a:pt x="239" y="83"/>
                  </a:cubicBezTo>
                  <a:cubicBezTo>
                    <a:pt x="236" y="80"/>
                    <a:pt x="236" y="75"/>
                    <a:pt x="233" y="71"/>
                  </a:cubicBezTo>
                  <a:cubicBezTo>
                    <a:pt x="237" y="75"/>
                    <a:pt x="221" y="73"/>
                    <a:pt x="221" y="73"/>
                  </a:cubicBezTo>
                  <a:cubicBezTo>
                    <a:pt x="216" y="73"/>
                    <a:pt x="208" y="76"/>
                    <a:pt x="204" y="71"/>
                  </a:cubicBezTo>
                  <a:cubicBezTo>
                    <a:pt x="203" y="70"/>
                    <a:pt x="203" y="62"/>
                    <a:pt x="205" y="64"/>
                  </a:cubicBezTo>
                  <a:cubicBezTo>
                    <a:pt x="202" y="61"/>
                    <a:pt x="200" y="59"/>
                    <a:pt x="198" y="57"/>
                  </a:cubicBezTo>
                  <a:cubicBezTo>
                    <a:pt x="186" y="61"/>
                    <a:pt x="175" y="66"/>
                    <a:pt x="165" y="72"/>
                  </a:cubicBezTo>
                  <a:cubicBezTo>
                    <a:pt x="166" y="72"/>
                    <a:pt x="167" y="72"/>
                    <a:pt x="169" y="71"/>
                  </a:cubicBezTo>
                  <a:cubicBezTo>
                    <a:pt x="172" y="70"/>
                    <a:pt x="174" y="68"/>
                    <a:pt x="177" y="67"/>
                  </a:cubicBezTo>
                  <a:cubicBezTo>
                    <a:pt x="181" y="66"/>
                    <a:pt x="188" y="61"/>
                    <a:pt x="192" y="65"/>
                  </a:cubicBezTo>
                  <a:cubicBezTo>
                    <a:pt x="192" y="64"/>
                    <a:pt x="193" y="63"/>
                    <a:pt x="194" y="63"/>
                  </a:cubicBezTo>
                  <a:cubicBezTo>
                    <a:pt x="196" y="66"/>
                    <a:pt x="198" y="68"/>
                    <a:pt x="201" y="72"/>
                  </a:cubicBezTo>
                  <a:cubicBezTo>
                    <a:pt x="198" y="70"/>
                    <a:pt x="193" y="71"/>
                    <a:pt x="190" y="71"/>
                  </a:cubicBezTo>
                  <a:cubicBezTo>
                    <a:pt x="188" y="72"/>
                    <a:pt x="183" y="73"/>
                    <a:pt x="182" y="75"/>
                  </a:cubicBezTo>
                  <a:cubicBezTo>
                    <a:pt x="183" y="77"/>
                    <a:pt x="185" y="80"/>
                    <a:pt x="184" y="82"/>
                  </a:cubicBezTo>
                  <a:cubicBezTo>
                    <a:pt x="180" y="79"/>
                    <a:pt x="176" y="73"/>
                    <a:pt x="170" y="73"/>
                  </a:cubicBezTo>
                  <a:cubicBezTo>
                    <a:pt x="167" y="73"/>
                    <a:pt x="164" y="73"/>
                    <a:pt x="162" y="73"/>
                  </a:cubicBezTo>
                  <a:cubicBezTo>
                    <a:pt x="128" y="92"/>
                    <a:pt x="100" y="119"/>
                    <a:pt x="80" y="151"/>
                  </a:cubicBezTo>
                  <a:cubicBezTo>
                    <a:pt x="81" y="152"/>
                    <a:pt x="82" y="153"/>
                    <a:pt x="84" y="154"/>
                  </a:cubicBezTo>
                  <a:cubicBezTo>
                    <a:pt x="87" y="155"/>
                    <a:pt x="84" y="165"/>
                    <a:pt x="91" y="160"/>
                  </a:cubicBezTo>
                  <a:cubicBezTo>
                    <a:pt x="93" y="161"/>
                    <a:pt x="93" y="164"/>
                    <a:pt x="92" y="166"/>
                  </a:cubicBezTo>
                  <a:cubicBezTo>
                    <a:pt x="92" y="166"/>
                    <a:pt x="106" y="175"/>
                    <a:pt x="107" y="176"/>
                  </a:cubicBezTo>
                  <a:cubicBezTo>
                    <a:pt x="109" y="178"/>
                    <a:pt x="113" y="180"/>
                    <a:pt x="114" y="183"/>
                  </a:cubicBezTo>
                  <a:cubicBezTo>
                    <a:pt x="115" y="185"/>
                    <a:pt x="113" y="188"/>
                    <a:pt x="111" y="189"/>
                  </a:cubicBezTo>
                  <a:cubicBezTo>
                    <a:pt x="111" y="189"/>
                    <a:pt x="105" y="183"/>
                    <a:pt x="105" y="185"/>
                  </a:cubicBezTo>
                  <a:cubicBezTo>
                    <a:pt x="103" y="186"/>
                    <a:pt x="105" y="196"/>
                    <a:pt x="108" y="196"/>
                  </a:cubicBezTo>
                  <a:cubicBezTo>
                    <a:pt x="103" y="196"/>
                    <a:pt x="105" y="218"/>
                    <a:pt x="104" y="222"/>
                  </a:cubicBezTo>
                  <a:cubicBezTo>
                    <a:pt x="104" y="222"/>
                    <a:pt x="105" y="222"/>
                    <a:pt x="105" y="222"/>
                  </a:cubicBezTo>
                  <a:cubicBezTo>
                    <a:pt x="103" y="226"/>
                    <a:pt x="107" y="243"/>
                    <a:pt x="114" y="241"/>
                  </a:cubicBezTo>
                  <a:cubicBezTo>
                    <a:pt x="109" y="242"/>
                    <a:pt x="122" y="258"/>
                    <a:pt x="124" y="259"/>
                  </a:cubicBezTo>
                  <a:cubicBezTo>
                    <a:pt x="128" y="263"/>
                    <a:pt x="134" y="265"/>
                    <a:pt x="137" y="269"/>
                  </a:cubicBezTo>
                  <a:cubicBezTo>
                    <a:pt x="140" y="274"/>
                    <a:pt x="140" y="281"/>
                    <a:pt x="145" y="285"/>
                  </a:cubicBezTo>
                  <a:cubicBezTo>
                    <a:pt x="144" y="290"/>
                    <a:pt x="153" y="294"/>
                    <a:pt x="152" y="300"/>
                  </a:cubicBezTo>
                  <a:cubicBezTo>
                    <a:pt x="151" y="301"/>
                    <a:pt x="151" y="301"/>
                    <a:pt x="150" y="301"/>
                  </a:cubicBezTo>
                  <a:cubicBezTo>
                    <a:pt x="152" y="306"/>
                    <a:pt x="159" y="306"/>
                    <a:pt x="161" y="311"/>
                  </a:cubicBezTo>
                  <a:cubicBezTo>
                    <a:pt x="163" y="313"/>
                    <a:pt x="161" y="320"/>
                    <a:pt x="166" y="319"/>
                  </a:cubicBezTo>
                  <a:cubicBezTo>
                    <a:pt x="167" y="311"/>
                    <a:pt x="161" y="303"/>
                    <a:pt x="157" y="297"/>
                  </a:cubicBezTo>
                  <a:cubicBezTo>
                    <a:pt x="155" y="293"/>
                    <a:pt x="153" y="290"/>
                    <a:pt x="151" y="287"/>
                  </a:cubicBezTo>
                  <a:cubicBezTo>
                    <a:pt x="150" y="284"/>
                    <a:pt x="149" y="280"/>
                    <a:pt x="148" y="276"/>
                  </a:cubicBezTo>
                  <a:cubicBezTo>
                    <a:pt x="149" y="277"/>
                    <a:pt x="157" y="279"/>
                    <a:pt x="156" y="280"/>
                  </a:cubicBezTo>
                  <a:cubicBezTo>
                    <a:pt x="154" y="287"/>
                    <a:pt x="168" y="300"/>
                    <a:pt x="171" y="304"/>
                  </a:cubicBezTo>
                  <a:cubicBezTo>
                    <a:pt x="173" y="305"/>
                    <a:pt x="181" y="316"/>
                    <a:pt x="176" y="316"/>
                  </a:cubicBezTo>
                  <a:cubicBezTo>
                    <a:pt x="181" y="316"/>
                    <a:pt x="187" y="323"/>
                    <a:pt x="189" y="326"/>
                  </a:cubicBezTo>
                  <a:cubicBezTo>
                    <a:pt x="192" y="332"/>
                    <a:pt x="192" y="338"/>
                    <a:pt x="194" y="344"/>
                  </a:cubicBezTo>
                  <a:cubicBezTo>
                    <a:pt x="196" y="351"/>
                    <a:pt x="206" y="354"/>
                    <a:pt x="211" y="357"/>
                  </a:cubicBezTo>
                  <a:cubicBezTo>
                    <a:pt x="216" y="360"/>
                    <a:pt x="221" y="363"/>
                    <a:pt x="225" y="365"/>
                  </a:cubicBezTo>
                  <a:cubicBezTo>
                    <a:pt x="233" y="368"/>
                    <a:pt x="235" y="365"/>
                    <a:pt x="241" y="364"/>
                  </a:cubicBezTo>
                  <a:cubicBezTo>
                    <a:pt x="250" y="363"/>
                    <a:pt x="251" y="373"/>
                    <a:pt x="258" y="377"/>
                  </a:cubicBezTo>
                  <a:cubicBezTo>
                    <a:pt x="263" y="379"/>
                    <a:pt x="273" y="383"/>
                    <a:pt x="278" y="381"/>
                  </a:cubicBezTo>
                  <a:cubicBezTo>
                    <a:pt x="276" y="381"/>
                    <a:pt x="285" y="396"/>
                    <a:pt x="286" y="397"/>
                  </a:cubicBezTo>
                  <a:cubicBezTo>
                    <a:pt x="289" y="401"/>
                    <a:pt x="295" y="403"/>
                    <a:pt x="298" y="407"/>
                  </a:cubicBezTo>
                  <a:cubicBezTo>
                    <a:pt x="299" y="407"/>
                    <a:pt x="300" y="405"/>
                    <a:pt x="301" y="404"/>
                  </a:cubicBezTo>
                  <a:cubicBezTo>
                    <a:pt x="299" y="408"/>
                    <a:pt x="306" y="415"/>
                    <a:pt x="310" y="415"/>
                  </a:cubicBezTo>
                  <a:cubicBezTo>
                    <a:pt x="313" y="414"/>
                    <a:pt x="314" y="406"/>
                    <a:pt x="314" y="403"/>
                  </a:cubicBezTo>
                  <a:cubicBezTo>
                    <a:pt x="307" y="407"/>
                    <a:pt x="301" y="404"/>
                    <a:pt x="297" y="397"/>
                  </a:cubicBezTo>
                  <a:cubicBezTo>
                    <a:pt x="297" y="395"/>
                    <a:pt x="291" y="386"/>
                    <a:pt x="296" y="386"/>
                  </a:cubicBezTo>
                  <a:cubicBezTo>
                    <a:pt x="303" y="386"/>
                    <a:pt x="298" y="380"/>
                    <a:pt x="297" y="375"/>
                  </a:cubicBezTo>
                  <a:cubicBezTo>
                    <a:pt x="297" y="370"/>
                    <a:pt x="292" y="367"/>
                    <a:pt x="289" y="363"/>
                  </a:cubicBezTo>
                  <a:cubicBezTo>
                    <a:pt x="287" y="367"/>
                    <a:pt x="280" y="366"/>
                    <a:pt x="278" y="363"/>
                  </a:cubicBezTo>
                  <a:cubicBezTo>
                    <a:pt x="278" y="364"/>
                    <a:pt x="277" y="366"/>
                    <a:pt x="277" y="367"/>
                  </a:cubicBezTo>
                  <a:cubicBezTo>
                    <a:pt x="275" y="367"/>
                    <a:pt x="273" y="367"/>
                    <a:pt x="272" y="367"/>
                  </a:cubicBezTo>
                  <a:cubicBezTo>
                    <a:pt x="272" y="362"/>
                    <a:pt x="273" y="357"/>
                    <a:pt x="274" y="353"/>
                  </a:cubicBezTo>
                  <a:cubicBezTo>
                    <a:pt x="276" y="346"/>
                    <a:pt x="287" y="334"/>
                    <a:pt x="272" y="335"/>
                  </a:cubicBezTo>
                  <a:cubicBezTo>
                    <a:pt x="267" y="335"/>
                    <a:pt x="265" y="337"/>
                    <a:pt x="263" y="342"/>
                  </a:cubicBezTo>
                  <a:cubicBezTo>
                    <a:pt x="261" y="346"/>
                    <a:pt x="262" y="350"/>
                    <a:pt x="257" y="352"/>
                  </a:cubicBezTo>
                  <a:cubicBezTo>
                    <a:pt x="254" y="353"/>
                    <a:pt x="243" y="353"/>
                    <a:pt x="240" y="351"/>
                  </a:cubicBezTo>
                  <a:cubicBezTo>
                    <a:pt x="233" y="347"/>
                    <a:pt x="229" y="335"/>
                    <a:pt x="229" y="328"/>
                  </a:cubicBezTo>
                  <a:cubicBezTo>
                    <a:pt x="229" y="318"/>
                    <a:pt x="233" y="310"/>
                    <a:pt x="229" y="301"/>
                  </a:cubicBezTo>
                  <a:cubicBezTo>
                    <a:pt x="231" y="299"/>
                    <a:pt x="233" y="296"/>
                    <a:pt x="236" y="294"/>
                  </a:cubicBezTo>
                  <a:cubicBezTo>
                    <a:pt x="238" y="293"/>
                    <a:pt x="240" y="295"/>
                    <a:pt x="241" y="291"/>
                  </a:cubicBezTo>
                  <a:cubicBezTo>
                    <a:pt x="240" y="290"/>
                    <a:pt x="239" y="289"/>
                    <a:pt x="238" y="289"/>
                  </a:cubicBezTo>
                  <a:cubicBezTo>
                    <a:pt x="244" y="291"/>
                    <a:pt x="253" y="285"/>
                    <a:pt x="258" y="289"/>
                  </a:cubicBezTo>
                  <a:cubicBezTo>
                    <a:pt x="261" y="291"/>
                    <a:pt x="264" y="292"/>
                    <a:pt x="266" y="288"/>
                  </a:cubicBezTo>
                  <a:cubicBezTo>
                    <a:pt x="266" y="287"/>
                    <a:pt x="263" y="283"/>
                    <a:pt x="265" y="280"/>
                  </a:cubicBezTo>
                  <a:cubicBezTo>
                    <a:pt x="266" y="286"/>
                    <a:pt x="270" y="287"/>
                    <a:pt x="275" y="283"/>
                  </a:cubicBezTo>
                  <a:cubicBezTo>
                    <a:pt x="277" y="285"/>
                    <a:pt x="283" y="285"/>
                    <a:pt x="286" y="287"/>
                  </a:cubicBezTo>
                  <a:cubicBezTo>
                    <a:pt x="290" y="289"/>
                    <a:pt x="291" y="293"/>
                    <a:pt x="295" y="288"/>
                  </a:cubicBezTo>
                  <a:cubicBezTo>
                    <a:pt x="298" y="292"/>
                    <a:pt x="299" y="292"/>
                    <a:pt x="300" y="296"/>
                  </a:cubicBezTo>
                  <a:cubicBezTo>
                    <a:pt x="301" y="300"/>
                    <a:pt x="303" y="310"/>
                    <a:pt x="306" y="312"/>
                  </a:cubicBezTo>
                  <a:cubicBezTo>
                    <a:pt x="314" y="316"/>
                    <a:pt x="312" y="304"/>
                    <a:pt x="311" y="300"/>
                  </a:cubicBezTo>
                  <a:cubicBezTo>
                    <a:pt x="311" y="299"/>
                    <a:pt x="311" y="288"/>
                    <a:pt x="311" y="288"/>
                  </a:cubicBezTo>
                  <a:cubicBezTo>
                    <a:pt x="299" y="285"/>
                    <a:pt x="304" y="277"/>
                    <a:pt x="310" y="271"/>
                  </a:cubicBezTo>
                  <a:cubicBezTo>
                    <a:pt x="311" y="270"/>
                    <a:pt x="319" y="267"/>
                    <a:pt x="322" y="264"/>
                  </a:cubicBezTo>
                  <a:cubicBezTo>
                    <a:pt x="326" y="261"/>
                    <a:pt x="329" y="257"/>
                    <a:pt x="328" y="252"/>
                  </a:cubicBezTo>
                  <a:cubicBezTo>
                    <a:pt x="329" y="252"/>
                    <a:pt x="331" y="251"/>
                    <a:pt x="332" y="249"/>
                  </a:cubicBezTo>
                  <a:cubicBezTo>
                    <a:pt x="331" y="249"/>
                    <a:pt x="326" y="245"/>
                    <a:pt x="326" y="245"/>
                  </a:cubicBezTo>
                  <a:cubicBezTo>
                    <a:pt x="328" y="244"/>
                    <a:pt x="328" y="242"/>
                    <a:pt x="326" y="240"/>
                  </a:cubicBezTo>
                  <a:cubicBezTo>
                    <a:pt x="330" y="238"/>
                    <a:pt x="328" y="234"/>
                    <a:pt x="332" y="232"/>
                  </a:cubicBezTo>
                  <a:cubicBezTo>
                    <a:pt x="335" y="238"/>
                    <a:pt x="343" y="232"/>
                    <a:pt x="339" y="227"/>
                  </a:cubicBezTo>
                  <a:cubicBezTo>
                    <a:pt x="343" y="223"/>
                    <a:pt x="351" y="225"/>
                    <a:pt x="353" y="220"/>
                  </a:cubicBezTo>
                  <a:cubicBezTo>
                    <a:pt x="358" y="222"/>
                    <a:pt x="354" y="215"/>
                    <a:pt x="357" y="211"/>
                  </a:cubicBezTo>
                  <a:cubicBezTo>
                    <a:pt x="360" y="208"/>
                    <a:pt x="364" y="208"/>
                    <a:pt x="367" y="206"/>
                  </a:cubicBezTo>
                  <a:cubicBezTo>
                    <a:pt x="367" y="207"/>
                    <a:pt x="376" y="202"/>
                    <a:pt x="373" y="201"/>
                  </a:cubicBezTo>
                  <a:cubicBezTo>
                    <a:pt x="379" y="202"/>
                    <a:pt x="391" y="196"/>
                    <a:pt x="382" y="190"/>
                  </a:cubicBezTo>
                  <a:cubicBezTo>
                    <a:pt x="383" y="187"/>
                    <a:pt x="379" y="186"/>
                    <a:pt x="375" y="185"/>
                  </a:cubicBezTo>
                  <a:cubicBezTo>
                    <a:pt x="378" y="184"/>
                    <a:pt x="381" y="186"/>
                    <a:pt x="383" y="184"/>
                  </a:cubicBezTo>
                  <a:cubicBezTo>
                    <a:pt x="388" y="181"/>
                    <a:pt x="384" y="180"/>
                    <a:pt x="381" y="179"/>
                  </a:cubicBezTo>
                  <a:cubicBezTo>
                    <a:pt x="376" y="177"/>
                    <a:pt x="369" y="181"/>
                    <a:pt x="366" y="183"/>
                  </a:cubicBezTo>
                  <a:cubicBezTo>
                    <a:pt x="363" y="185"/>
                    <a:pt x="361" y="189"/>
                    <a:pt x="357" y="190"/>
                  </a:cubicBezTo>
                  <a:close/>
                  <a:moveTo>
                    <a:pt x="431" y="424"/>
                  </a:moveTo>
                  <a:cubicBezTo>
                    <a:pt x="429" y="422"/>
                    <a:pt x="425" y="423"/>
                    <a:pt x="423" y="421"/>
                  </a:cubicBezTo>
                  <a:cubicBezTo>
                    <a:pt x="420" y="420"/>
                    <a:pt x="418" y="419"/>
                    <a:pt x="414" y="418"/>
                  </a:cubicBezTo>
                  <a:cubicBezTo>
                    <a:pt x="415" y="411"/>
                    <a:pt x="407" y="409"/>
                    <a:pt x="402" y="405"/>
                  </a:cubicBezTo>
                  <a:cubicBezTo>
                    <a:pt x="398" y="402"/>
                    <a:pt x="395" y="398"/>
                    <a:pt x="388" y="400"/>
                  </a:cubicBezTo>
                  <a:cubicBezTo>
                    <a:pt x="388" y="400"/>
                    <a:pt x="381" y="402"/>
                    <a:pt x="382" y="404"/>
                  </a:cubicBezTo>
                  <a:cubicBezTo>
                    <a:pt x="377" y="400"/>
                    <a:pt x="375" y="398"/>
                    <a:pt x="369" y="396"/>
                  </a:cubicBezTo>
                  <a:cubicBezTo>
                    <a:pt x="364" y="394"/>
                    <a:pt x="360" y="387"/>
                    <a:pt x="354" y="394"/>
                  </a:cubicBezTo>
                  <a:cubicBezTo>
                    <a:pt x="352" y="396"/>
                    <a:pt x="353" y="401"/>
                    <a:pt x="352" y="403"/>
                  </a:cubicBezTo>
                  <a:cubicBezTo>
                    <a:pt x="347" y="400"/>
                    <a:pt x="356" y="395"/>
                    <a:pt x="352" y="391"/>
                  </a:cubicBezTo>
                  <a:cubicBezTo>
                    <a:pt x="348" y="386"/>
                    <a:pt x="341" y="394"/>
                    <a:pt x="337" y="396"/>
                  </a:cubicBezTo>
                  <a:cubicBezTo>
                    <a:pt x="335" y="398"/>
                    <a:pt x="333" y="398"/>
                    <a:pt x="331" y="401"/>
                  </a:cubicBezTo>
                  <a:cubicBezTo>
                    <a:pt x="329" y="403"/>
                    <a:pt x="329" y="406"/>
                    <a:pt x="327" y="409"/>
                  </a:cubicBezTo>
                  <a:cubicBezTo>
                    <a:pt x="326" y="406"/>
                    <a:pt x="320" y="407"/>
                    <a:pt x="320" y="404"/>
                  </a:cubicBezTo>
                  <a:cubicBezTo>
                    <a:pt x="321" y="413"/>
                    <a:pt x="321" y="422"/>
                    <a:pt x="323" y="430"/>
                  </a:cubicBezTo>
                  <a:cubicBezTo>
                    <a:pt x="324" y="435"/>
                    <a:pt x="323" y="443"/>
                    <a:pt x="319" y="447"/>
                  </a:cubicBezTo>
                  <a:cubicBezTo>
                    <a:pt x="315" y="451"/>
                    <a:pt x="310" y="455"/>
                    <a:pt x="309" y="461"/>
                  </a:cubicBezTo>
                  <a:cubicBezTo>
                    <a:pt x="308" y="465"/>
                    <a:pt x="309" y="469"/>
                    <a:pt x="313" y="470"/>
                  </a:cubicBezTo>
                  <a:cubicBezTo>
                    <a:pt x="313" y="475"/>
                    <a:pt x="307" y="479"/>
                    <a:pt x="308" y="485"/>
                  </a:cubicBezTo>
                  <a:cubicBezTo>
                    <a:pt x="308" y="485"/>
                    <a:pt x="308" y="488"/>
                    <a:pt x="308" y="490"/>
                  </a:cubicBezTo>
                  <a:cubicBezTo>
                    <a:pt x="356" y="482"/>
                    <a:pt x="399" y="458"/>
                    <a:pt x="431" y="4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9DEF98E-BACA-2FE4-53E8-BEDADED8ABBD}"/>
              </a:ext>
            </a:extLst>
          </p:cNvPr>
          <p:cNvGrpSpPr/>
          <p:nvPr/>
        </p:nvGrpSpPr>
        <p:grpSpPr>
          <a:xfrm>
            <a:off x="7542855" y="1725429"/>
            <a:ext cx="537900" cy="547772"/>
            <a:chOff x="7542854" y="1966729"/>
            <a:chExt cx="537900" cy="547772"/>
          </a:xfrm>
        </p:grpSpPr>
        <p:sp>
          <p:nvSpPr>
            <p:cNvPr id="13" name="Oval 42">
              <a:extLst>
                <a:ext uri="{FF2B5EF4-FFF2-40B4-BE49-F238E27FC236}">
                  <a16:creationId xmlns:a16="http://schemas.microsoft.com/office/drawing/2014/main" id="{560579E7-6679-57F9-3E8F-4FAE2115517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7537918" y="1971665"/>
              <a:ext cx="547772" cy="5379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44">
              <a:extLst>
                <a:ext uri="{FF2B5EF4-FFF2-40B4-BE49-F238E27FC236}">
                  <a16:creationId xmlns:a16="http://schemas.microsoft.com/office/drawing/2014/main" id="{47B98F13-C781-E5F0-EF32-5B83742CAF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47551" y="2056546"/>
              <a:ext cx="328505" cy="322233"/>
            </a:xfrm>
            <a:custGeom>
              <a:avLst/>
              <a:gdLst>
                <a:gd name="T0" fmla="*/ 404 w 462"/>
                <a:gd name="T1" fmla="*/ 461 h 461"/>
                <a:gd name="T2" fmla="*/ 58 w 462"/>
                <a:gd name="T3" fmla="*/ 461 h 461"/>
                <a:gd name="T4" fmla="*/ 22 w 462"/>
                <a:gd name="T5" fmla="*/ 396 h 461"/>
                <a:gd name="T6" fmla="*/ 173 w 462"/>
                <a:gd name="T7" fmla="*/ 158 h 461"/>
                <a:gd name="T8" fmla="*/ 173 w 462"/>
                <a:gd name="T9" fmla="*/ 39 h 461"/>
                <a:gd name="T10" fmla="*/ 154 w 462"/>
                <a:gd name="T11" fmla="*/ 39 h 461"/>
                <a:gd name="T12" fmla="*/ 135 w 462"/>
                <a:gd name="T13" fmla="*/ 20 h 461"/>
                <a:gd name="T14" fmla="*/ 154 w 462"/>
                <a:gd name="T15" fmla="*/ 0 h 461"/>
                <a:gd name="T16" fmla="*/ 308 w 462"/>
                <a:gd name="T17" fmla="*/ 0 h 461"/>
                <a:gd name="T18" fmla="*/ 327 w 462"/>
                <a:gd name="T19" fmla="*/ 20 h 461"/>
                <a:gd name="T20" fmla="*/ 308 w 462"/>
                <a:gd name="T21" fmla="*/ 39 h 461"/>
                <a:gd name="T22" fmla="*/ 288 w 462"/>
                <a:gd name="T23" fmla="*/ 39 h 461"/>
                <a:gd name="T24" fmla="*/ 288 w 462"/>
                <a:gd name="T25" fmla="*/ 158 h 461"/>
                <a:gd name="T26" fmla="*/ 439 w 462"/>
                <a:gd name="T27" fmla="*/ 396 h 461"/>
                <a:gd name="T28" fmla="*/ 404 w 462"/>
                <a:gd name="T29" fmla="*/ 461 h 461"/>
                <a:gd name="T30" fmla="*/ 124 w 462"/>
                <a:gd name="T31" fmla="*/ 307 h 461"/>
                <a:gd name="T32" fmla="*/ 338 w 462"/>
                <a:gd name="T33" fmla="*/ 307 h 461"/>
                <a:gd name="T34" fmla="*/ 256 w 462"/>
                <a:gd name="T35" fmla="*/ 179 h 461"/>
                <a:gd name="T36" fmla="*/ 250 w 462"/>
                <a:gd name="T37" fmla="*/ 169 h 461"/>
                <a:gd name="T38" fmla="*/ 250 w 462"/>
                <a:gd name="T39" fmla="*/ 158 h 461"/>
                <a:gd name="T40" fmla="*/ 250 w 462"/>
                <a:gd name="T41" fmla="*/ 39 h 461"/>
                <a:gd name="T42" fmla="*/ 212 w 462"/>
                <a:gd name="T43" fmla="*/ 39 h 461"/>
                <a:gd name="T44" fmla="*/ 212 w 462"/>
                <a:gd name="T45" fmla="*/ 158 h 461"/>
                <a:gd name="T46" fmla="*/ 212 w 462"/>
                <a:gd name="T47" fmla="*/ 169 h 461"/>
                <a:gd name="T48" fmla="*/ 206 w 462"/>
                <a:gd name="T49" fmla="*/ 179 h 461"/>
                <a:gd name="T50" fmla="*/ 124 w 462"/>
                <a:gd name="T51" fmla="*/ 30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2" h="461">
                  <a:moveTo>
                    <a:pt x="404" y="461"/>
                  </a:moveTo>
                  <a:cubicBezTo>
                    <a:pt x="58" y="461"/>
                    <a:pt x="58" y="461"/>
                    <a:pt x="58" y="461"/>
                  </a:cubicBezTo>
                  <a:cubicBezTo>
                    <a:pt x="16" y="461"/>
                    <a:pt x="0" y="432"/>
                    <a:pt x="22" y="396"/>
                  </a:cubicBezTo>
                  <a:cubicBezTo>
                    <a:pt x="173" y="158"/>
                    <a:pt x="173" y="158"/>
                    <a:pt x="173" y="158"/>
                  </a:cubicBezTo>
                  <a:cubicBezTo>
                    <a:pt x="173" y="39"/>
                    <a:pt x="173" y="39"/>
                    <a:pt x="173" y="39"/>
                  </a:cubicBezTo>
                  <a:cubicBezTo>
                    <a:pt x="154" y="39"/>
                    <a:pt x="154" y="39"/>
                    <a:pt x="154" y="39"/>
                  </a:cubicBezTo>
                  <a:cubicBezTo>
                    <a:pt x="144" y="39"/>
                    <a:pt x="135" y="30"/>
                    <a:pt x="135" y="20"/>
                  </a:cubicBezTo>
                  <a:cubicBezTo>
                    <a:pt x="135" y="9"/>
                    <a:pt x="144" y="0"/>
                    <a:pt x="154" y="0"/>
                  </a:cubicBezTo>
                  <a:cubicBezTo>
                    <a:pt x="308" y="0"/>
                    <a:pt x="308" y="0"/>
                    <a:pt x="308" y="0"/>
                  </a:cubicBezTo>
                  <a:cubicBezTo>
                    <a:pt x="318" y="0"/>
                    <a:pt x="327" y="9"/>
                    <a:pt x="327" y="20"/>
                  </a:cubicBezTo>
                  <a:cubicBezTo>
                    <a:pt x="327" y="30"/>
                    <a:pt x="318" y="39"/>
                    <a:pt x="308" y="39"/>
                  </a:cubicBezTo>
                  <a:cubicBezTo>
                    <a:pt x="288" y="39"/>
                    <a:pt x="288" y="39"/>
                    <a:pt x="288" y="39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439" y="396"/>
                    <a:pt x="439" y="396"/>
                    <a:pt x="439" y="396"/>
                  </a:cubicBezTo>
                  <a:cubicBezTo>
                    <a:pt x="462" y="432"/>
                    <a:pt x="446" y="461"/>
                    <a:pt x="404" y="461"/>
                  </a:cubicBezTo>
                  <a:close/>
                  <a:moveTo>
                    <a:pt x="124" y="307"/>
                  </a:moveTo>
                  <a:cubicBezTo>
                    <a:pt x="338" y="307"/>
                    <a:pt x="338" y="307"/>
                    <a:pt x="338" y="307"/>
                  </a:cubicBezTo>
                  <a:cubicBezTo>
                    <a:pt x="256" y="179"/>
                    <a:pt x="256" y="179"/>
                    <a:pt x="256" y="179"/>
                  </a:cubicBezTo>
                  <a:cubicBezTo>
                    <a:pt x="250" y="169"/>
                    <a:pt x="250" y="169"/>
                    <a:pt x="250" y="169"/>
                  </a:cubicBezTo>
                  <a:cubicBezTo>
                    <a:pt x="250" y="158"/>
                    <a:pt x="250" y="158"/>
                    <a:pt x="250" y="15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2" y="158"/>
                    <a:pt x="212" y="158"/>
                    <a:pt x="212" y="158"/>
                  </a:cubicBezTo>
                  <a:cubicBezTo>
                    <a:pt x="212" y="169"/>
                    <a:pt x="212" y="169"/>
                    <a:pt x="212" y="169"/>
                  </a:cubicBezTo>
                  <a:cubicBezTo>
                    <a:pt x="206" y="179"/>
                    <a:pt x="206" y="179"/>
                    <a:pt x="206" y="179"/>
                  </a:cubicBezTo>
                  <a:lnTo>
                    <a:pt x="124" y="3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85A6DA-9EE7-7A7A-9B41-F668C9B01E27}"/>
              </a:ext>
            </a:extLst>
          </p:cNvPr>
          <p:cNvGrpSpPr/>
          <p:nvPr/>
        </p:nvGrpSpPr>
        <p:grpSpPr>
          <a:xfrm>
            <a:off x="3871429" y="2237579"/>
            <a:ext cx="537900" cy="547772"/>
            <a:chOff x="3871428" y="2478879"/>
            <a:chExt cx="537900" cy="547772"/>
          </a:xfrm>
        </p:grpSpPr>
        <p:sp>
          <p:nvSpPr>
            <p:cNvPr id="16" name="Oval 37">
              <a:extLst>
                <a:ext uri="{FF2B5EF4-FFF2-40B4-BE49-F238E27FC236}">
                  <a16:creationId xmlns:a16="http://schemas.microsoft.com/office/drawing/2014/main" id="{0FFF9B12-8240-258B-D0FE-36056728A5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866492" y="2483815"/>
              <a:ext cx="547772" cy="5379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Freeform 45">
              <a:extLst>
                <a:ext uri="{FF2B5EF4-FFF2-40B4-BE49-F238E27FC236}">
                  <a16:creationId xmlns:a16="http://schemas.microsoft.com/office/drawing/2014/main" id="{CC1D4A0E-CFBA-3023-1F6E-4D1E953139F4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3953484" y="2574121"/>
              <a:ext cx="371250" cy="362829"/>
            </a:xfrm>
            <a:custGeom>
              <a:avLst/>
              <a:gdLst>
                <a:gd name="T0" fmla="*/ 522 w 522"/>
                <a:gd name="T1" fmla="*/ 300 h 523"/>
                <a:gd name="T2" fmla="*/ 513 w 522"/>
                <a:gd name="T3" fmla="*/ 312 h 523"/>
                <a:gd name="T4" fmla="*/ 450 w 522"/>
                <a:gd name="T5" fmla="*/ 322 h 523"/>
                <a:gd name="T6" fmla="*/ 436 w 522"/>
                <a:gd name="T7" fmla="*/ 353 h 523"/>
                <a:gd name="T8" fmla="*/ 473 w 522"/>
                <a:gd name="T9" fmla="*/ 400 h 523"/>
                <a:gd name="T10" fmla="*/ 476 w 522"/>
                <a:gd name="T11" fmla="*/ 408 h 523"/>
                <a:gd name="T12" fmla="*/ 473 w 522"/>
                <a:gd name="T13" fmla="*/ 416 h 523"/>
                <a:gd name="T14" fmla="*/ 407 w 522"/>
                <a:gd name="T15" fmla="*/ 477 h 523"/>
                <a:gd name="T16" fmla="*/ 399 w 522"/>
                <a:gd name="T17" fmla="*/ 474 h 523"/>
                <a:gd name="T18" fmla="*/ 352 w 522"/>
                <a:gd name="T19" fmla="*/ 437 h 523"/>
                <a:gd name="T20" fmla="*/ 321 w 522"/>
                <a:gd name="T21" fmla="*/ 450 h 523"/>
                <a:gd name="T22" fmla="*/ 311 w 522"/>
                <a:gd name="T23" fmla="*/ 513 h 523"/>
                <a:gd name="T24" fmla="*/ 299 w 522"/>
                <a:gd name="T25" fmla="*/ 523 h 523"/>
                <a:gd name="T26" fmla="*/ 223 w 522"/>
                <a:gd name="T27" fmla="*/ 523 h 523"/>
                <a:gd name="T28" fmla="*/ 211 w 522"/>
                <a:gd name="T29" fmla="*/ 513 h 523"/>
                <a:gd name="T30" fmla="*/ 201 w 522"/>
                <a:gd name="T31" fmla="*/ 450 h 523"/>
                <a:gd name="T32" fmla="*/ 171 w 522"/>
                <a:gd name="T33" fmla="*/ 438 h 523"/>
                <a:gd name="T34" fmla="*/ 123 w 522"/>
                <a:gd name="T35" fmla="*/ 474 h 523"/>
                <a:gd name="T36" fmla="*/ 114 w 522"/>
                <a:gd name="T37" fmla="*/ 477 h 523"/>
                <a:gd name="T38" fmla="*/ 106 w 522"/>
                <a:gd name="T39" fmla="*/ 473 h 523"/>
                <a:gd name="T40" fmla="*/ 50 w 522"/>
                <a:gd name="T41" fmla="*/ 416 h 523"/>
                <a:gd name="T42" fmla="*/ 47 w 522"/>
                <a:gd name="T43" fmla="*/ 408 h 523"/>
                <a:gd name="T44" fmla="*/ 50 w 522"/>
                <a:gd name="T45" fmla="*/ 401 h 523"/>
                <a:gd name="T46" fmla="*/ 86 w 522"/>
                <a:gd name="T47" fmla="*/ 354 h 523"/>
                <a:gd name="T48" fmla="*/ 72 w 522"/>
                <a:gd name="T49" fmla="*/ 320 h 523"/>
                <a:gd name="T50" fmla="*/ 9 w 522"/>
                <a:gd name="T51" fmla="*/ 311 h 523"/>
                <a:gd name="T52" fmla="*/ 0 w 522"/>
                <a:gd name="T53" fmla="*/ 299 h 523"/>
                <a:gd name="T54" fmla="*/ 0 w 522"/>
                <a:gd name="T55" fmla="*/ 223 h 523"/>
                <a:gd name="T56" fmla="*/ 9 w 522"/>
                <a:gd name="T57" fmla="*/ 211 h 523"/>
                <a:gd name="T58" fmla="*/ 72 w 522"/>
                <a:gd name="T59" fmla="*/ 202 h 523"/>
                <a:gd name="T60" fmla="*/ 85 w 522"/>
                <a:gd name="T61" fmla="*/ 170 h 523"/>
                <a:gd name="T62" fmla="*/ 49 w 522"/>
                <a:gd name="T63" fmla="*/ 123 h 523"/>
                <a:gd name="T64" fmla="*/ 46 w 522"/>
                <a:gd name="T65" fmla="*/ 115 h 523"/>
                <a:gd name="T66" fmla="*/ 49 w 522"/>
                <a:gd name="T67" fmla="*/ 107 h 523"/>
                <a:gd name="T68" fmla="*/ 114 w 522"/>
                <a:gd name="T69" fmla="*/ 46 h 523"/>
                <a:gd name="T70" fmla="*/ 123 w 522"/>
                <a:gd name="T71" fmla="*/ 50 h 523"/>
                <a:gd name="T72" fmla="*/ 170 w 522"/>
                <a:gd name="T73" fmla="*/ 86 h 523"/>
                <a:gd name="T74" fmla="*/ 201 w 522"/>
                <a:gd name="T75" fmla="*/ 73 h 523"/>
                <a:gd name="T76" fmla="*/ 211 w 522"/>
                <a:gd name="T77" fmla="*/ 10 h 523"/>
                <a:gd name="T78" fmla="*/ 223 w 522"/>
                <a:gd name="T79" fmla="*/ 0 h 523"/>
                <a:gd name="T80" fmla="*/ 299 w 522"/>
                <a:gd name="T81" fmla="*/ 0 h 523"/>
                <a:gd name="T82" fmla="*/ 311 w 522"/>
                <a:gd name="T83" fmla="*/ 11 h 523"/>
                <a:gd name="T84" fmla="*/ 320 w 522"/>
                <a:gd name="T85" fmla="*/ 73 h 523"/>
                <a:gd name="T86" fmla="*/ 351 w 522"/>
                <a:gd name="T87" fmla="*/ 86 h 523"/>
                <a:gd name="T88" fmla="*/ 399 w 522"/>
                <a:gd name="T89" fmla="*/ 49 h 523"/>
                <a:gd name="T90" fmla="*/ 407 w 522"/>
                <a:gd name="T91" fmla="*/ 46 h 523"/>
                <a:gd name="T92" fmla="*/ 416 w 522"/>
                <a:gd name="T93" fmla="*/ 50 h 523"/>
                <a:gd name="T94" fmla="*/ 472 w 522"/>
                <a:gd name="T95" fmla="*/ 108 h 523"/>
                <a:gd name="T96" fmla="*/ 474 w 522"/>
                <a:gd name="T97" fmla="*/ 115 h 523"/>
                <a:gd name="T98" fmla="*/ 472 w 522"/>
                <a:gd name="T99" fmla="*/ 123 h 523"/>
                <a:gd name="T100" fmla="*/ 436 w 522"/>
                <a:gd name="T101" fmla="*/ 170 h 523"/>
                <a:gd name="T102" fmla="*/ 450 w 522"/>
                <a:gd name="T103" fmla="*/ 203 h 523"/>
                <a:gd name="T104" fmla="*/ 512 w 522"/>
                <a:gd name="T105" fmla="*/ 212 h 523"/>
                <a:gd name="T106" fmla="*/ 522 w 522"/>
                <a:gd name="T107" fmla="*/ 225 h 523"/>
                <a:gd name="T108" fmla="*/ 522 w 522"/>
                <a:gd name="T109" fmla="*/ 300 h 523"/>
                <a:gd name="T110" fmla="*/ 261 w 522"/>
                <a:gd name="T111" fmla="*/ 175 h 523"/>
                <a:gd name="T112" fmla="*/ 174 w 522"/>
                <a:gd name="T113" fmla="*/ 262 h 523"/>
                <a:gd name="T114" fmla="*/ 261 w 522"/>
                <a:gd name="T115" fmla="*/ 349 h 523"/>
                <a:gd name="T116" fmla="*/ 348 w 522"/>
                <a:gd name="T117" fmla="*/ 262 h 523"/>
                <a:gd name="T118" fmla="*/ 261 w 522"/>
                <a:gd name="T119" fmla="*/ 175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2" h="523">
                  <a:moveTo>
                    <a:pt x="522" y="300"/>
                  </a:moveTo>
                  <a:cubicBezTo>
                    <a:pt x="522" y="305"/>
                    <a:pt x="518" y="311"/>
                    <a:pt x="513" y="312"/>
                  </a:cubicBezTo>
                  <a:cubicBezTo>
                    <a:pt x="450" y="322"/>
                    <a:pt x="450" y="322"/>
                    <a:pt x="450" y="322"/>
                  </a:cubicBezTo>
                  <a:cubicBezTo>
                    <a:pt x="446" y="333"/>
                    <a:pt x="442" y="343"/>
                    <a:pt x="436" y="353"/>
                  </a:cubicBezTo>
                  <a:cubicBezTo>
                    <a:pt x="448" y="370"/>
                    <a:pt x="460" y="385"/>
                    <a:pt x="473" y="400"/>
                  </a:cubicBezTo>
                  <a:cubicBezTo>
                    <a:pt x="475" y="402"/>
                    <a:pt x="476" y="405"/>
                    <a:pt x="476" y="408"/>
                  </a:cubicBezTo>
                  <a:cubicBezTo>
                    <a:pt x="476" y="411"/>
                    <a:pt x="475" y="414"/>
                    <a:pt x="473" y="416"/>
                  </a:cubicBezTo>
                  <a:cubicBezTo>
                    <a:pt x="465" y="427"/>
                    <a:pt x="419" y="477"/>
                    <a:pt x="407" y="477"/>
                  </a:cubicBezTo>
                  <a:cubicBezTo>
                    <a:pt x="404" y="477"/>
                    <a:pt x="401" y="476"/>
                    <a:pt x="399" y="474"/>
                  </a:cubicBezTo>
                  <a:cubicBezTo>
                    <a:pt x="352" y="437"/>
                    <a:pt x="352" y="437"/>
                    <a:pt x="352" y="437"/>
                  </a:cubicBezTo>
                  <a:cubicBezTo>
                    <a:pt x="342" y="442"/>
                    <a:pt x="331" y="447"/>
                    <a:pt x="321" y="450"/>
                  </a:cubicBezTo>
                  <a:cubicBezTo>
                    <a:pt x="318" y="471"/>
                    <a:pt x="316" y="493"/>
                    <a:pt x="311" y="513"/>
                  </a:cubicBezTo>
                  <a:cubicBezTo>
                    <a:pt x="310" y="519"/>
                    <a:pt x="305" y="523"/>
                    <a:pt x="299" y="523"/>
                  </a:cubicBezTo>
                  <a:cubicBezTo>
                    <a:pt x="223" y="523"/>
                    <a:pt x="223" y="523"/>
                    <a:pt x="223" y="523"/>
                  </a:cubicBezTo>
                  <a:cubicBezTo>
                    <a:pt x="217" y="523"/>
                    <a:pt x="212" y="519"/>
                    <a:pt x="211" y="513"/>
                  </a:cubicBezTo>
                  <a:cubicBezTo>
                    <a:pt x="201" y="450"/>
                    <a:pt x="201" y="450"/>
                    <a:pt x="201" y="450"/>
                  </a:cubicBezTo>
                  <a:cubicBezTo>
                    <a:pt x="191" y="447"/>
                    <a:pt x="181" y="443"/>
                    <a:pt x="171" y="438"/>
                  </a:cubicBezTo>
                  <a:cubicBezTo>
                    <a:pt x="123" y="474"/>
                    <a:pt x="123" y="474"/>
                    <a:pt x="123" y="474"/>
                  </a:cubicBezTo>
                  <a:cubicBezTo>
                    <a:pt x="120" y="476"/>
                    <a:pt x="117" y="477"/>
                    <a:pt x="114" y="477"/>
                  </a:cubicBezTo>
                  <a:cubicBezTo>
                    <a:pt x="111" y="477"/>
                    <a:pt x="108" y="476"/>
                    <a:pt x="106" y="473"/>
                  </a:cubicBezTo>
                  <a:cubicBezTo>
                    <a:pt x="88" y="457"/>
                    <a:pt x="64" y="436"/>
                    <a:pt x="50" y="416"/>
                  </a:cubicBezTo>
                  <a:cubicBezTo>
                    <a:pt x="48" y="414"/>
                    <a:pt x="47" y="411"/>
                    <a:pt x="47" y="408"/>
                  </a:cubicBezTo>
                  <a:cubicBezTo>
                    <a:pt x="47" y="405"/>
                    <a:pt x="48" y="403"/>
                    <a:pt x="50" y="401"/>
                  </a:cubicBezTo>
                  <a:cubicBezTo>
                    <a:pt x="62" y="385"/>
                    <a:pt x="74" y="370"/>
                    <a:pt x="86" y="354"/>
                  </a:cubicBezTo>
                  <a:cubicBezTo>
                    <a:pt x="80" y="343"/>
                    <a:pt x="75" y="332"/>
                    <a:pt x="72" y="320"/>
                  </a:cubicBezTo>
                  <a:cubicBezTo>
                    <a:pt x="9" y="311"/>
                    <a:pt x="9" y="311"/>
                    <a:pt x="9" y="311"/>
                  </a:cubicBezTo>
                  <a:cubicBezTo>
                    <a:pt x="4" y="310"/>
                    <a:pt x="0" y="305"/>
                    <a:pt x="0" y="29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18"/>
                    <a:pt x="4" y="212"/>
                    <a:pt x="9" y="211"/>
                  </a:cubicBezTo>
                  <a:cubicBezTo>
                    <a:pt x="72" y="202"/>
                    <a:pt x="72" y="202"/>
                    <a:pt x="72" y="202"/>
                  </a:cubicBezTo>
                  <a:cubicBezTo>
                    <a:pt x="75" y="191"/>
                    <a:pt x="80" y="180"/>
                    <a:pt x="85" y="170"/>
                  </a:cubicBezTo>
                  <a:cubicBezTo>
                    <a:pt x="74" y="154"/>
                    <a:pt x="62" y="139"/>
                    <a:pt x="49" y="123"/>
                  </a:cubicBezTo>
                  <a:cubicBezTo>
                    <a:pt x="47" y="121"/>
                    <a:pt x="46" y="118"/>
                    <a:pt x="46" y="115"/>
                  </a:cubicBezTo>
                  <a:cubicBezTo>
                    <a:pt x="46" y="112"/>
                    <a:pt x="47" y="110"/>
                    <a:pt x="49" y="107"/>
                  </a:cubicBezTo>
                  <a:cubicBezTo>
                    <a:pt x="57" y="96"/>
                    <a:pt x="103" y="46"/>
                    <a:pt x="114" y="46"/>
                  </a:cubicBezTo>
                  <a:cubicBezTo>
                    <a:pt x="117" y="46"/>
                    <a:pt x="120" y="48"/>
                    <a:pt x="123" y="50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80" y="81"/>
                    <a:pt x="190" y="77"/>
                    <a:pt x="201" y="73"/>
                  </a:cubicBezTo>
                  <a:cubicBezTo>
                    <a:pt x="203" y="52"/>
                    <a:pt x="205" y="30"/>
                    <a:pt x="211" y="10"/>
                  </a:cubicBezTo>
                  <a:cubicBezTo>
                    <a:pt x="212" y="5"/>
                    <a:pt x="217" y="0"/>
                    <a:pt x="223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305" y="0"/>
                    <a:pt x="310" y="5"/>
                    <a:pt x="311" y="11"/>
                  </a:cubicBezTo>
                  <a:cubicBezTo>
                    <a:pt x="320" y="73"/>
                    <a:pt x="320" y="73"/>
                    <a:pt x="320" y="73"/>
                  </a:cubicBezTo>
                  <a:cubicBezTo>
                    <a:pt x="331" y="77"/>
                    <a:pt x="341" y="81"/>
                    <a:pt x="351" y="86"/>
                  </a:cubicBezTo>
                  <a:cubicBezTo>
                    <a:pt x="399" y="49"/>
                    <a:pt x="399" y="49"/>
                    <a:pt x="399" y="49"/>
                  </a:cubicBezTo>
                  <a:cubicBezTo>
                    <a:pt x="401" y="47"/>
                    <a:pt x="404" y="46"/>
                    <a:pt x="407" y="46"/>
                  </a:cubicBezTo>
                  <a:cubicBezTo>
                    <a:pt x="411" y="46"/>
                    <a:pt x="414" y="48"/>
                    <a:pt x="416" y="50"/>
                  </a:cubicBezTo>
                  <a:cubicBezTo>
                    <a:pt x="434" y="66"/>
                    <a:pt x="458" y="88"/>
                    <a:pt x="472" y="108"/>
                  </a:cubicBezTo>
                  <a:cubicBezTo>
                    <a:pt x="474" y="110"/>
                    <a:pt x="474" y="112"/>
                    <a:pt x="474" y="115"/>
                  </a:cubicBezTo>
                  <a:cubicBezTo>
                    <a:pt x="474" y="118"/>
                    <a:pt x="473" y="121"/>
                    <a:pt x="472" y="123"/>
                  </a:cubicBezTo>
                  <a:cubicBezTo>
                    <a:pt x="460" y="139"/>
                    <a:pt x="448" y="154"/>
                    <a:pt x="436" y="170"/>
                  </a:cubicBezTo>
                  <a:cubicBezTo>
                    <a:pt x="442" y="180"/>
                    <a:pt x="447" y="192"/>
                    <a:pt x="450" y="203"/>
                  </a:cubicBezTo>
                  <a:cubicBezTo>
                    <a:pt x="512" y="212"/>
                    <a:pt x="512" y="212"/>
                    <a:pt x="512" y="212"/>
                  </a:cubicBezTo>
                  <a:cubicBezTo>
                    <a:pt x="518" y="213"/>
                    <a:pt x="522" y="219"/>
                    <a:pt x="522" y="225"/>
                  </a:cubicBezTo>
                  <a:lnTo>
                    <a:pt x="522" y="300"/>
                  </a:lnTo>
                  <a:close/>
                  <a:moveTo>
                    <a:pt x="261" y="175"/>
                  </a:moveTo>
                  <a:cubicBezTo>
                    <a:pt x="213" y="175"/>
                    <a:pt x="174" y="214"/>
                    <a:pt x="174" y="262"/>
                  </a:cubicBezTo>
                  <a:cubicBezTo>
                    <a:pt x="174" y="310"/>
                    <a:pt x="213" y="349"/>
                    <a:pt x="261" y="349"/>
                  </a:cubicBezTo>
                  <a:cubicBezTo>
                    <a:pt x="309" y="349"/>
                    <a:pt x="348" y="310"/>
                    <a:pt x="348" y="262"/>
                  </a:cubicBezTo>
                  <a:cubicBezTo>
                    <a:pt x="348" y="214"/>
                    <a:pt x="309" y="175"/>
                    <a:pt x="261" y="17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E17CCE5C-6F83-36CD-69D1-951270C36E7B}"/>
              </a:ext>
            </a:extLst>
          </p:cNvPr>
          <p:cNvGrpSpPr/>
          <p:nvPr/>
        </p:nvGrpSpPr>
        <p:grpSpPr>
          <a:xfrm>
            <a:off x="6076315" y="4604395"/>
            <a:ext cx="537900" cy="548563"/>
            <a:chOff x="6076314" y="4845695"/>
            <a:chExt cx="537900" cy="548563"/>
          </a:xfrm>
        </p:grpSpPr>
        <p:sp>
          <p:nvSpPr>
            <p:cNvPr id="19" name="Oval 38">
              <a:extLst>
                <a:ext uri="{FF2B5EF4-FFF2-40B4-BE49-F238E27FC236}">
                  <a16:creationId xmlns:a16="http://schemas.microsoft.com/office/drawing/2014/main" id="{857E57A8-8653-FF93-999B-1EFA5B7362C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6070982" y="4851027"/>
              <a:ext cx="548563" cy="5379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46">
              <a:extLst>
                <a:ext uri="{FF2B5EF4-FFF2-40B4-BE49-F238E27FC236}">
                  <a16:creationId xmlns:a16="http://schemas.microsoft.com/office/drawing/2014/main" id="{3A9D5F75-82D8-5B7F-DEB8-3C6CA786AB7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96050" y="4993156"/>
              <a:ext cx="298425" cy="243577"/>
            </a:xfrm>
            <a:custGeom>
              <a:avLst/>
              <a:gdLst>
                <a:gd name="T0" fmla="*/ 419 w 419"/>
                <a:gd name="T1" fmla="*/ 305 h 349"/>
                <a:gd name="T2" fmla="*/ 376 w 419"/>
                <a:gd name="T3" fmla="*/ 349 h 349"/>
                <a:gd name="T4" fmla="*/ 44 w 419"/>
                <a:gd name="T5" fmla="*/ 349 h 349"/>
                <a:gd name="T6" fmla="*/ 0 w 419"/>
                <a:gd name="T7" fmla="*/ 305 h 349"/>
                <a:gd name="T8" fmla="*/ 0 w 419"/>
                <a:gd name="T9" fmla="*/ 218 h 349"/>
                <a:gd name="T10" fmla="*/ 5 w 419"/>
                <a:gd name="T11" fmla="*/ 197 h 349"/>
                <a:gd name="T12" fmla="*/ 58 w 419"/>
                <a:gd name="T13" fmla="*/ 32 h 349"/>
                <a:gd name="T14" fmla="*/ 103 w 419"/>
                <a:gd name="T15" fmla="*/ 0 h 349"/>
                <a:gd name="T16" fmla="*/ 316 w 419"/>
                <a:gd name="T17" fmla="*/ 0 h 349"/>
                <a:gd name="T18" fmla="*/ 361 w 419"/>
                <a:gd name="T19" fmla="*/ 32 h 349"/>
                <a:gd name="T20" fmla="*/ 415 w 419"/>
                <a:gd name="T21" fmla="*/ 197 h 349"/>
                <a:gd name="T22" fmla="*/ 419 w 419"/>
                <a:gd name="T23" fmla="*/ 218 h 349"/>
                <a:gd name="T24" fmla="*/ 419 w 419"/>
                <a:gd name="T25" fmla="*/ 305 h 349"/>
                <a:gd name="T26" fmla="*/ 384 w 419"/>
                <a:gd name="T27" fmla="*/ 218 h 349"/>
                <a:gd name="T28" fmla="*/ 376 w 419"/>
                <a:gd name="T29" fmla="*/ 209 h 349"/>
                <a:gd name="T30" fmla="*/ 44 w 419"/>
                <a:gd name="T31" fmla="*/ 209 h 349"/>
                <a:gd name="T32" fmla="*/ 35 w 419"/>
                <a:gd name="T33" fmla="*/ 218 h 349"/>
                <a:gd name="T34" fmla="*/ 35 w 419"/>
                <a:gd name="T35" fmla="*/ 305 h 349"/>
                <a:gd name="T36" fmla="*/ 44 w 419"/>
                <a:gd name="T37" fmla="*/ 314 h 349"/>
                <a:gd name="T38" fmla="*/ 376 w 419"/>
                <a:gd name="T39" fmla="*/ 314 h 349"/>
                <a:gd name="T40" fmla="*/ 384 w 419"/>
                <a:gd name="T41" fmla="*/ 305 h 349"/>
                <a:gd name="T42" fmla="*/ 384 w 419"/>
                <a:gd name="T43" fmla="*/ 218 h 349"/>
                <a:gd name="T44" fmla="*/ 371 w 419"/>
                <a:gd name="T45" fmla="*/ 174 h 349"/>
                <a:gd name="T46" fmla="*/ 328 w 419"/>
                <a:gd name="T47" fmla="*/ 43 h 349"/>
                <a:gd name="T48" fmla="*/ 316 w 419"/>
                <a:gd name="T49" fmla="*/ 35 h 349"/>
                <a:gd name="T50" fmla="*/ 103 w 419"/>
                <a:gd name="T51" fmla="*/ 35 h 349"/>
                <a:gd name="T52" fmla="*/ 92 w 419"/>
                <a:gd name="T53" fmla="*/ 43 h 349"/>
                <a:gd name="T54" fmla="*/ 49 w 419"/>
                <a:gd name="T55" fmla="*/ 174 h 349"/>
                <a:gd name="T56" fmla="*/ 371 w 419"/>
                <a:gd name="T57" fmla="*/ 174 h 349"/>
                <a:gd name="T58" fmla="*/ 262 w 419"/>
                <a:gd name="T59" fmla="*/ 283 h 349"/>
                <a:gd name="T60" fmla="*/ 240 w 419"/>
                <a:gd name="T61" fmla="*/ 262 h 349"/>
                <a:gd name="T62" fmla="*/ 262 w 419"/>
                <a:gd name="T63" fmla="*/ 240 h 349"/>
                <a:gd name="T64" fmla="*/ 284 w 419"/>
                <a:gd name="T65" fmla="*/ 262 h 349"/>
                <a:gd name="T66" fmla="*/ 262 w 419"/>
                <a:gd name="T67" fmla="*/ 283 h 349"/>
                <a:gd name="T68" fmla="*/ 332 w 419"/>
                <a:gd name="T69" fmla="*/ 283 h 349"/>
                <a:gd name="T70" fmla="*/ 310 w 419"/>
                <a:gd name="T71" fmla="*/ 262 h 349"/>
                <a:gd name="T72" fmla="*/ 332 w 419"/>
                <a:gd name="T73" fmla="*/ 240 h 349"/>
                <a:gd name="T74" fmla="*/ 354 w 419"/>
                <a:gd name="T75" fmla="*/ 262 h 349"/>
                <a:gd name="T76" fmla="*/ 332 w 419"/>
                <a:gd name="T77" fmla="*/ 283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49">
                  <a:moveTo>
                    <a:pt x="419" y="305"/>
                  </a:moveTo>
                  <a:cubicBezTo>
                    <a:pt x="419" y="329"/>
                    <a:pt x="400" y="349"/>
                    <a:pt x="376" y="349"/>
                  </a:cubicBezTo>
                  <a:cubicBezTo>
                    <a:pt x="44" y="349"/>
                    <a:pt x="44" y="349"/>
                    <a:pt x="44" y="349"/>
                  </a:cubicBezTo>
                  <a:cubicBezTo>
                    <a:pt x="20" y="349"/>
                    <a:pt x="0" y="329"/>
                    <a:pt x="0" y="30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211"/>
                    <a:pt x="2" y="204"/>
                    <a:pt x="5" y="197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65" y="13"/>
                    <a:pt x="83" y="0"/>
                    <a:pt x="103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7" y="0"/>
                    <a:pt x="355" y="13"/>
                    <a:pt x="361" y="32"/>
                  </a:cubicBezTo>
                  <a:cubicBezTo>
                    <a:pt x="415" y="197"/>
                    <a:pt x="415" y="197"/>
                    <a:pt x="415" y="197"/>
                  </a:cubicBezTo>
                  <a:cubicBezTo>
                    <a:pt x="417" y="204"/>
                    <a:pt x="419" y="211"/>
                    <a:pt x="419" y="218"/>
                  </a:cubicBezTo>
                  <a:lnTo>
                    <a:pt x="419" y="305"/>
                  </a:lnTo>
                  <a:close/>
                  <a:moveTo>
                    <a:pt x="384" y="218"/>
                  </a:moveTo>
                  <a:cubicBezTo>
                    <a:pt x="384" y="213"/>
                    <a:pt x="380" y="209"/>
                    <a:pt x="376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39" y="209"/>
                    <a:pt x="35" y="213"/>
                    <a:pt x="35" y="218"/>
                  </a:cubicBezTo>
                  <a:cubicBezTo>
                    <a:pt x="35" y="305"/>
                    <a:pt x="35" y="305"/>
                    <a:pt x="35" y="305"/>
                  </a:cubicBezTo>
                  <a:cubicBezTo>
                    <a:pt x="35" y="310"/>
                    <a:pt x="39" y="314"/>
                    <a:pt x="44" y="314"/>
                  </a:cubicBezTo>
                  <a:cubicBezTo>
                    <a:pt x="376" y="314"/>
                    <a:pt x="376" y="314"/>
                    <a:pt x="376" y="314"/>
                  </a:cubicBezTo>
                  <a:cubicBezTo>
                    <a:pt x="380" y="314"/>
                    <a:pt x="384" y="310"/>
                    <a:pt x="384" y="305"/>
                  </a:cubicBezTo>
                  <a:lnTo>
                    <a:pt x="384" y="218"/>
                  </a:lnTo>
                  <a:close/>
                  <a:moveTo>
                    <a:pt x="371" y="174"/>
                  </a:moveTo>
                  <a:cubicBezTo>
                    <a:pt x="328" y="43"/>
                    <a:pt x="328" y="43"/>
                    <a:pt x="328" y="43"/>
                  </a:cubicBezTo>
                  <a:cubicBezTo>
                    <a:pt x="327" y="38"/>
                    <a:pt x="321" y="35"/>
                    <a:pt x="316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98" y="35"/>
                    <a:pt x="93" y="38"/>
                    <a:pt x="92" y="43"/>
                  </a:cubicBezTo>
                  <a:cubicBezTo>
                    <a:pt x="49" y="174"/>
                    <a:pt x="49" y="174"/>
                    <a:pt x="49" y="174"/>
                  </a:cubicBezTo>
                  <a:lnTo>
                    <a:pt x="371" y="174"/>
                  </a:lnTo>
                  <a:close/>
                  <a:moveTo>
                    <a:pt x="262" y="283"/>
                  </a:moveTo>
                  <a:cubicBezTo>
                    <a:pt x="250" y="283"/>
                    <a:pt x="240" y="274"/>
                    <a:pt x="240" y="262"/>
                  </a:cubicBezTo>
                  <a:cubicBezTo>
                    <a:pt x="240" y="250"/>
                    <a:pt x="250" y="240"/>
                    <a:pt x="262" y="240"/>
                  </a:cubicBezTo>
                  <a:cubicBezTo>
                    <a:pt x="274" y="240"/>
                    <a:pt x="284" y="250"/>
                    <a:pt x="284" y="262"/>
                  </a:cubicBezTo>
                  <a:cubicBezTo>
                    <a:pt x="284" y="274"/>
                    <a:pt x="274" y="283"/>
                    <a:pt x="262" y="283"/>
                  </a:cubicBezTo>
                  <a:close/>
                  <a:moveTo>
                    <a:pt x="332" y="283"/>
                  </a:moveTo>
                  <a:cubicBezTo>
                    <a:pt x="320" y="283"/>
                    <a:pt x="310" y="274"/>
                    <a:pt x="310" y="262"/>
                  </a:cubicBezTo>
                  <a:cubicBezTo>
                    <a:pt x="310" y="250"/>
                    <a:pt x="320" y="240"/>
                    <a:pt x="332" y="240"/>
                  </a:cubicBezTo>
                  <a:cubicBezTo>
                    <a:pt x="344" y="240"/>
                    <a:pt x="354" y="250"/>
                    <a:pt x="354" y="262"/>
                  </a:cubicBezTo>
                  <a:cubicBezTo>
                    <a:pt x="354" y="274"/>
                    <a:pt x="344" y="283"/>
                    <a:pt x="332" y="28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BBAB40A8-0C5B-0EC0-9CFA-1F95DE10AD99}"/>
              </a:ext>
            </a:extLst>
          </p:cNvPr>
          <p:cNvGrpSpPr/>
          <p:nvPr/>
        </p:nvGrpSpPr>
        <p:grpSpPr>
          <a:xfrm>
            <a:off x="6076315" y="2015145"/>
            <a:ext cx="537900" cy="548563"/>
            <a:chOff x="6076314" y="2256445"/>
            <a:chExt cx="537900" cy="548563"/>
          </a:xfrm>
        </p:grpSpPr>
        <p:sp>
          <p:nvSpPr>
            <p:cNvPr id="22" name="Oval 39">
              <a:extLst>
                <a:ext uri="{FF2B5EF4-FFF2-40B4-BE49-F238E27FC236}">
                  <a16:creationId xmlns:a16="http://schemas.microsoft.com/office/drawing/2014/main" id="{4144F886-6B88-98BB-7861-6F8ED993F88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6070982" y="2261777"/>
              <a:ext cx="548563" cy="53790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47">
              <a:extLst>
                <a:ext uri="{FF2B5EF4-FFF2-40B4-BE49-F238E27FC236}">
                  <a16:creationId xmlns:a16="http://schemas.microsoft.com/office/drawing/2014/main" id="{AFBA426F-7ED6-0A5F-2B90-44404D8705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12673" y="2356713"/>
              <a:ext cx="265179" cy="317158"/>
            </a:xfrm>
            <a:custGeom>
              <a:avLst/>
              <a:gdLst>
                <a:gd name="T0" fmla="*/ 373 w 373"/>
                <a:gd name="T1" fmla="*/ 425 h 456"/>
                <a:gd name="T2" fmla="*/ 342 w 373"/>
                <a:gd name="T3" fmla="*/ 456 h 456"/>
                <a:gd name="T4" fmla="*/ 31 w 373"/>
                <a:gd name="T5" fmla="*/ 456 h 456"/>
                <a:gd name="T6" fmla="*/ 0 w 373"/>
                <a:gd name="T7" fmla="*/ 425 h 456"/>
                <a:gd name="T8" fmla="*/ 0 w 373"/>
                <a:gd name="T9" fmla="*/ 238 h 456"/>
                <a:gd name="T10" fmla="*/ 31 w 373"/>
                <a:gd name="T11" fmla="*/ 207 h 456"/>
                <a:gd name="T12" fmla="*/ 41 w 373"/>
                <a:gd name="T13" fmla="*/ 207 h 456"/>
                <a:gd name="T14" fmla="*/ 41 w 373"/>
                <a:gd name="T15" fmla="*/ 145 h 456"/>
                <a:gd name="T16" fmla="*/ 186 w 373"/>
                <a:gd name="T17" fmla="*/ 0 h 456"/>
                <a:gd name="T18" fmla="*/ 331 w 373"/>
                <a:gd name="T19" fmla="*/ 145 h 456"/>
                <a:gd name="T20" fmla="*/ 331 w 373"/>
                <a:gd name="T21" fmla="*/ 207 h 456"/>
                <a:gd name="T22" fmla="*/ 342 w 373"/>
                <a:gd name="T23" fmla="*/ 207 h 456"/>
                <a:gd name="T24" fmla="*/ 373 w 373"/>
                <a:gd name="T25" fmla="*/ 238 h 456"/>
                <a:gd name="T26" fmla="*/ 373 w 373"/>
                <a:gd name="T27" fmla="*/ 425 h 456"/>
                <a:gd name="T28" fmla="*/ 269 w 373"/>
                <a:gd name="T29" fmla="*/ 207 h 456"/>
                <a:gd name="T30" fmla="*/ 269 w 373"/>
                <a:gd name="T31" fmla="*/ 145 h 456"/>
                <a:gd name="T32" fmla="*/ 186 w 373"/>
                <a:gd name="T33" fmla="*/ 62 h 456"/>
                <a:gd name="T34" fmla="*/ 103 w 373"/>
                <a:gd name="T35" fmla="*/ 145 h 456"/>
                <a:gd name="T36" fmla="*/ 103 w 373"/>
                <a:gd name="T37" fmla="*/ 207 h 456"/>
                <a:gd name="T38" fmla="*/ 269 w 373"/>
                <a:gd name="T39" fmla="*/ 207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3" h="456">
                  <a:moveTo>
                    <a:pt x="373" y="425"/>
                  </a:moveTo>
                  <a:cubicBezTo>
                    <a:pt x="373" y="442"/>
                    <a:pt x="359" y="456"/>
                    <a:pt x="342" y="456"/>
                  </a:cubicBezTo>
                  <a:cubicBezTo>
                    <a:pt x="31" y="456"/>
                    <a:pt x="31" y="456"/>
                    <a:pt x="31" y="456"/>
                  </a:cubicBezTo>
                  <a:cubicBezTo>
                    <a:pt x="14" y="456"/>
                    <a:pt x="0" y="442"/>
                    <a:pt x="0" y="425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21"/>
                    <a:pt x="14" y="207"/>
                    <a:pt x="31" y="207"/>
                  </a:cubicBezTo>
                  <a:cubicBezTo>
                    <a:pt x="41" y="207"/>
                    <a:pt x="41" y="207"/>
                    <a:pt x="41" y="207"/>
                  </a:cubicBezTo>
                  <a:cubicBezTo>
                    <a:pt x="41" y="145"/>
                    <a:pt x="41" y="145"/>
                    <a:pt x="41" y="145"/>
                  </a:cubicBezTo>
                  <a:cubicBezTo>
                    <a:pt x="41" y="65"/>
                    <a:pt x="107" y="0"/>
                    <a:pt x="186" y="0"/>
                  </a:cubicBezTo>
                  <a:cubicBezTo>
                    <a:pt x="266" y="0"/>
                    <a:pt x="331" y="65"/>
                    <a:pt x="331" y="145"/>
                  </a:cubicBezTo>
                  <a:cubicBezTo>
                    <a:pt x="331" y="207"/>
                    <a:pt x="331" y="207"/>
                    <a:pt x="331" y="207"/>
                  </a:cubicBezTo>
                  <a:cubicBezTo>
                    <a:pt x="342" y="207"/>
                    <a:pt x="342" y="207"/>
                    <a:pt x="342" y="207"/>
                  </a:cubicBezTo>
                  <a:cubicBezTo>
                    <a:pt x="359" y="207"/>
                    <a:pt x="373" y="221"/>
                    <a:pt x="373" y="238"/>
                  </a:cubicBezTo>
                  <a:lnTo>
                    <a:pt x="373" y="425"/>
                  </a:lnTo>
                  <a:close/>
                  <a:moveTo>
                    <a:pt x="269" y="207"/>
                  </a:moveTo>
                  <a:cubicBezTo>
                    <a:pt x="269" y="145"/>
                    <a:pt x="269" y="145"/>
                    <a:pt x="269" y="145"/>
                  </a:cubicBezTo>
                  <a:cubicBezTo>
                    <a:pt x="269" y="99"/>
                    <a:pt x="232" y="62"/>
                    <a:pt x="186" y="62"/>
                  </a:cubicBezTo>
                  <a:cubicBezTo>
                    <a:pt x="141" y="62"/>
                    <a:pt x="103" y="99"/>
                    <a:pt x="103" y="145"/>
                  </a:cubicBezTo>
                  <a:cubicBezTo>
                    <a:pt x="103" y="207"/>
                    <a:pt x="103" y="207"/>
                    <a:pt x="103" y="207"/>
                  </a:cubicBezTo>
                  <a:lnTo>
                    <a:pt x="269" y="2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E283E056-281D-ABBF-8AA5-0420C4DF4CCF}"/>
              </a:ext>
            </a:extLst>
          </p:cNvPr>
          <p:cNvGrpSpPr/>
          <p:nvPr/>
        </p:nvGrpSpPr>
        <p:grpSpPr>
          <a:xfrm>
            <a:off x="7542855" y="4942398"/>
            <a:ext cx="537900" cy="547772"/>
            <a:chOff x="7542854" y="5183698"/>
            <a:chExt cx="537900" cy="547772"/>
          </a:xfrm>
        </p:grpSpPr>
        <p:sp>
          <p:nvSpPr>
            <p:cNvPr id="25" name="Oval 40">
              <a:extLst>
                <a:ext uri="{FF2B5EF4-FFF2-40B4-BE49-F238E27FC236}">
                  <a16:creationId xmlns:a16="http://schemas.microsoft.com/office/drawing/2014/main" id="{F8F87471-9123-EB07-FC09-077F737FF23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7537918" y="5188634"/>
              <a:ext cx="547772" cy="5379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48">
              <a:extLst>
                <a:ext uri="{FF2B5EF4-FFF2-40B4-BE49-F238E27FC236}">
                  <a16:creationId xmlns:a16="http://schemas.microsoft.com/office/drawing/2014/main" id="{1A29D325-6AD4-5556-F3F9-3A67C66DABD7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7666143" y="5279195"/>
              <a:ext cx="278635" cy="342531"/>
            </a:xfrm>
            <a:custGeom>
              <a:avLst/>
              <a:gdLst>
                <a:gd name="T0" fmla="*/ 318 w 392"/>
                <a:gd name="T1" fmla="*/ 158 h 490"/>
                <a:gd name="T2" fmla="*/ 252 w 392"/>
                <a:gd name="T3" fmla="*/ 147 h 490"/>
                <a:gd name="T4" fmla="*/ 219 w 392"/>
                <a:gd name="T5" fmla="*/ 86 h 490"/>
                <a:gd name="T6" fmla="*/ 303 w 392"/>
                <a:gd name="T7" fmla="*/ 70 h 490"/>
                <a:gd name="T8" fmla="*/ 318 w 392"/>
                <a:gd name="T9" fmla="*/ 158 h 490"/>
                <a:gd name="T10" fmla="*/ 379 w 392"/>
                <a:gd name="T11" fmla="*/ 121 h 490"/>
                <a:gd name="T12" fmla="*/ 231 w 392"/>
                <a:gd name="T13" fmla="*/ 13 h 490"/>
                <a:gd name="T14" fmla="*/ 115 w 392"/>
                <a:gd name="T15" fmla="*/ 154 h 490"/>
                <a:gd name="T16" fmla="*/ 134 w 392"/>
                <a:gd name="T17" fmla="*/ 212 h 490"/>
                <a:gd name="T18" fmla="*/ 8 w 392"/>
                <a:gd name="T19" fmla="*/ 400 h 490"/>
                <a:gd name="T20" fmla="*/ 2 w 392"/>
                <a:gd name="T21" fmla="*/ 428 h 490"/>
                <a:gd name="T22" fmla="*/ 10 w 392"/>
                <a:gd name="T23" fmla="*/ 476 h 490"/>
                <a:gd name="T24" fmla="*/ 27 w 392"/>
                <a:gd name="T25" fmla="*/ 489 h 490"/>
                <a:gd name="T26" fmla="*/ 64 w 392"/>
                <a:gd name="T27" fmla="*/ 482 h 490"/>
                <a:gd name="T28" fmla="*/ 86 w 392"/>
                <a:gd name="T29" fmla="*/ 466 h 490"/>
                <a:gd name="T30" fmla="*/ 136 w 392"/>
                <a:gd name="T31" fmla="*/ 385 h 490"/>
                <a:gd name="T32" fmla="*/ 137 w 392"/>
                <a:gd name="T33" fmla="*/ 385 h 490"/>
                <a:gd name="T34" fmla="*/ 171 w 392"/>
                <a:gd name="T35" fmla="*/ 379 h 490"/>
                <a:gd name="T36" fmla="*/ 229 w 392"/>
                <a:gd name="T37" fmla="*/ 284 h 490"/>
                <a:gd name="T38" fmla="*/ 292 w 392"/>
                <a:gd name="T39" fmla="*/ 283 h 490"/>
                <a:gd name="T40" fmla="*/ 379 w 392"/>
                <a:gd name="T41" fmla="*/ 121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2" h="490">
                  <a:moveTo>
                    <a:pt x="318" y="158"/>
                  </a:moveTo>
                  <a:cubicBezTo>
                    <a:pt x="299" y="187"/>
                    <a:pt x="279" y="167"/>
                    <a:pt x="252" y="147"/>
                  </a:cubicBezTo>
                  <a:cubicBezTo>
                    <a:pt x="224" y="127"/>
                    <a:pt x="200" y="114"/>
                    <a:pt x="219" y="86"/>
                  </a:cubicBezTo>
                  <a:cubicBezTo>
                    <a:pt x="238" y="57"/>
                    <a:pt x="276" y="50"/>
                    <a:pt x="303" y="70"/>
                  </a:cubicBezTo>
                  <a:cubicBezTo>
                    <a:pt x="330" y="90"/>
                    <a:pt x="337" y="130"/>
                    <a:pt x="318" y="158"/>
                  </a:cubicBezTo>
                  <a:close/>
                  <a:moveTo>
                    <a:pt x="379" y="121"/>
                  </a:moveTo>
                  <a:cubicBezTo>
                    <a:pt x="367" y="48"/>
                    <a:pt x="301" y="0"/>
                    <a:pt x="231" y="13"/>
                  </a:cubicBezTo>
                  <a:cubicBezTo>
                    <a:pt x="162" y="25"/>
                    <a:pt x="103" y="81"/>
                    <a:pt x="115" y="154"/>
                  </a:cubicBezTo>
                  <a:cubicBezTo>
                    <a:pt x="118" y="170"/>
                    <a:pt x="125" y="194"/>
                    <a:pt x="134" y="212"/>
                  </a:cubicBezTo>
                  <a:cubicBezTo>
                    <a:pt x="8" y="400"/>
                    <a:pt x="8" y="400"/>
                    <a:pt x="8" y="400"/>
                  </a:cubicBezTo>
                  <a:cubicBezTo>
                    <a:pt x="3" y="407"/>
                    <a:pt x="0" y="420"/>
                    <a:pt x="2" y="428"/>
                  </a:cubicBezTo>
                  <a:cubicBezTo>
                    <a:pt x="10" y="476"/>
                    <a:pt x="10" y="476"/>
                    <a:pt x="10" y="476"/>
                  </a:cubicBezTo>
                  <a:cubicBezTo>
                    <a:pt x="11" y="484"/>
                    <a:pt x="19" y="490"/>
                    <a:pt x="27" y="489"/>
                  </a:cubicBezTo>
                  <a:cubicBezTo>
                    <a:pt x="64" y="482"/>
                    <a:pt x="64" y="482"/>
                    <a:pt x="64" y="482"/>
                  </a:cubicBezTo>
                  <a:cubicBezTo>
                    <a:pt x="72" y="480"/>
                    <a:pt x="82" y="473"/>
                    <a:pt x="86" y="466"/>
                  </a:cubicBezTo>
                  <a:cubicBezTo>
                    <a:pt x="136" y="385"/>
                    <a:pt x="136" y="385"/>
                    <a:pt x="136" y="385"/>
                  </a:cubicBezTo>
                  <a:cubicBezTo>
                    <a:pt x="137" y="385"/>
                    <a:pt x="137" y="385"/>
                    <a:pt x="137" y="385"/>
                  </a:cubicBezTo>
                  <a:cubicBezTo>
                    <a:pt x="171" y="379"/>
                    <a:pt x="171" y="379"/>
                    <a:pt x="171" y="379"/>
                  </a:cubicBezTo>
                  <a:cubicBezTo>
                    <a:pt x="229" y="284"/>
                    <a:pt x="229" y="284"/>
                    <a:pt x="229" y="284"/>
                  </a:cubicBezTo>
                  <a:cubicBezTo>
                    <a:pt x="248" y="287"/>
                    <a:pt x="276" y="286"/>
                    <a:pt x="292" y="283"/>
                  </a:cubicBezTo>
                  <a:cubicBezTo>
                    <a:pt x="361" y="270"/>
                    <a:pt x="392" y="194"/>
                    <a:pt x="379" y="1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A86FA00-FA22-B81D-30D6-16B85026FA1A}"/>
              </a:ext>
            </a:extLst>
          </p:cNvPr>
          <p:cNvGrpSpPr/>
          <p:nvPr/>
        </p:nvGrpSpPr>
        <p:grpSpPr>
          <a:xfrm>
            <a:off x="9379837" y="3330747"/>
            <a:ext cx="537900" cy="548563"/>
            <a:chOff x="9379836" y="3572047"/>
            <a:chExt cx="537900" cy="548563"/>
          </a:xfrm>
        </p:grpSpPr>
        <p:sp>
          <p:nvSpPr>
            <p:cNvPr id="28" name="Oval 41">
              <a:extLst>
                <a:ext uri="{FF2B5EF4-FFF2-40B4-BE49-F238E27FC236}">
                  <a16:creationId xmlns:a16="http://schemas.microsoft.com/office/drawing/2014/main" id="{2762E6D6-660E-FFF0-83E2-43F5D2BC092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9374504" y="3577379"/>
              <a:ext cx="548563" cy="537900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:a16="http://schemas.microsoft.com/office/drawing/2014/main" id="{9C423668-7413-32BA-9894-A537C85896F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1706" y="3682605"/>
              <a:ext cx="278635" cy="317158"/>
            </a:xfrm>
            <a:custGeom>
              <a:avLst/>
              <a:gdLst>
                <a:gd name="T0" fmla="*/ 392 w 392"/>
                <a:gd name="T1" fmla="*/ 65 h 458"/>
                <a:gd name="T2" fmla="*/ 392 w 392"/>
                <a:gd name="T3" fmla="*/ 98 h 458"/>
                <a:gd name="T4" fmla="*/ 196 w 392"/>
                <a:gd name="T5" fmla="*/ 163 h 458"/>
                <a:gd name="T6" fmla="*/ 0 w 392"/>
                <a:gd name="T7" fmla="*/ 98 h 458"/>
                <a:gd name="T8" fmla="*/ 0 w 392"/>
                <a:gd name="T9" fmla="*/ 65 h 458"/>
                <a:gd name="T10" fmla="*/ 196 w 392"/>
                <a:gd name="T11" fmla="*/ 0 h 458"/>
                <a:gd name="T12" fmla="*/ 392 w 392"/>
                <a:gd name="T13" fmla="*/ 65 h 458"/>
                <a:gd name="T14" fmla="*/ 392 w 392"/>
                <a:gd name="T15" fmla="*/ 153 h 458"/>
                <a:gd name="T16" fmla="*/ 392 w 392"/>
                <a:gd name="T17" fmla="*/ 196 h 458"/>
                <a:gd name="T18" fmla="*/ 196 w 392"/>
                <a:gd name="T19" fmla="*/ 261 h 458"/>
                <a:gd name="T20" fmla="*/ 0 w 392"/>
                <a:gd name="T21" fmla="*/ 196 h 458"/>
                <a:gd name="T22" fmla="*/ 0 w 392"/>
                <a:gd name="T23" fmla="*/ 153 h 458"/>
                <a:gd name="T24" fmla="*/ 196 w 392"/>
                <a:gd name="T25" fmla="*/ 196 h 458"/>
                <a:gd name="T26" fmla="*/ 392 w 392"/>
                <a:gd name="T27" fmla="*/ 153 h 458"/>
                <a:gd name="T28" fmla="*/ 392 w 392"/>
                <a:gd name="T29" fmla="*/ 251 h 458"/>
                <a:gd name="T30" fmla="*/ 392 w 392"/>
                <a:gd name="T31" fmla="*/ 294 h 458"/>
                <a:gd name="T32" fmla="*/ 196 w 392"/>
                <a:gd name="T33" fmla="*/ 359 h 458"/>
                <a:gd name="T34" fmla="*/ 0 w 392"/>
                <a:gd name="T35" fmla="*/ 294 h 458"/>
                <a:gd name="T36" fmla="*/ 0 w 392"/>
                <a:gd name="T37" fmla="*/ 251 h 458"/>
                <a:gd name="T38" fmla="*/ 196 w 392"/>
                <a:gd name="T39" fmla="*/ 294 h 458"/>
                <a:gd name="T40" fmla="*/ 392 w 392"/>
                <a:gd name="T41" fmla="*/ 251 h 458"/>
                <a:gd name="T42" fmla="*/ 392 w 392"/>
                <a:gd name="T43" fmla="*/ 349 h 458"/>
                <a:gd name="T44" fmla="*/ 392 w 392"/>
                <a:gd name="T45" fmla="*/ 392 h 458"/>
                <a:gd name="T46" fmla="*/ 196 w 392"/>
                <a:gd name="T47" fmla="*/ 458 h 458"/>
                <a:gd name="T48" fmla="*/ 0 w 392"/>
                <a:gd name="T49" fmla="*/ 392 h 458"/>
                <a:gd name="T50" fmla="*/ 0 w 392"/>
                <a:gd name="T51" fmla="*/ 349 h 458"/>
                <a:gd name="T52" fmla="*/ 196 w 392"/>
                <a:gd name="T53" fmla="*/ 392 h 458"/>
                <a:gd name="T54" fmla="*/ 392 w 392"/>
                <a:gd name="T55" fmla="*/ 349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92" h="458">
                  <a:moveTo>
                    <a:pt x="392" y="65"/>
                  </a:moveTo>
                  <a:cubicBezTo>
                    <a:pt x="392" y="98"/>
                    <a:pt x="392" y="98"/>
                    <a:pt x="392" y="98"/>
                  </a:cubicBezTo>
                  <a:cubicBezTo>
                    <a:pt x="392" y="134"/>
                    <a:pt x="304" y="163"/>
                    <a:pt x="196" y="163"/>
                  </a:cubicBezTo>
                  <a:cubicBezTo>
                    <a:pt x="88" y="163"/>
                    <a:pt x="0" y="134"/>
                    <a:pt x="0" y="98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29"/>
                    <a:pt x="88" y="0"/>
                    <a:pt x="196" y="0"/>
                  </a:cubicBezTo>
                  <a:cubicBezTo>
                    <a:pt x="304" y="0"/>
                    <a:pt x="392" y="29"/>
                    <a:pt x="392" y="65"/>
                  </a:cubicBezTo>
                  <a:close/>
                  <a:moveTo>
                    <a:pt x="392" y="153"/>
                  </a:moveTo>
                  <a:cubicBezTo>
                    <a:pt x="392" y="196"/>
                    <a:pt x="392" y="196"/>
                    <a:pt x="392" y="196"/>
                  </a:cubicBezTo>
                  <a:cubicBezTo>
                    <a:pt x="392" y="232"/>
                    <a:pt x="304" y="261"/>
                    <a:pt x="196" y="261"/>
                  </a:cubicBezTo>
                  <a:cubicBezTo>
                    <a:pt x="88" y="261"/>
                    <a:pt x="0" y="232"/>
                    <a:pt x="0" y="196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2" y="182"/>
                    <a:pt x="119" y="196"/>
                    <a:pt x="196" y="196"/>
                  </a:cubicBezTo>
                  <a:cubicBezTo>
                    <a:pt x="273" y="196"/>
                    <a:pt x="350" y="182"/>
                    <a:pt x="392" y="153"/>
                  </a:cubicBezTo>
                  <a:close/>
                  <a:moveTo>
                    <a:pt x="392" y="251"/>
                  </a:moveTo>
                  <a:cubicBezTo>
                    <a:pt x="392" y="294"/>
                    <a:pt x="392" y="294"/>
                    <a:pt x="392" y="294"/>
                  </a:cubicBezTo>
                  <a:cubicBezTo>
                    <a:pt x="392" y="330"/>
                    <a:pt x="304" y="359"/>
                    <a:pt x="196" y="359"/>
                  </a:cubicBezTo>
                  <a:cubicBezTo>
                    <a:pt x="88" y="359"/>
                    <a:pt x="0" y="330"/>
                    <a:pt x="0" y="294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42" y="280"/>
                    <a:pt x="119" y="294"/>
                    <a:pt x="196" y="294"/>
                  </a:cubicBezTo>
                  <a:cubicBezTo>
                    <a:pt x="273" y="294"/>
                    <a:pt x="350" y="280"/>
                    <a:pt x="392" y="251"/>
                  </a:cubicBezTo>
                  <a:close/>
                  <a:moveTo>
                    <a:pt x="392" y="349"/>
                  </a:moveTo>
                  <a:cubicBezTo>
                    <a:pt x="392" y="392"/>
                    <a:pt x="392" y="392"/>
                    <a:pt x="392" y="392"/>
                  </a:cubicBezTo>
                  <a:cubicBezTo>
                    <a:pt x="392" y="428"/>
                    <a:pt x="304" y="458"/>
                    <a:pt x="196" y="458"/>
                  </a:cubicBezTo>
                  <a:cubicBezTo>
                    <a:pt x="88" y="458"/>
                    <a:pt x="0" y="428"/>
                    <a:pt x="0" y="392"/>
                  </a:cubicBezTo>
                  <a:cubicBezTo>
                    <a:pt x="0" y="349"/>
                    <a:pt x="0" y="349"/>
                    <a:pt x="0" y="349"/>
                  </a:cubicBezTo>
                  <a:cubicBezTo>
                    <a:pt x="42" y="378"/>
                    <a:pt x="119" y="392"/>
                    <a:pt x="196" y="392"/>
                  </a:cubicBezTo>
                  <a:cubicBezTo>
                    <a:pt x="273" y="392"/>
                    <a:pt x="350" y="378"/>
                    <a:pt x="392" y="3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CEA1FD3-E0B5-BE14-A0C8-F84A2058A8DE}"/>
              </a:ext>
            </a:extLst>
          </p:cNvPr>
          <p:cNvGrpSpPr/>
          <p:nvPr/>
        </p:nvGrpSpPr>
        <p:grpSpPr>
          <a:xfrm>
            <a:off x="2274265" y="3034147"/>
            <a:ext cx="1105438" cy="1105437"/>
            <a:chOff x="2274264" y="3275447"/>
            <a:chExt cx="1105438" cy="1105437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E62B85BB-7516-B232-BB0D-B2981FB135ED}"/>
                </a:ext>
              </a:extLst>
            </p:cNvPr>
            <p:cNvSpPr/>
            <p:nvPr/>
          </p:nvSpPr>
          <p:spPr>
            <a:xfrm>
              <a:off x="2274264" y="3275447"/>
              <a:ext cx="1105438" cy="1105437"/>
            </a:xfrm>
            <a:prstGeom prst="ellipse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2" name="Group 52">
              <a:extLst>
                <a:ext uri="{FF2B5EF4-FFF2-40B4-BE49-F238E27FC236}">
                  <a16:creationId xmlns:a16="http://schemas.microsoft.com/office/drawing/2014/main" id="{A7091781-2B9A-2257-EE11-6BB5A3F4A02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510619" y="3601532"/>
              <a:ext cx="550227" cy="398231"/>
              <a:chOff x="3659" y="2029"/>
              <a:chExt cx="362" cy="262"/>
            </a:xfrm>
          </p:grpSpPr>
          <p:sp>
            <p:nvSpPr>
              <p:cNvPr id="33" name="AutoShape 51">
                <a:extLst>
                  <a:ext uri="{FF2B5EF4-FFF2-40B4-BE49-F238E27FC236}">
                    <a16:creationId xmlns:a16="http://schemas.microsoft.com/office/drawing/2014/main" id="{CA4535D0-A3F4-D913-0623-32DD02F63442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659" y="2029"/>
                <a:ext cx="362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53">
                <a:extLst>
                  <a:ext uri="{FF2B5EF4-FFF2-40B4-BE49-F238E27FC236}">
                    <a16:creationId xmlns:a16="http://schemas.microsoft.com/office/drawing/2014/main" id="{FA0D65BD-8220-A41B-B687-6C2677D935AA}"/>
                  </a:ext>
                </a:extLst>
              </p:cNvPr>
              <p:cNvSpPr/>
              <p:nvPr/>
            </p:nvSpPr>
            <p:spPr bwMode="auto">
              <a:xfrm>
                <a:off x="3659" y="2121"/>
                <a:ext cx="364" cy="170"/>
              </a:xfrm>
              <a:custGeom>
                <a:avLst/>
                <a:gdLst>
                  <a:gd name="T0" fmla="*/ 124 w 151"/>
                  <a:gd name="T1" fmla="*/ 0 h 70"/>
                  <a:gd name="T2" fmla="*/ 5 w 151"/>
                  <a:gd name="T3" fmla="*/ 0 h 70"/>
                  <a:gd name="T4" fmla="*/ 1 w 151"/>
                  <a:gd name="T5" fmla="*/ 5 h 70"/>
                  <a:gd name="T6" fmla="*/ 21 w 151"/>
                  <a:gd name="T7" fmla="*/ 65 h 70"/>
                  <a:gd name="T8" fmla="*/ 28 w 151"/>
                  <a:gd name="T9" fmla="*/ 70 h 70"/>
                  <a:gd name="T10" fmla="*/ 146 w 151"/>
                  <a:gd name="T11" fmla="*/ 70 h 70"/>
                  <a:gd name="T12" fmla="*/ 151 w 151"/>
                  <a:gd name="T13" fmla="*/ 65 h 70"/>
                  <a:gd name="T14" fmla="*/ 131 w 151"/>
                  <a:gd name="T15" fmla="*/ 5 h 70"/>
                  <a:gd name="T16" fmla="*/ 124 w 151"/>
                  <a:gd name="T17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" h="70">
                    <a:moveTo>
                      <a:pt x="1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1" y="5"/>
                    </a:cubicBezTo>
                    <a:cubicBezTo>
                      <a:pt x="21" y="65"/>
                      <a:pt x="21" y="65"/>
                      <a:pt x="21" y="65"/>
                    </a:cubicBezTo>
                    <a:cubicBezTo>
                      <a:pt x="21" y="68"/>
                      <a:pt x="25" y="70"/>
                      <a:pt x="28" y="70"/>
                    </a:cubicBezTo>
                    <a:cubicBezTo>
                      <a:pt x="146" y="70"/>
                      <a:pt x="146" y="70"/>
                      <a:pt x="146" y="70"/>
                    </a:cubicBezTo>
                    <a:cubicBezTo>
                      <a:pt x="149" y="70"/>
                      <a:pt x="151" y="68"/>
                      <a:pt x="151" y="65"/>
                    </a:cubicBezTo>
                    <a:cubicBezTo>
                      <a:pt x="131" y="5"/>
                      <a:pt x="131" y="5"/>
                      <a:pt x="131" y="5"/>
                    </a:cubicBezTo>
                    <a:cubicBezTo>
                      <a:pt x="130" y="2"/>
                      <a:pt x="127" y="0"/>
                      <a:pt x="1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Freeform 54">
                <a:extLst>
                  <a:ext uri="{FF2B5EF4-FFF2-40B4-BE49-F238E27FC236}">
                    <a16:creationId xmlns:a16="http://schemas.microsoft.com/office/drawing/2014/main" id="{425F1C55-20FB-9B5C-B7E0-95AC036417D7}"/>
                  </a:ext>
                </a:extLst>
              </p:cNvPr>
              <p:cNvSpPr/>
              <p:nvPr/>
            </p:nvSpPr>
            <p:spPr bwMode="auto">
              <a:xfrm>
                <a:off x="3710" y="2029"/>
                <a:ext cx="313" cy="209"/>
              </a:xfrm>
              <a:custGeom>
                <a:avLst/>
                <a:gdLst>
                  <a:gd name="T0" fmla="*/ 110 w 130"/>
                  <a:gd name="T1" fmla="*/ 34 h 86"/>
                  <a:gd name="T2" fmla="*/ 115 w 130"/>
                  <a:gd name="T3" fmla="*/ 41 h 86"/>
                  <a:gd name="T4" fmla="*/ 130 w 130"/>
                  <a:gd name="T5" fmla="*/ 86 h 86"/>
                  <a:gd name="T6" fmla="*/ 130 w 130"/>
                  <a:gd name="T7" fmla="*/ 14 h 86"/>
                  <a:gd name="T8" fmla="*/ 121 w 130"/>
                  <a:gd name="T9" fmla="*/ 0 h 86"/>
                  <a:gd name="T10" fmla="*/ 90 w 130"/>
                  <a:gd name="T11" fmla="*/ 0 h 86"/>
                  <a:gd name="T12" fmla="*/ 78 w 130"/>
                  <a:gd name="T13" fmla="*/ 20 h 86"/>
                  <a:gd name="T14" fmla="*/ 6 w 130"/>
                  <a:gd name="T15" fmla="*/ 20 h 86"/>
                  <a:gd name="T16" fmla="*/ 0 w 130"/>
                  <a:gd name="T17" fmla="*/ 26 h 86"/>
                  <a:gd name="T18" fmla="*/ 0 w 130"/>
                  <a:gd name="T19" fmla="*/ 32 h 86"/>
                  <a:gd name="T20" fmla="*/ 103 w 130"/>
                  <a:gd name="T21" fmla="*/ 32 h 86"/>
                  <a:gd name="T22" fmla="*/ 110 w 130"/>
                  <a:gd name="T23" fmla="*/ 34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0" h="86">
                    <a:moveTo>
                      <a:pt x="110" y="34"/>
                    </a:moveTo>
                    <a:cubicBezTo>
                      <a:pt x="112" y="36"/>
                      <a:pt x="114" y="38"/>
                      <a:pt x="115" y="41"/>
                    </a:cubicBezTo>
                    <a:cubicBezTo>
                      <a:pt x="130" y="86"/>
                      <a:pt x="130" y="86"/>
                      <a:pt x="130" y="86"/>
                    </a:cubicBezTo>
                    <a:cubicBezTo>
                      <a:pt x="130" y="14"/>
                      <a:pt x="130" y="14"/>
                      <a:pt x="130" y="14"/>
                    </a:cubicBezTo>
                    <a:cubicBezTo>
                      <a:pt x="130" y="14"/>
                      <a:pt x="130" y="0"/>
                      <a:pt x="121" y="0"/>
                    </a:cubicBezTo>
                    <a:cubicBezTo>
                      <a:pt x="90" y="0"/>
                      <a:pt x="90" y="0"/>
                      <a:pt x="90" y="0"/>
                    </a:cubicBezTo>
                    <a:cubicBezTo>
                      <a:pt x="83" y="0"/>
                      <a:pt x="80" y="11"/>
                      <a:pt x="78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3" y="20"/>
                      <a:pt x="0" y="22"/>
                      <a:pt x="0" y="2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103" y="32"/>
                      <a:pt x="103" y="32"/>
                      <a:pt x="103" y="32"/>
                    </a:cubicBezTo>
                    <a:cubicBezTo>
                      <a:pt x="105" y="32"/>
                      <a:pt x="108" y="33"/>
                      <a:pt x="110" y="3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56" name="矩形 55">
            <a:extLst>
              <a:ext uri="{FF2B5EF4-FFF2-40B4-BE49-F238E27FC236}">
                <a16:creationId xmlns:a16="http://schemas.microsoft.com/office/drawing/2014/main" id="{34502F65-37B4-CD0D-EDD7-A1543363B6D4}"/>
              </a:ext>
            </a:extLst>
          </p:cNvPr>
          <p:cNvSpPr/>
          <p:nvPr/>
        </p:nvSpPr>
        <p:spPr>
          <a:xfrm>
            <a:off x="3016164" y="1688841"/>
            <a:ext cx="2265917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02E8FED9-9F12-2A31-C88F-C72EA1D44DB1}"/>
              </a:ext>
            </a:extLst>
          </p:cNvPr>
          <p:cNvSpPr/>
          <p:nvPr/>
        </p:nvSpPr>
        <p:spPr>
          <a:xfrm>
            <a:off x="3016164" y="5086648"/>
            <a:ext cx="2265917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7F9FF679-8AE7-DB4B-C5B5-5BDE66BC9A88}"/>
              </a:ext>
            </a:extLst>
          </p:cNvPr>
          <p:cNvSpPr/>
          <p:nvPr/>
        </p:nvSpPr>
        <p:spPr>
          <a:xfrm>
            <a:off x="5191449" y="5263572"/>
            <a:ext cx="2265917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AAA98DB-F03B-741B-4C24-C2800E441F6A}"/>
              </a:ext>
            </a:extLst>
          </p:cNvPr>
          <p:cNvSpPr/>
          <p:nvPr/>
        </p:nvSpPr>
        <p:spPr>
          <a:xfrm>
            <a:off x="5191449" y="1527384"/>
            <a:ext cx="2265917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1ECF4322-ED8E-8A16-18CA-44814117CE79}"/>
              </a:ext>
            </a:extLst>
          </p:cNvPr>
          <p:cNvSpPr/>
          <p:nvPr/>
        </p:nvSpPr>
        <p:spPr>
          <a:xfrm>
            <a:off x="8185452" y="1794056"/>
            <a:ext cx="3384248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F4FA1E4B-28C9-EC8B-F0D3-7EE823663F5A}"/>
              </a:ext>
            </a:extLst>
          </p:cNvPr>
          <p:cNvSpPr/>
          <p:nvPr/>
        </p:nvSpPr>
        <p:spPr>
          <a:xfrm>
            <a:off x="8185452" y="4995433"/>
            <a:ext cx="3384248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07481BB3-F487-8786-BA55-9C78BA9E5421}"/>
              </a:ext>
            </a:extLst>
          </p:cNvPr>
          <p:cNvSpPr/>
          <p:nvPr/>
        </p:nvSpPr>
        <p:spPr>
          <a:xfrm>
            <a:off x="10022415" y="3405157"/>
            <a:ext cx="1902885" cy="343423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单击此处添加描述文本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2769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05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53426" y="66635"/>
            <a:ext cx="1699496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结论与建议</a:t>
            </a:r>
          </a:p>
        </p:txBody>
      </p:sp>
      <p:sp>
        <p:nvSpPr>
          <p:cNvPr id="2" name="卷形: 垂直 1">
            <a:extLst>
              <a:ext uri="{FF2B5EF4-FFF2-40B4-BE49-F238E27FC236}">
                <a16:creationId xmlns:a16="http://schemas.microsoft.com/office/drawing/2014/main" id="{DD631D55-E765-C0BF-5FEC-2DD108E6EF8D}"/>
              </a:ext>
            </a:extLst>
          </p:cNvPr>
          <p:cNvSpPr/>
          <p:nvPr/>
        </p:nvSpPr>
        <p:spPr>
          <a:xfrm>
            <a:off x="771372" y="3429000"/>
            <a:ext cx="4791227" cy="1778000"/>
          </a:xfrm>
          <a:prstGeom prst="verticalScroll">
            <a:avLst>
              <a:gd name="adj" fmla="val 9062"/>
            </a:avLst>
          </a:prstGeom>
          <a:solidFill>
            <a:srgbClr val="4E6E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69D230-756C-6312-5DC8-6221830287A4}"/>
              </a:ext>
            </a:extLst>
          </p:cNvPr>
          <p:cNvSpPr/>
          <p:nvPr/>
        </p:nvSpPr>
        <p:spPr>
          <a:xfrm>
            <a:off x="1751852" y="3802187"/>
            <a:ext cx="2830266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" name="卷形: 垂直 3">
            <a:extLst>
              <a:ext uri="{FF2B5EF4-FFF2-40B4-BE49-F238E27FC236}">
                <a16:creationId xmlns:a16="http://schemas.microsoft.com/office/drawing/2014/main" id="{F85E67FD-910D-CF8F-0779-AB7BC2F3678C}"/>
              </a:ext>
            </a:extLst>
          </p:cNvPr>
          <p:cNvSpPr/>
          <p:nvPr/>
        </p:nvSpPr>
        <p:spPr>
          <a:xfrm>
            <a:off x="6453036" y="3429000"/>
            <a:ext cx="4791227" cy="1778000"/>
          </a:xfrm>
          <a:prstGeom prst="verticalScroll">
            <a:avLst>
              <a:gd name="adj" fmla="val 9062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FE5F26B-4732-60B4-DB27-DA4D6440F34B}"/>
              </a:ext>
            </a:extLst>
          </p:cNvPr>
          <p:cNvSpPr/>
          <p:nvPr/>
        </p:nvSpPr>
        <p:spPr>
          <a:xfrm>
            <a:off x="7433516" y="3802187"/>
            <a:ext cx="2830266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6" name="卷形: 垂直 5">
            <a:extLst>
              <a:ext uri="{FF2B5EF4-FFF2-40B4-BE49-F238E27FC236}">
                <a16:creationId xmlns:a16="http://schemas.microsoft.com/office/drawing/2014/main" id="{158F2EA2-2D69-38DB-22B4-BD61369FEB8B}"/>
              </a:ext>
            </a:extLst>
          </p:cNvPr>
          <p:cNvSpPr/>
          <p:nvPr/>
        </p:nvSpPr>
        <p:spPr>
          <a:xfrm>
            <a:off x="771372" y="1277812"/>
            <a:ext cx="4791227" cy="1778000"/>
          </a:xfrm>
          <a:prstGeom prst="verticalScroll">
            <a:avLst>
              <a:gd name="adj" fmla="val 9062"/>
            </a:avLst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7B25024-1894-7863-D5E8-5BC7BCDB36A3}"/>
              </a:ext>
            </a:extLst>
          </p:cNvPr>
          <p:cNvSpPr/>
          <p:nvPr/>
        </p:nvSpPr>
        <p:spPr>
          <a:xfrm>
            <a:off x="1180945" y="1650999"/>
            <a:ext cx="3972080" cy="1025854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 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 唯一 访问网址：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sp>
        <p:nvSpPr>
          <p:cNvPr id="8" name="卷形: 垂直 7">
            <a:extLst>
              <a:ext uri="{FF2B5EF4-FFF2-40B4-BE49-F238E27FC236}">
                <a16:creationId xmlns:a16="http://schemas.microsoft.com/office/drawing/2014/main" id="{03E417F3-DDE1-0036-29A0-D028B25F1B9B}"/>
              </a:ext>
            </a:extLst>
          </p:cNvPr>
          <p:cNvSpPr/>
          <p:nvPr/>
        </p:nvSpPr>
        <p:spPr>
          <a:xfrm>
            <a:off x="6453036" y="1277812"/>
            <a:ext cx="4791227" cy="1778000"/>
          </a:xfrm>
          <a:prstGeom prst="verticalScroll">
            <a:avLst>
              <a:gd name="adj" fmla="val 9062"/>
            </a:avLst>
          </a:prstGeom>
          <a:solidFill>
            <a:srgbClr val="4E6EF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5402EA5-9076-FB72-16F4-188CA28F5324}"/>
              </a:ext>
            </a:extLst>
          </p:cNvPr>
          <p:cNvSpPr/>
          <p:nvPr/>
        </p:nvSpPr>
        <p:spPr>
          <a:xfrm>
            <a:off x="7433516" y="1650999"/>
            <a:ext cx="2830266" cy="1031625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882572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2686028"/>
            <a:ext cx="5236862" cy="4171974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474947"/>
            <a:ext cx="5359400" cy="4985395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720812"/>
            <a:ext cx="4521200" cy="396163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831330" y="1337073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136825" y="1759102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8168515" y="2066851"/>
            <a:ext cx="33711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06</a:t>
            </a:r>
            <a:endParaRPr lang="zh-CN" altLang="en-US" sz="16600" dirty="0">
              <a:gradFill flip="none" rotWithShape="1">
                <a:gsLst>
                  <a:gs pos="100000">
                    <a:srgbClr val="4E6EF2"/>
                  </a:gs>
                  <a:gs pos="0">
                    <a:srgbClr val="0D2DB7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CA604AA7-AA23-B632-8982-0DB7A1F90F0A}"/>
              </a:ext>
            </a:extLst>
          </p:cNvPr>
          <p:cNvSpPr txBox="1"/>
          <p:nvPr/>
        </p:nvSpPr>
        <p:spPr>
          <a:xfrm>
            <a:off x="6529593" y="276108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文献综述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DFD4931-B69C-3DC0-F1C0-2D51812125A1}"/>
              </a:ext>
            </a:extLst>
          </p:cNvPr>
          <p:cNvSpPr txBox="1"/>
          <p:nvPr/>
        </p:nvSpPr>
        <p:spPr>
          <a:xfrm>
            <a:off x="3455413" y="3329321"/>
            <a:ext cx="44958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399749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06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9152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文献综述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3160ABB-3E25-028F-208D-F362B6D059BD}"/>
              </a:ext>
            </a:extLst>
          </p:cNvPr>
          <p:cNvGrpSpPr/>
          <p:nvPr/>
        </p:nvGrpSpPr>
        <p:grpSpPr>
          <a:xfrm>
            <a:off x="5506345" y="1520807"/>
            <a:ext cx="5630405" cy="710192"/>
            <a:chOff x="5506345" y="1927207"/>
            <a:chExt cx="5630405" cy="710192"/>
          </a:xfrm>
        </p:grpSpPr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A3D0849E-7863-07D7-C738-D07C96A044AF}"/>
                </a:ext>
              </a:extLst>
            </p:cNvPr>
            <p:cNvSpPr/>
            <p:nvPr/>
          </p:nvSpPr>
          <p:spPr>
            <a:xfrm>
              <a:off x="5516093" y="2158653"/>
              <a:ext cx="275771" cy="275771"/>
            </a:xfrm>
            <a:prstGeom prst="ellipse">
              <a:avLst/>
            </a:pr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25664E3-B9E2-89C3-306C-13757043D1C8}"/>
                </a:ext>
              </a:extLst>
            </p:cNvPr>
            <p:cNvGrpSpPr/>
            <p:nvPr/>
          </p:nvGrpSpPr>
          <p:grpSpPr>
            <a:xfrm>
              <a:off x="5506345" y="1927207"/>
              <a:ext cx="5630405" cy="710192"/>
              <a:chOff x="5506345" y="1927207"/>
              <a:chExt cx="5630405" cy="710192"/>
            </a:xfrm>
          </p:grpSpPr>
          <p:sp>
            <p:nvSpPr>
              <p:cNvPr id="5" name="矩形 4">
                <a:extLst>
                  <a:ext uri="{FF2B5EF4-FFF2-40B4-BE49-F238E27FC236}">
                    <a16:creationId xmlns:a16="http://schemas.microsoft.com/office/drawing/2014/main" id="{992A5779-DC5A-2643-A6AD-524E4B7D0233}"/>
                  </a:ext>
                </a:extLst>
              </p:cNvPr>
              <p:cNvSpPr/>
              <p:nvPr/>
            </p:nvSpPr>
            <p:spPr>
              <a:xfrm>
                <a:off x="6161569" y="1927207"/>
                <a:ext cx="4975181" cy="71019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6" name="TextBox 76">
                <a:extLst>
                  <a:ext uri="{FF2B5EF4-FFF2-40B4-BE49-F238E27FC236}">
                    <a16:creationId xmlns:a16="http://schemas.microsoft.com/office/drawing/2014/main" id="{29E86662-4FCB-6774-EFE3-F570A9431E07}"/>
                  </a:ext>
                </a:extLst>
              </p:cNvPr>
              <p:cNvSpPr txBox="1"/>
              <p:nvPr/>
            </p:nvSpPr>
            <p:spPr>
              <a:xfrm>
                <a:off x="5506345" y="2142651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1</a:t>
                </a:r>
                <a:endParaRPr lang="zh-CN" altLang="en-US" sz="105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645EB3-F92E-43D3-A37B-9F10B9FAE17D}"/>
              </a:ext>
            </a:extLst>
          </p:cNvPr>
          <p:cNvGrpSpPr/>
          <p:nvPr/>
        </p:nvGrpSpPr>
        <p:grpSpPr>
          <a:xfrm>
            <a:off x="5514756" y="2536736"/>
            <a:ext cx="5621993" cy="710192"/>
            <a:chOff x="5514756" y="2943136"/>
            <a:chExt cx="5621993" cy="710192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8795CEEF-A434-2D36-F54F-F5E65C71B144}"/>
                </a:ext>
              </a:extLst>
            </p:cNvPr>
            <p:cNvSpPr/>
            <p:nvPr/>
          </p:nvSpPr>
          <p:spPr>
            <a:xfrm>
              <a:off x="5516093" y="3203610"/>
              <a:ext cx="275771" cy="2757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8E041F04-2E40-CA2B-4172-F311372C4DAF}"/>
                </a:ext>
              </a:extLst>
            </p:cNvPr>
            <p:cNvGrpSpPr/>
            <p:nvPr/>
          </p:nvGrpSpPr>
          <p:grpSpPr>
            <a:xfrm>
              <a:off x="5514756" y="2943136"/>
              <a:ext cx="5621993" cy="710192"/>
              <a:chOff x="5514756" y="2943136"/>
              <a:chExt cx="5621993" cy="710192"/>
            </a:xfrm>
          </p:grpSpPr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E4811707-431E-AC07-40DD-7FD3E494D1E2}"/>
                  </a:ext>
                </a:extLst>
              </p:cNvPr>
              <p:cNvSpPr/>
              <p:nvPr/>
            </p:nvSpPr>
            <p:spPr>
              <a:xfrm>
                <a:off x="6161568" y="2943136"/>
                <a:ext cx="4975181" cy="71019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1" name="TextBox 76">
                <a:extLst>
                  <a:ext uri="{FF2B5EF4-FFF2-40B4-BE49-F238E27FC236}">
                    <a16:creationId xmlns:a16="http://schemas.microsoft.com/office/drawing/2014/main" id="{7C46D15F-14CB-2E3A-FA63-064AEE3E28C6}"/>
                  </a:ext>
                </a:extLst>
              </p:cNvPr>
              <p:cNvSpPr txBox="1"/>
              <p:nvPr/>
            </p:nvSpPr>
            <p:spPr>
              <a:xfrm>
                <a:off x="5514756" y="3188016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2</a:t>
                </a:r>
                <a:endParaRPr lang="zh-CN" altLang="en-US" sz="105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6A2A07E-C066-E338-8ACF-B9B8B6E4CD72}"/>
              </a:ext>
            </a:extLst>
          </p:cNvPr>
          <p:cNvGrpSpPr/>
          <p:nvPr/>
        </p:nvGrpSpPr>
        <p:grpSpPr>
          <a:xfrm>
            <a:off x="4114800" y="1871648"/>
            <a:ext cx="1162966" cy="3097819"/>
            <a:chOff x="4116604" y="2278048"/>
            <a:chExt cx="1162966" cy="3097819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790639F-23B8-BDA8-7039-14334CBDBBF3}"/>
                </a:ext>
              </a:extLst>
            </p:cNvPr>
            <p:cNvCxnSpPr/>
            <p:nvPr/>
          </p:nvCxnSpPr>
          <p:spPr>
            <a:xfrm>
              <a:off x="4887684" y="2278048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EEE72D97-C26B-15B7-CBE8-4D905D1607B6}"/>
                </a:ext>
              </a:extLst>
            </p:cNvPr>
            <p:cNvCxnSpPr/>
            <p:nvPr/>
          </p:nvCxnSpPr>
          <p:spPr>
            <a:xfrm>
              <a:off x="4887684" y="4343260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54BC318F-FDA4-9C3E-457C-61C211E5F036}"/>
                </a:ext>
              </a:extLst>
            </p:cNvPr>
            <p:cNvCxnSpPr/>
            <p:nvPr/>
          </p:nvCxnSpPr>
          <p:spPr>
            <a:xfrm>
              <a:off x="4887684" y="3310654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AD54587-DBF4-F0BD-91C9-5F7C6382C464}"/>
                </a:ext>
              </a:extLst>
            </p:cNvPr>
            <p:cNvCxnSpPr/>
            <p:nvPr/>
          </p:nvCxnSpPr>
          <p:spPr>
            <a:xfrm>
              <a:off x="4887684" y="5375867"/>
              <a:ext cx="391886" cy="0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61310773-18C7-BBB7-3DA2-8AE3F0EF399A}"/>
                </a:ext>
              </a:extLst>
            </p:cNvPr>
            <p:cNvCxnSpPr/>
            <p:nvPr/>
          </p:nvCxnSpPr>
          <p:spPr>
            <a:xfrm>
              <a:off x="4887457" y="2278048"/>
              <a:ext cx="0" cy="3097819"/>
            </a:xfrm>
            <a:prstGeom prst="line">
              <a:avLst/>
            </a:prstGeom>
            <a:ln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AF7933F0-1A28-D1A8-D89F-C37157615F65}"/>
                </a:ext>
              </a:extLst>
            </p:cNvPr>
            <p:cNvCxnSpPr>
              <a:cxnSpLocks/>
            </p:cNvCxnSpPr>
            <p:nvPr/>
          </p:nvCxnSpPr>
          <p:spPr>
            <a:xfrm>
              <a:off x="4116604" y="3817339"/>
              <a:ext cx="770853" cy="0"/>
            </a:xfrm>
            <a:prstGeom prst="line">
              <a:avLst/>
            </a:prstGeom>
            <a:ln w="25400">
              <a:solidFill>
                <a:srgbClr val="B2B2B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Group 4">
            <a:extLst>
              <a:ext uri="{FF2B5EF4-FFF2-40B4-BE49-F238E27FC236}">
                <a16:creationId xmlns:a16="http://schemas.microsoft.com/office/drawing/2014/main" id="{61D2555D-F3BF-D0B1-0F13-BACDBF7157A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55251" y="1968312"/>
            <a:ext cx="2520950" cy="2520950"/>
            <a:chOff x="3046" y="1366"/>
            <a:chExt cx="1588" cy="1588"/>
          </a:xfrm>
        </p:grpSpPr>
        <p:sp>
          <p:nvSpPr>
            <p:cNvPr id="30" name="AutoShape 3">
              <a:extLst>
                <a:ext uri="{FF2B5EF4-FFF2-40B4-BE49-F238E27FC236}">
                  <a16:creationId xmlns:a16="http://schemas.microsoft.com/office/drawing/2014/main" id="{EE6F236C-858E-C90C-BC61-19EE172DD29C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3046" y="1366"/>
              <a:ext cx="1588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">
              <a:extLst>
                <a:ext uri="{FF2B5EF4-FFF2-40B4-BE49-F238E27FC236}">
                  <a16:creationId xmlns:a16="http://schemas.microsoft.com/office/drawing/2014/main" id="{4C9106A7-1D5A-B130-0AD8-52B5A11AB952}"/>
                </a:ext>
              </a:extLst>
            </p:cNvPr>
            <p:cNvSpPr/>
            <p:nvPr/>
          </p:nvSpPr>
          <p:spPr bwMode="auto">
            <a:xfrm>
              <a:off x="3108" y="2396"/>
              <a:ext cx="980" cy="560"/>
            </a:xfrm>
            <a:custGeom>
              <a:avLst/>
              <a:gdLst>
                <a:gd name="T0" fmla="*/ 0 w 980"/>
                <a:gd name="T1" fmla="*/ 105 h 560"/>
                <a:gd name="T2" fmla="*/ 980 w 980"/>
                <a:gd name="T3" fmla="*/ 560 h 560"/>
                <a:gd name="T4" fmla="*/ 980 w 980"/>
                <a:gd name="T5" fmla="*/ 451 h 560"/>
                <a:gd name="T6" fmla="*/ 0 w 980"/>
                <a:gd name="T7" fmla="*/ 0 h 560"/>
                <a:gd name="T8" fmla="*/ 0 w 980"/>
                <a:gd name="T9" fmla="*/ 105 h 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560">
                  <a:moveTo>
                    <a:pt x="0" y="105"/>
                  </a:moveTo>
                  <a:lnTo>
                    <a:pt x="980" y="560"/>
                  </a:lnTo>
                  <a:lnTo>
                    <a:pt x="980" y="451"/>
                  </a:lnTo>
                  <a:lnTo>
                    <a:pt x="0" y="0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:a16="http://schemas.microsoft.com/office/drawing/2014/main" id="{EE7D0787-FB3F-AB1A-4598-5AB0A196D444}"/>
                </a:ext>
              </a:extLst>
            </p:cNvPr>
            <p:cNvSpPr/>
            <p:nvPr/>
          </p:nvSpPr>
          <p:spPr bwMode="auto">
            <a:xfrm>
              <a:off x="4114" y="2365"/>
              <a:ext cx="520" cy="568"/>
            </a:xfrm>
            <a:custGeom>
              <a:avLst/>
              <a:gdLst>
                <a:gd name="T0" fmla="*/ 0 w 520"/>
                <a:gd name="T1" fmla="*/ 568 h 568"/>
                <a:gd name="T2" fmla="*/ 520 w 520"/>
                <a:gd name="T3" fmla="*/ 50 h 568"/>
                <a:gd name="T4" fmla="*/ 520 w 520"/>
                <a:gd name="T5" fmla="*/ 0 h 568"/>
                <a:gd name="T6" fmla="*/ 0 w 520"/>
                <a:gd name="T7" fmla="*/ 518 h 568"/>
                <a:gd name="T8" fmla="*/ 0 w 520"/>
                <a:gd name="T9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0" h="568">
                  <a:moveTo>
                    <a:pt x="0" y="568"/>
                  </a:moveTo>
                  <a:lnTo>
                    <a:pt x="520" y="50"/>
                  </a:lnTo>
                  <a:lnTo>
                    <a:pt x="520" y="0"/>
                  </a:lnTo>
                  <a:lnTo>
                    <a:pt x="0" y="518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639DE720-0FF7-15EB-58F8-339F8082DB32}"/>
                </a:ext>
              </a:extLst>
            </p:cNvPr>
            <p:cNvSpPr/>
            <p:nvPr/>
          </p:nvSpPr>
          <p:spPr bwMode="auto">
            <a:xfrm>
              <a:off x="3046" y="2152"/>
              <a:ext cx="973" cy="555"/>
            </a:xfrm>
            <a:custGeom>
              <a:avLst/>
              <a:gdLst>
                <a:gd name="T0" fmla="*/ 0 w 973"/>
                <a:gd name="T1" fmla="*/ 0 h 555"/>
                <a:gd name="T2" fmla="*/ 0 w 973"/>
                <a:gd name="T3" fmla="*/ 104 h 555"/>
                <a:gd name="T4" fmla="*/ 973 w 973"/>
                <a:gd name="T5" fmla="*/ 555 h 555"/>
                <a:gd name="T6" fmla="*/ 973 w 973"/>
                <a:gd name="T7" fmla="*/ 448 h 555"/>
                <a:gd name="T8" fmla="*/ 0 w 973"/>
                <a:gd name="T9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3" h="555">
                  <a:moveTo>
                    <a:pt x="0" y="0"/>
                  </a:moveTo>
                  <a:lnTo>
                    <a:pt x="0" y="104"/>
                  </a:lnTo>
                  <a:lnTo>
                    <a:pt x="973" y="555"/>
                  </a:lnTo>
                  <a:lnTo>
                    <a:pt x="973" y="4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:a16="http://schemas.microsoft.com/office/drawing/2014/main" id="{78D1B498-3D5D-2F98-8A69-36F9DCCA7CF8}"/>
                </a:ext>
              </a:extLst>
            </p:cNvPr>
            <p:cNvSpPr/>
            <p:nvPr/>
          </p:nvSpPr>
          <p:spPr bwMode="auto">
            <a:xfrm>
              <a:off x="3046" y="1838"/>
              <a:ext cx="1590" cy="743"/>
            </a:xfrm>
            <a:custGeom>
              <a:avLst/>
              <a:gdLst>
                <a:gd name="T0" fmla="*/ 995 w 1590"/>
                <a:gd name="T1" fmla="*/ 743 h 743"/>
                <a:gd name="T2" fmla="*/ 1522 w 1590"/>
                <a:gd name="T3" fmla="*/ 228 h 743"/>
                <a:gd name="T4" fmla="*/ 1443 w 1590"/>
                <a:gd name="T5" fmla="*/ 195 h 743"/>
                <a:gd name="T6" fmla="*/ 1590 w 1590"/>
                <a:gd name="T7" fmla="*/ 48 h 743"/>
                <a:gd name="T8" fmla="*/ 1590 w 1590"/>
                <a:gd name="T9" fmla="*/ 0 h 743"/>
                <a:gd name="T10" fmla="*/ 1068 w 1590"/>
                <a:gd name="T11" fmla="*/ 520 h 743"/>
                <a:gd name="T12" fmla="*/ 1068 w 1590"/>
                <a:gd name="T13" fmla="*/ 558 h 743"/>
                <a:gd name="T14" fmla="*/ 1044 w 1590"/>
                <a:gd name="T15" fmla="*/ 580 h 743"/>
                <a:gd name="T16" fmla="*/ 1044 w 1590"/>
                <a:gd name="T17" fmla="*/ 482 h 743"/>
                <a:gd name="T18" fmla="*/ 64 w 1590"/>
                <a:gd name="T19" fmla="*/ 31 h 743"/>
                <a:gd name="T20" fmla="*/ 64 w 1590"/>
                <a:gd name="T21" fmla="*/ 136 h 743"/>
                <a:gd name="T22" fmla="*/ 130 w 1590"/>
                <a:gd name="T23" fmla="*/ 169 h 743"/>
                <a:gd name="T24" fmla="*/ 0 w 1590"/>
                <a:gd name="T25" fmla="*/ 288 h 743"/>
                <a:gd name="T26" fmla="*/ 995 w 1590"/>
                <a:gd name="T27" fmla="*/ 743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90" h="743">
                  <a:moveTo>
                    <a:pt x="995" y="743"/>
                  </a:moveTo>
                  <a:lnTo>
                    <a:pt x="1522" y="228"/>
                  </a:lnTo>
                  <a:lnTo>
                    <a:pt x="1443" y="195"/>
                  </a:lnTo>
                  <a:lnTo>
                    <a:pt x="1590" y="48"/>
                  </a:lnTo>
                  <a:lnTo>
                    <a:pt x="1590" y="0"/>
                  </a:lnTo>
                  <a:lnTo>
                    <a:pt x="1068" y="520"/>
                  </a:lnTo>
                  <a:lnTo>
                    <a:pt x="1068" y="558"/>
                  </a:lnTo>
                  <a:lnTo>
                    <a:pt x="1044" y="580"/>
                  </a:lnTo>
                  <a:lnTo>
                    <a:pt x="1044" y="482"/>
                  </a:lnTo>
                  <a:lnTo>
                    <a:pt x="64" y="31"/>
                  </a:lnTo>
                  <a:lnTo>
                    <a:pt x="64" y="136"/>
                  </a:lnTo>
                  <a:lnTo>
                    <a:pt x="130" y="169"/>
                  </a:lnTo>
                  <a:lnTo>
                    <a:pt x="0" y="288"/>
                  </a:lnTo>
                  <a:lnTo>
                    <a:pt x="995" y="743"/>
                  </a:lnTo>
                  <a:close/>
                </a:path>
              </a:pathLst>
            </a:cu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F35A7B1E-43A5-D85A-321B-BBC6F413004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0" y="1368"/>
              <a:ext cx="1524" cy="928"/>
            </a:xfrm>
            <a:custGeom>
              <a:avLst/>
              <a:gdLst>
                <a:gd name="T0" fmla="*/ 1524 w 1524"/>
                <a:gd name="T1" fmla="*/ 416 h 928"/>
                <a:gd name="T2" fmla="*/ 529 w 1524"/>
                <a:gd name="T3" fmla="*/ 0 h 928"/>
                <a:gd name="T4" fmla="*/ 0 w 1524"/>
                <a:gd name="T5" fmla="*/ 475 h 928"/>
                <a:gd name="T6" fmla="*/ 995 w 1524"/>
                <a:gd name="T7" fmla="*/ 928 h 928"/>
                <a:gd name="T8" fmla="*/ 1524 w 1524"/>
                <a:gd name="T9" fmla="*/ 416 h 928"/>
                <a:gd name="T10" fmla="*/ 484 w 1524"/>
                <a:gd name="T11" fmla="*/ 492 h 928"/>
                <a:gd name="T12" fmla="*/ 266 w 1524"/>
                <a:gd name="T13" fmla="*/ 397 h 928"/>
                <a:gd name="T14" fmla="*/ 501 w 1524"/>
                <a:gd name="T15" fmla="*/ 195 h 928"/>
                <a:gd name="T16" fmla="*/ 705 w 1524"/>
                <a:gd name="T17" fmla="*/ 278 h 928"/>
                <a:gd name="T18" fmla="*/ 484 w 1524"/>
                <a:gd name="T19" fmla="*/ 49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4" h="928">
                  <a:moveTo>
                    <a:pt x="1524" y="416"/>
                  </a:moveTo>
                  <a:lnTo>
                    <a:pt x="529" y="0"/>
                  </a:lnTo>
                  <a:lnTo>
                    <a:pt x="0" y="475"/>
                  </a:lnTo>
                  <a:lnTo>
                    <a:pt x="995" y="928"/>
                  </a:lnTo>
                  <a:lnTo>
                    <a:pt x="1524" y="416"/>
                  </a:lnTo>
                  <a:close/>
                  <a:moveTo>
                    <a:pt x="484" y="492"/>
                  </a:moveTo>
                  <a:lnTo>
                    <a:pt x="266" y="397"/>
                  </a:lnTo>
                  <a:lnTo>
                    <a:pt x="501" y="195"/>
                  </a:lnTo>
                  <a:lnTo>
                    <a:pt x="705" y="278"/>
                  </a:lnTo>
                  <a:lnTo>
                    <a:pt x="484" y="492"/>
                  </a:lnTo>
                  <a:close/>
                </a:path>
              </a:pathLst>
            </a:cu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8EBB980A-FCEC-F2A6-152B-2CF2F390129A}"/>
                </a:ext>
              </a:extLst>
            </p:cNvPr>
            <p:cNvSpPr/>
            <p:nvPr/>
          </p:nvSpPr>
          <p:spPr bwMode="auto">
            <a:xfrm>
              <a:off x="4043" y="2109"/>
              <a:ext cx="529" cy="577"/>
            </a:xfrm>
            <a:custGeom>
              <a:avLst/>
              <a:gdLst>
                <a:gd name="T0" fmla="*/ 0 w 529"/>
                <a:gd name="T1" fmla="*/ 577 h 577"/>
                <a:gd name="T2" fmla="*/ 529 w 529"/>
                <a:gd name="T3" fmla="*/ 50 h 577"/>
                <a:gd name="T4" fmla="*/ 529 w 529"/>
                <a:gd name="T5" fmla="*/ 0 h 577"/>
                <a:gd name="T6" fmla="*/ 0 w 529"/>
                <a:gd name="T7" fmla="*/ 527 h 577"/>
                <a:gd name="T8" fmla="*/ 0 w 529"/>
                <a:gd name="T9" fmla="*/ 577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9" h="577">
                  <a:moveTo>
                    <a:pt x="0" y="577"/>
                  </a:moveTo>
                  <a:lnTo>
                    <a:pt x="529" y="50"/>
                  </a:lnTo>
                  <a:lnTo>
                    <a:pt x="529" y="0"/>
                  </a:lnTo>
                  <a:lnTo>
                    <a:pt x="0" y="527"/>
                  </a:lnTo>
                  <a:lnTo>
                    <a:pt x="0" y="577"/>
                  </a:lnTo>
                  <a:close/>
                </a:path>
              </a:pathLst>
            </a:cu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11">
              <a:extLst>
                <a:ext uri="{FF2B5EF4-FFF2-40B4-BE49-F238E27FC236}">
                  <a16:creationId xmlns:a16="http://schemas.microsoft.com/office/drawing/2014/main" id="{824C01DA-F136-B15E-8606-4A7D997A7FE2}"/>
                </a:ext>
              </a:extLst>
            </p:cNvPr>
            <p:cNvSpPr/>
            <p:nvPr/>
          </p:nvSpPr>
          <p:spPr bwMode="auto">
            <a:xfrm>
              <a:off x="3108" y="2242"/>
              <a:ext cx="1524" cy="584"/>
            </a:xfrm>
            <a:custGeom>
              <a:avLst/>
              <a:gdLst>
                <a:gd name="T0" fmla="*/ 1379 w 1524"/>
                <a:gd name="T1" fmla="*/ 0 h 584"/>
                <a:gd name="T2" fmla="*/ 935 w 1524"/>
                <a:gd name="T3" fmla="*/ 444 h 584"/>
                <a:gd name="T4" fmla="*/ 935 w 1524"/>
                <a:gd name="T5" fmla="*/ 444 h 584"/>
                <a:gd name="T6" fmla="*/ 911 w 1524"/>
                <a:gd name="T7" fmla="*/ 465 h 584"/>
                <a:gd name="T8" fmla="*/ 64 w 1524"/>
                <a:gd name="T9" fmla="*/ 73 h 584"/>
                <a:gd name="T10" fmla="*/ 0 w 1524"/>
                <a:gd name="T11" fmla="*/ 128 h 584"/>
                <a:gd name="T12" fmla="*/ 994 w 1524"/>
                <a:gd name="T13" fmla="*/ 584 h 584"/>
                <a:gd name="T14" fmla="*/ 1524 w 1524"/>
                <a:gd name="T15" fmla="*/ 69 h 584"/>
                <a:gd name="T16" fmla="*/ 1379 w 1524"/>
                <a:gd name="T17" fmla="*/ 0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4" h="584">
                  <a:moveTo>
                    <a:pt x="1379" y="0"/>
                  </a:moveTo>
                  <a:lnTo>
                    <a:pt x="935" y="444"/>
                  </a:lnTo>
                  <a:lnTo>
                    <a:pt x="935" y="444"/>
                  </a:lnTo>
                  <a:lnTo>
                    <a:pt x="911" y="465"/>
                  </a:lnTo>
                  <a:lnTo>
                    <a:pt x="64" y="73"/>
                  </a:lnTo>
                  <a:lnTo>
                    <a:pt x="0" y="128"/>
                  </a:lnTo>
                  <a:lnTo>
                    <a:pt x="994" y="584"/>
                  </a:lnTo>
                  <a:lnTo>
                    <a:pt x="1524" y="69"/>
                  </a:lnTo>
                  <a:lnTo>
                    <a:pt x="1379" y="0"/>
                  </a:lnTo>
                  <a:close/>
                </a:path>
              </a:pathLst>
            </a:cu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71EBBEC2-4387-BFDB-7960-BF988259C07B}"/>
              </a:ext>
            </a:extLst>
          </p:cNvPr>
          <p:cNvSpPr txBox="1"/>
          <p:nvPr/>
        </p:nvSpPr>
        <p:spPr>
          <a:xfrm>
            <a:off x="1790760" y="4895087"/>
            <a:ext cx="1107988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参考文献</a:t>
            </a: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6FCDC42-541F-0DFE-905C-0B97691387E8}"/>
              </a:ext>
            </a:extLst>
          </p:cNvPr>
          <p:cNvGrpSpPr/>
          <p:nvPr/>
        </p:nvGrpSpPr>
        <p:grpSpPr>
          <a:xfrm>
            <a:off x="5506345" y="3554225"/>
            <a:ext cx="5630405" cy="710192"/>
            <a:chOff x="5506345" y="1927207"/>
            <a:chExt cx="5630405" cy="710192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A10BEDB8-7E8B-1DB0-D750-42ECDC7BF01D}"/>
                </a:ext>
              </a:extLst>
            </p:cNvPr>
            <p:cNvSpPr/>
            <p:nvPr/>
          </p:nvSpPr>
          <p:spPr>
            <a:xfrm>
              <a:off x="5516093" y="2158653"/>
              <a:ext cx="275771" cy="275771"/>
            </a:xfrm>
            <a:prstGeom prst="ellipse">
              <a:avLst/>
            </a:prstGeom>
            <a:solidFill>
              <a:srgbClr val="4E6EF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A07EBE02-CD86-45BC-64DC-51E9F6E21754}"/>
                </a:ext>
              </a:extLst>
            </p:cNvPr>
            <p:cNvGrpSpPr/>
            <p:nvPr/>
          </p:nvGrpSpPr>
          <p:grpSpPr>
            <a:xfrm>
              <a:off x="5506345" y="1927207"/>
              <a:ext cx="5630405" cy="710192"/>
              <a:chOff x="5506345" y="1927207"/>
              <a:chExt cx="5630405" cy="710192"/>
            </a:xfrm>
          </p:grpSpPr>
          <p:sp>
            <p:nvSpPr>
              <p:cNvPr id="43" name="矩形 42">
                <a:extLst>
                  <a:ext uri="{FF2B5EF4-FFF2-40B4-BE49-F238E27FC236}">
                    <a16:creationId xmlns:a16="http://schemas.microsoft.com/office/drawing/2014/main" id="{53E9E8F2-8CE5-1646-696C-AA0EC43259A8}"/>
                  </a:ext>
                </a:extLst>
              </p:cNvPr>
              <p:cNvSpPr/>
              <p:nvPr/>
            </p:nvSpPr>
            <p:spPr>
              <a:xfrm>
                <a:off x="6161569" y="1927207"/>
                <a:ext cx="4975181" cy="71019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4" name="TextBox 76">
                <a:extLst>
                  <a:ext uri="{FF2B5EF4-FFF2-40B4-BE49-F238E27FC236}">
                    <a16:creationId xmlns:a16="http://schemas.microsoft.com/office/drawing/2014/main" id="{4544791F-B3FA-F8FE-029D-CA7F0A13D39D}"/>
                  </a:ext>
                </a:extLst>
              </p:cNvPr>
              <p:cNvSpPr txBox="1"/>
              <p:nvPr/>
            </p:nvSpPr>
            <p:spPr>
              <a:xfrm>
                <a:off x="5506345" y="2142651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3</a:t>
                </a:r>
                <a:endParaRPr lang="zh-CN" altLang="en-US" sz="105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7E6F62B-AB71-8A95-A09B-80C1F1262753}"/>
              </a:ext>
            </a:extLst>
          </p:cNvPr>
          <p:cNvGrpSpPr/>
          <p:nvPr/>
        </p:nvGrpSpPr>
        <p:grpSpPr>
          <a:xfrm>
            <a:off x="5514756" y="4570154"/>
            <a:ext cx="5621993" cy="710192"/>
            <a:chOff x="5514756" y="2943136"/>
            <a:chExt cx="5621993" cy="710192"/>
          </a:xfrm>
        </p:grpSpPr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7226CD25-85C0-9839-F4BA-E4D90883B3B0}"/>
                </a:ext>
              </a:extLst>
            </p:cNvPr>
            <p:cNvSpPr/>
            <p:nvPr/>
          </p:nvSpPr>
          <p:spPr>
            <a:xfrm>
              <a:off x="5516093" y="3203610"/>
              <a:ext cx="275771" cy="275771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9AF0EFDB-8E0F-9F36-16C9-A5667AE2F238}"/>
                </a:ext>
              </a:extLst>
            </p:cNvPr>
            <p:cNvGrpSpPr/>
            <p:nvPr/>
          </p:nvGrpSpPr>
          <p:grpSpPr>
            <a:xfrm>
              <a:off x="5514756" y="2943136"/>
              <a:ext cx="5621993" cy="710192"/>
              <a:chOff x="5514756" y="2943136"/>
              <a:chExt cx="5621993" cy="710192"/>
            </a:xfrm>
          </p:grpSpPr>
          <p:sp>
            <p:nvSpPr>
              <p:cNvPr id="48" name="矩形 47">
                <a:extLst>
                  <a:ext uri="{FF2B5EF4-FFF2-40B4-BE49-F238E27FC236}">
                    <a16:creationId xmlns:a16="http://schemas.microsoft.com/office/drawing/2014/main" id="{736FA16B-5E23-E1CE-8039-F91581654C6A}"/>
                  </a:ext>
                </a:extLst>
              </p:cNvPr>
              <p:cNvSpPr/>
              <p:nvPr/>
            </p:nvSpPr>
            <p:spPr>
              <a:xfrm>
                <a:off x="6161568" y="2943136"/>
                <a:ext cx="4975181" cy="710192"/>
              </a:xfrm>
              <a:prstGeom prst="rect">
                <a:avLst/>
              </a:prstGeom>
            </p:spPr>
            <p:txBody>
              <a:bodyPr wrap="square" lIns="91438" tIns="45719" rIns="91438" bIns="45719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400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0" name="TextBox 76">
                <a:extLst>
                  <a:ext uri="{FF2B5EF4-FFF2-40B4-BE49-F238E27FC236}">
                    <a16:creationId xmlns:a16="http://schemas.microsoft.com/office/drawing/2014/main" id="{A7DEFB9C-682E-3E4C-C074-C030F472F7C6}"/>
                  </a:ext>
                </a:extLst>
              </p:cNvPr>
              <p:cNvSpPr txBox="1"/>
              <p:nvPr/>
            </p:nvSpPr>
            <p:spPr>
              <a:xfrm>
                <a:off x="5514756" y="3188016"/>
                <a:ext cx="295266" cy="307773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4</a:t>
                </a:r>
                <a:endParaRPr lang="zh-CN" altLang="en-US" sz="105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73195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82252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06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589152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指导老师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5B4C856-521F-3FA9-9472-31052E56B8F7}"/>
              </a:ext>
            </a:extLst>
          </p:cNvPr>
          <p:cNvGrpSpPr/>
          <p:nvPr/>
        </p:nvGrpSpPr>
        <p:grpSpPr>
          <a:xfrm>
            <a:off x="1081517" y="4400050"/>
            <a:ext cx="2201315" cy="1396327"/>
            <a:chOff x="1110545" y="4719364"/>
            <a:chExt cx="2201315" cy="139632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304CCD4-9001-7F11-991D-515BF261A737}"/>
                </a:ext>
              </a:extLst>
            </p:cNvPr>
            <p:cNvGrpSpPr/>
            <p:nvPr/>
          </p:nvGrpSpPr>
          <p:grpSpPr>
            <a:xfrm>
              <a:off x="1263935" y="4719364"/>
              <a:ext cx="2047925" cy="1396327"/>
              <a:chOff x="1176851" y="4878083"/>
              <a:chExt cx="2047925" cy="1396327"/>
            </a:xfrm>
          </p:grpSpPr>
          <p:sp>
            <p:nvSpPr>
              <p:cNvPr id="5" name="TextBox 76">
                <a:extLst>
                  <a:ext uri="{FF2B5EF4-FFF2-40B4-BE49-F238E27FC236}">
                    <a16:creationId xmlns:a16="http://schemas.microsoft.com/office/drawing/2014/main" id="{E6D7D19C-EA56-6865-D46C-D6CECF6E478E}"/>
                  </a:ext>
                </a:extLst>
              </p:cNvPr>
              <p:cNvSpPr txBox="1"/>
              <p:nvPr/>
            </p:nvSpPr>
            <p:spPr>
              <a:xfrm>
                <a:off x="1176851" y="4878083"/>
                <a:ext cx="1095164" cy="369328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8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教授姓名</a:t>
                </a:r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905C8938-3890-ACF3-AE89-755EC86DA70D}"/>
                  </a:ext>
                </a:extLst>
              </p:cNvPr>
              <p:cNvSpPr/>
              <p:nvPr/>
            </p:nvSpPr>
            <p:spPr>
              <a:xfrm>
                <a:off x="1176851" y="5212585"/>
                <a:ext cx="2047925" cy="10618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96D17411-171A-236A-4B0A-AF452C6B2B20}"/>
                </a:ext>
              </a:extLst>
            </p:cNvPr>
            <p:cNvCxnSpPr/>
            <p:nvPr/>
          </p:nvCxnSpPr>
          <p:spPr>
            <a:xfrm>
              <a:off x="1110545" y="4802401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32F7844-2EF2-56A5-3BAF-A0CF476C0E0D}"/>
              </a:ext>
            </a:extLst>
          </p:cNvPr>
          <p:cNvGrpSpPr/>
          <p:nvPr/>
        </p:nvGrpSpPr>
        <p:grpSpPr>
          <a:xfrm>
            <a:off x="1105691" y="1219042"/>
            <a:ext cx="2090057" cy="2714171"/>
            <a:chOff x="1134719" y="1538356"/>
            <a:chExt cx="2090057" cy="2714171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BE08B749-F229-7EBB-40A8-31E99712B434}"/>
                </a:ext>
              </a:extLst>
            </p:cNvPr>
            <p:cNvGrpSpPr/>
            <p:nvPr/>
          </p:nvGrpSpPr>
          <p:grpSpPr>
            <a:xfrm>
              <a:off x="1134719" y="1538356"/>
              <a:ext cx="2090057" cy="2714171"/>
              <a:chOff x="1349829" y="1494972"/>
              <a:chExt cx="2090057" cy="2714171"/>
            </a:xfrm>
          </p:grpSpPr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F44D515C-46D6-58F1-5133-1AA008A3A480}"/>
                  </a:ext>
                </a:extLst>
              </p:cNvPr>
              <p:cNvSpPr/>
              <p:nvPr/>
            </p:nvSpPr>
            <p:spPr>
              <a:xfrm>
                <a:off x="1349829" y="1625600"/>
                <a:ext cx="2090057" cy="2583543"/>
              </a:xfrm>
              <a:prstGeom prst="rect">
                <a:avLst/>
              </a:prstGeom>
              <a:solidFill>
                <a:srgbClr val="4E6EF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梯形 23">
                <a:extLst>
                  <a:ext uri="{FF2B5EF4-FFF2-40B4-BE49-F238E27FC236}">
                    <a16:creationId xmlns:a16="http://schemas.microsoft.com/office/drawing/2014/main" id="{E298071D-AF43-CD99-F4B2-542B1C572AAE}"/>
                  </a:ext>
                </a:extLst>
              </p:cNvPr>
              <p:cNvSpPr/>
              <p:nvPr/>
            </p:nvSpPr>
            <p:spPr>
              <a:xfrm>
                <a:off x="179771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15CD12EC-C5AA-0C47-1C11-488917BDDB79}"/>
                  </a:ext>
                </a:extLst>
              </p:cNvPr>
              <p:cNvSpPr/>
              <p:nvPr/>
            </p:nvSpPr>
            <p:spPr>
              <a:xfrm>
                <a:off x="1614233" y="1494973"/>
                <a:ext cx="366967" cy="55880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084233A3-6FCE-F094-4BEF-C56C7B661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2" r="16662"/>
            <a:stretch/>
          </p:blipFill>
          <p:spPr>
            <a:xfrm>
              <a:off x="1251235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22" name="TextBox 76">
              <a:extLst>
                <a:ext uri="{FF2B5EF4-FFF2-40B4-BE49-F238E27FC236}">
                  <a16:creationId xmlns:a16="http://schemas.microsoft.com/office/drawing/2014/main" id="{A24E4950-CB56-A732-2B49-847B74B755D9}"/>
                </a:ext>
              </a:extLst>
            </p:cNvPr>
            <p:cNvSpPr txBox="1"/>
            <p:nvPr/>
          </p:nvSpPr>
          <p:spPr>
            <a:xfrm>
              <a:off x="1424691" y="1721331"/>
              <a:ext cx="298472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</a:t>
              </a:r>
              <a:endParaRPr lang="zh-CN" altLang="en-US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152C451-7167-287C-F4FD-304BF7645E15}"/>
              </a:ext>
            </a:extLst>
          </p:cNvPr>
          <p:cNvGrpSpPr/>
          <p:nvPr/>
        </p:nvGrpSpPr>
        <p:grpSpPr>
          <a:xfrm>
            <a:off x="3830412" y="1219042"/>
            <a:ext cx="2090057" cy="2714170"/>
            <a:chOff x="3859440" y="1538356"/>
            <a:chExt cx="2090057" cy="2714170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E0093EA8-8C13-A843-5B40-20D53463E941}"/>
                </a:ext>
              </a:extLst>
            </p:cNvPr>
            <p:cNvGrpSpPr/>
            <p:nvPr/>
          </p:nvGrpSpPr>
          <p:grpSpPr>
            <a:xfrm>
              <a:off x="3859440" y="1538356"/>
              <a:ext cx="2090057" cy="2714170"/>
              <a:chOff x="3901622" y="1494972"/>
              <a:chExt cx="2090057" cy="2714170"/>
            </a:xfrm>
          </p:grpSpPr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A1C7D801-A6FC-C64A-FEA0-C20637E3CB5D}"/>
                  </a:ext>
                </a:extLst>
              </p:cNvPr>
              <p:cNvSpPr/>
              <p:nvPr/>
            </p:nvSpPr>
            <p:spPr>
              <a:xfrm>
                <a:off x="3901622" y="1625599"/>
                <a:ext cx="2090057" cy="2583543"/>
              </a:xfrm>
              <a:prstGeom prst="rect">
                <a:avLst/>
              </a:prstGeom>
              <a:solidFill>
                <a:srgbClr val="4E6EF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梯形 30">
                <a:extLst>
                  <a:ext uri="{FF2B5EF4-FFF2-40B4-BE49-F238E27FC236}">
                    <a16:creationId xmlns:a16="http://schemas.microsoft.com/office/drawing/2014/main" id="{5AB2D167-0AF5-7193-5F7F-08F4A733B296}"/>
                  </a:ext>
                </a:extLst>
              </p:cNvPr>
              <p:cNvSpPr/>
              <p:nvPr/>
            </p:nvSpPr>
            <p:spPr>
              <a:xfrm>
                <a:off x="4348486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497F74C1-E73D-E6F2-BC47-3108D7EBA7B0}"/>
                  </a:ext>
                </a:extLst>
              </p:cNvPr>
              <p:cNvSpPr/>
              <p:nvPr/>
            </p:nvSpPr>
            <p:spPr>
              <a:xfrm>
                <a:off x="4166026" y="1494973"/>
                <a:ext cx="366967" cy="55880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8D67AE9E-B142-629E-48C5-D545457F4D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49" r="16649"/>
            <a:stretch/>
          </p:blipFill>
          <p:spPr>
            <a:xfrm>
              <a:off x="3985716" y="2248302"/>
              <a:ext cx="1850894" cy="1850894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29" name="TextBox 76">
              <a:extLst>
                <a:ext uri="{FF2B5EF4-FFF2-40B4-BE49-F238E27FC236}">
                  <a16:creationId xmlns:a16="http://schemas.microsoft.com/office/drawing/2014/main" id="{3488B4A6-9E9B-0447-AC18-73A2A344033E}"/>
                </a:ext>
              </a:extLst>
            </p:cNvPr>
            <p:cNvSpPr txBox="1"/>
            <p:nvPr/>
          </p:nvSpPr>
          <p:spPr>
            <a:xfrm>
              <a:off x="4159880" y="1730957"/>
              <a:ext cx="298472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</a:t>
              </a:r>
              <a:endParaRPr lang="zh-CN" altLang="en-US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373C396-F4DC-1B24-58A2-3FB36A06B408}"/>
              </a:ext>
            </a:extLst>
          </p:cNvPr>
          <p:cNvGrpSpPr/>
          <p:nvPr/>
        </p:nvGrpSpPr>
        <p:grpSpPr>
          <a:xfrm>
            <a:off x="6340023" y="1219042"/>
            <a:ext cx="2090057" cy="2714170"/>
            <a:chOff x="6369051" y="1538356"/>
            <a:chExt cx="2090057" cy="2714170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6C2E7CD0-6DDA-8BCF-4B13-8825CD4E3FFB}"/>
                </a:ext>
              </a:extLst>
            </p:cNvPr>
            <p:cNvGrpSpPr/>
            <p:nvPr/>
          </p:nvGrpSpPr>
          <p:grpSpPr>
            <a:xfrm>
              <a:off x="6369051" y="1538356"/>
              <a:ext cx="2090057" cy="2714170"/>
              <a:chOff x="6453415" y="1494972"/>
              <a:chExt cx="2090057" cy="2714170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8133D37F-8E92-DF57-BB9F-9B21219B169A}"/>
                  </a:ext>
                </a:extLst>
              </p:cNvPr>
              <p:cNvSpPr/>
              <p:nvPr/>
            </p:nvSpPr>
            <p:spPr>
              <a:xfrm>
                <a:off x="6453415" y="1625599"/>
                <a:ext cx="2090057" cy="2583543"/>
              </a:xfrm>
              <a:prstGeom prst="rect">
                <a:avLst/>
              </a:prstGeom>
              <a:solidFill>
                <a:srgbClr val="4E6EF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梯形 37">
                <a:extLst>
                  <a:ext uri="{FF2B5EF4-FFF2-40B4-BE49-F238E27FC236}">
                    <a16:creationId xmlns:a16="http://schemas.microsoft.com/office/drawing/2014/main" id="{34E81B0E-E358-4375-CAA9-5AD6EE694057}"/>
                  </a:ext>
                </a:extLst>
              </p:cNvPr>
              <p:cNvSpPr/>
              <p:nvPr/>
            </p:nvSpPr>
            <p:spPr>
              <a:xfrm>
                <a:off x="6896425" y="1494972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9" name="矩形 38">
                <a:extLst>
                  <a:ext uri="{FF2B5EF4-FFF2-40B4-BE49-F238E27FC236}">
                    <a16:creationId xmlns:a16="http://schemas.microsoft.com/office/drawing/2014/main" id="{DA6932A2-F36F-D56C-180A-C4D2A04E3130}"/>
                  </a:ext>
                </a:extLst>
              </p:cNvPr>
              <p:cNvSpPr/>
              <p:nvPr/>
            </p:nvSpPr>
            <p:spPr>
              <a:xfrm>
                <a:off x="6713283" y="1494973"/>
                <a:ext cx="366967" cy="55880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D4D20610-6393-4A7A-F2CD-8EC57A6276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20" r="15720"/>
            <a:stretch/>
          </p:blipFill>
          <p:spPr>
            <a:xfrm>
              <a:off x="6495109" y="2261149"/>
              <a:ext cx="1829741" cy="1829741"/>
            </a:xfrm>
            <a:custGeom>
              <a:avLst/>
              <a:gdLst>
                <a:gd name="connsiteX0" fmla="*/ 0 w 5018139"/>
                <a:gd name="connsiteY0" fmla="*/ 0 h 5018139"/>
                <a:gd name="connsiteX1" fmla="*/ 5018139 w 5018139"/>
                <a:gd name="connsiteY1" fmla="*/ 0 h 5018139"/>
                <a:gd name="connsiteX2" fmla="*/ 5018139 w 5018139"/>
                <a:gd name="connsiteY2" fmla="*/ 5018139 h 5018139"/>
                <a:gd name="connsiteX3" fmla="*/ 0 w 5018139"/>
                <a:gd name="connsiteY3" fmla="*/ 5018139 h 5018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18139" h="5018139">
                  <a:moveTo>
                    <a:pt x="0" y="0"/>
                  </a:moveTo>
                  <a:lnTo>
                    <a:pt x="5018139" y="0"/>
                  </a:lnTo>
                  <a:lnTo>
                    <a:pt x="5018139" y="5018139"/>
                  </a:lnTo>
                  <a:lnTo>
                    <a:pt x="0" y="5018139"/>
                  </a:lnTo>
                  <a:close/>
                </a:path>
              </a:pathLst>
            </a:custGeom>
          </p:spPr>
        </p:pic>
        <p:sp>
          <p:nvSpPr>
            <p:cNvPr id="36" name="TextBox 76">
              <a:extLst>
                <a:ext uri="{FF2B5EF4-FFF2-40B4-BE49-F238E27FC236}">
                  <a16:creationId xmlns:a16="http://schemas.microsoft.com/office/drawing/2014/main" id="{42F525C1-BA02-22EC-5865-12A56194BA6C}"/>
                </a:ext>
              </a:extLst>
            </p:cNvPr>
            <p:cNvSpPr txBox="1"/>
            <p:nvPr/>
          </p:nvSpPr>
          <p:spPr>
            <a:xfrm>
              <a:off x="6655291" y="1721331"/>
              <a:ext cx="298472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</a:t>
              </a:r>
              <a:endParaRPr lang="zh-CN" altLang="en-US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B12D689-94EB-F81A-9180-A53EAC262A90}"/>
              </a:ext>
            </a:extLst>
          </p:cNvPr>
          <p:cNvGrpSpPr/>
          <p:nvPr/>
        </p:nvGrpSpPr>
        <p:grpSpPr>
          <a:xfrm>
            <a:off x="9034550" y="1219043"/>
            <a:ext cx="2090057" cy="2714169"/>
            <a:chOff x="9063578" y="1538357"/>
            <a:chExt cx="2090057" cy="2714169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7CF61DBC-40CC-F6B8-AAB1-D10DF5F14CA1}"/>
                </a:ext>
              </a:extLst>
            </p:cNvPr>
            <p:cNvGrpSpPr/>
            <p:nvPr/>
          </p:nvGrpSpPr>
          <p:grpSpPr>
            <a:xfrm>
              <a:off x="9063578" y="1538357"/>
              <a:ext cx="2090057" cy="2714169"/>
              <a:chOff x="8878661" y="1494972"/>
              <a:chExt cx="2090057" cy="2714169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C70FA738-EE71-00D4-D2A6-BE1DD87F6FF1}"/>
                  </a:ext>
                </a:extLst>
              </p:cNvPr>
              <p:cNvSpPr/>
              <p:nvPr/>
            </p:nvSpPr>
            <p:spPr>
              <a:xfrm>
                <a:off x="8878661" y="1625598"/>
                <a:ext cx="2090057" cy="2583543"/>
              </a:xfrm>
              <a:prstGeom prst="rect">
                <a:avLst/>
              </a:prstGeom>
              <a:solidFill>
                <a:srgbClr val="4E6EF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5" name="梯形 44">
                <a:extLst>
                  <a:ext uri="{FF2B5EF4-FFF2-40B4-BE49-F238E27FC236}">
                    <a16:creationId xmlns:a16="http://schemas.microsoft.com/office/drawing/2014/main" id="{AF2B25EA-54C1-DE98-D2E2-B9C9B5BC0829}"/>
                  </a:ext>
                </a:extLst>
              </p:cNvPr>
              <p:cNvSpPr/>
              <p:nvPr/>
            </p:nvSpPr>
            <p:spPr>
              <a:xfrm>
                <a:off x="9339020" y="1499507"/>
                <a:ext cx="254923" cy="130626"/>
              </a:xfrm>
              <a:prstGeom prst="trapezoid">
                <a:avLst>
                  <a:gd name="adj" fmla="val 52958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6" name="矩形 45">
                <a:extLst>
                  <a:ext uri="{FF2B5EF4-FFF2-40B4-BE49-F238E27FC236}">
                    <a16:creationId xmlns:a16="http://schemas.microsoft.com/office/drawing/2014/main" id="{0EF26118-C2D0-3E31-76A9-625B6690A410}"/>
                  </a:ext>
                </a:extLst>
              </p:cNvPr>
              <p:cNvSpPr/>
              <p:nvPr/>
            </p:nvSpPr>
            <p:spPr>
              <a:xfrm>
                <a:off x="9158941" y="1494972"/>
                <a:ext cx="366967" cy="55880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8BB159C-9D4C-C8E9-4216-9B7E7FB6C66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667" r="16667"/>
            <a:stretch/>
          </p:blipFill>
          <p:spPr>
            <a:xfrm>
              <a:off x="9178280" y="2262282"/>
              <a:ext cx="1828608" cy="1828608"/>
            </a:xfrm>
            <a:custGeom>
              <a:avLst/>
              <a:gdLst>
                <a:gd name="connsiteX0" fmla="*/ 0 w 5476883"/>
                <a:gd name="connsiteY0" fmla="*/ 0 h 5476883"/>
                <a:gd name="connsiteX1" fmla="*/ 5476883 w 5476883"/>
                <a:gd name="connsiteY1" fmla="*/ 0 h 5476883"/>
                <a:gd name="connsiteX2" fmla="*/ 5476883 w 5476883"/>
                <a:gd name="connsiteY2" fmla="*/ 5476883 h 5476883"/>
                <a:gd name="connsiteX3" fmla="*/ 0 w 5476883"/>
                <a:gd name="connsiteY3" fmla="*/ 5476883 h 5476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76883" h="5476883">
                  <a:moveTo>
                    <a:pt x="0" y="0"/>
                  </a:moveTo>
                  <a:lnTo>
                    <a:pt x="5476883" y="0"/>
                  </a:lnTo>
                  <a:lnTo>
                    <a:pt x="5476883" y="5476883"/>
                  </a:lnTo>
                  <a:lnTo>
                    <a:pt x="0" y="5476883"/>
                  </a:lnTo>
                  <a:close/>
                </a:path>
              </a:pathLst>
            </a:custGeom>
          </p:spPr>
        </p:pic>
        <p:sp>
          <p:nvSpPr>
            <p:cNvPr id="43" name="TextBox 76">
              <a:extLst>
                <a:ext uri="{FF2B5EF4-FFF2-40B4-BE49-F238E27FC236}">
                  <a16:creationId xmlns:a16="http://schemas.microsoft.com/office/drawing/2014/main" id="{16FDC76F-5BCD-736D-4B53-1B658DFECD01}"/>
                </a:ext>
              </a:extLst>
            </p:cNvPr>
            <p:cNvSpPr txBox="1"/>
            <p:nvPr/>
          </p:nvSpPr>
          <p:spPr>
            <a:xfrm>
              <a:off x="9380479" y="1721331"/>
              <a:ext cx="298472" cy="338550"/>
            </a:xfrm>
            <a:prstGeom prst="rect">
              <a:avLst/>
            </a:prstGeom>
            <a:noFill/>
          </p:spPr>
          <p:txBody>
            <a:bodyPr wrap="none" lIns="91436" tIns="45718" rIns="91436" bIns="45718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</a:t>
              </a:r>
              <a:endParaRPr lang="zh-CN" altLang="en-US" sz="11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A0DEECA-5BCF-0DEB-E443-C5F54B53AF85}"/>
              </a:ext>
            </a:extLst>
          </p:cNvPr>
          <p:cNvGrpSpPr/>
          <p:nvPr/>
        </p:nvGrpSpPr>
        <p:grpSpPr>
          <a:xfrm>
            <a:off x="3865657" y="4400050"/>
            <a:ext cx="2201315" cy="1396327"/>
            <a:chOff x="1110545" y="4719364"/>
            <a:chExt cx="2201315" cy="1396327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5D9DA02-8BA0-48C6-DEB0-65930F49E967}"/>
                </a:ext>
              </a:extLst>
            </p:cNvPr>
            <p:cNvGrpSpPr/>
            <p:nvPr/>
          </p:nvGrpSpPr>
          <p:grpSpPr>
            <a:xfrm>
              <a:off x="1263935" y="4719364"/>
              <a:ext cx="2047925" cy="1396327"/>
              <a:chOff x="1176851" y="4878083"/>
              <a:chExt cx="2047925" cy="1396327"/>
            </a:xfrm>
          </p:grpSpPr>
          <p:sp>
            <p:nvSpPr>
              <p:cNvPr id="51" name="TextBox 76">
                <a:extLst>
                  <a:ext uri="{FF2B5EF4-FFF2-40B4-BE49-F238E27FC236}">
                    <a16:creationId xmlns:a16="http://schemas.microsoft.com/office/drawing/2014/main" id="{474D2827-ECCB-753C-B6FD-C6665BE9D8FB}"/>
                  </a:ext>
                </a:extLst>
              </p:cNvPr>
              <p:cNvSpPr txBox="1"/>
              <p:nvPr/>
            </p:nvSpPr>
            <p:spPr>
              <a:xfrm>
                <a:off x="1176851" y="4878083"/>
                <a:ext cx="1095164" cy="369328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8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教授姓名</a:t>
                </a: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904AD57E-4576-7ADA-DFF2-598C81937F29}"/>
                  </a:ext>
                </a:extLst>
              </p:cNvPr>
              <p:cNvSpPr/>
              <p:nvPr/>
            </p:nvSpPr>
            <p:spPr>
              <a:xfrm>
                <a:off x="1176851" y="5212585"/>
                <a:ext cx="2047925" cy="10618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F18B6E2-8564-0D89-1573-B7A9676DE23A}"/>
                </a:ext>
              </a:extLst>
            </p:cNvPr>
            <p:cNvCxnSpPr/>
            <p:nvPr/>
          </p:nvCxnSpPr>
          <p:spPr>
            <a:xfrm>
              <a:off x="1110545" y="4802401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13B6A9F-EE68-3F96-2100-F6742E5338BB}"/>
              </a:ext>
            </a:extLst>
          </p:cNvPr>
          <p:cNvGrpSpPr/>
          <p:nvPr/>
        </p:nvGrpSpPr>
        <p:grpSpPr>
          <a:xfrm>
            <a:off x="6340023" y="4400050"/>
            <a:ext cx="2201315" cy="1396327"/>
            <a:chOff x="1110545" y="4719364"/>
            <a:chExt cx="2201315" cy="1396327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B4DEC70D-7386-0B40-3606-FCD9B3D87F83}"/>
                </a:ext>
              </a:extLst>
            </p:cNvPr>
            <p:cNvGrpSpPr/>
            <p:nvPr/>
          </p:nvGrpSpPr>
          <p:grpSpPr>
            <a:xfrm>
              <a:off x="1263935" y="4719364"/>
              <a:ext cx="2047925" cy="1396327"/>
              <a:chOff x="1176851" y="4878083"/>
              <a:chExt cx="2047925" cy="1396327"/>
            </a:xfrm>
          </p:grpSpPr>
          <p:sp>
            <p:nvSpPr>
              <p:cNvPr id="56" name="TextBox 76">
                <a:extLst>
                  <a:ext uri="{FF2B5EF4-FFF2-40B4-BE49-F238E27FC236}">
                    <a16:creationId xmlns:a16="http://schemas.microsoft.com/office/drawing/2014/main" id="{A0FE196D-479B-3D1F-1899-984E6B676C4A}"/>
                  </a:ext>
                </a:extLst>
              </p:cNvPr>
              <p:cNvSpPr txBox="1"/>
              <p:nvPr/>
            </p:nvSpPr>
            <p:spPr>
              <a:xfrm>
                <a:off x="1176851" y="4878083"/>
                <a:ext cx="1095164" cy="369328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8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教授姓名</a:t>
                </a:r>
              </a:p>
            </p:txBody>
          </p:sp>
          <p:sp>
            <p:nvSpPr>
              <p:cNvPr id="57" name="矩形 56">
                <a:extLst>
                  <a:ext uri="{FF2B5EF4-FFF2-40B4-BE49-F238E27FC236}">
                    <a16:creationId xmlns:a16="http://schemas.microsoft.com/office/drawing/2014/main" id="{75413546-B746-81B9-DDCB-88ABD5A5576C}"/>
                  </a:ext>
                </a:extLst>
              </p:cNvPr>
              <p:cNvSpPr/>
              <p:nvPr/>
            </p:nvSpPr>
            <p:spPr>
              <a:xfrm>
                <a:off x="1176851" y="5212585"/>
                <a:ext cx="2047925" cy="10618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A99D1C84-B1B4-FD9E-059D-3A1B0EF8F8B4}"/>
                </a:ext>
              </a:extLst>
            </p:cNvPr>
            <p:cNvCxnSpPr/>
            <p:nvPr/>
          </p:nvCxnSpPr>
          <p:spPr>
            <a:xfrm>
              <a:off x="1110545" y="4802401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97E594EE-1129-1872-377B-FF72B66C8FB0}"/>
              </a:ext>
            </a:extLst>
          </p:cNvPr>
          <p:cNvGrpSpPr/>
          <p:nvPr/>
        </p:nvGrpSpPr>
        <p:grpSpPr>
          <a:xfrm>
            <a:off x="9034550" y="4400050"/>
            <a:ext cx="2201315" cy="1396327"/>
            <a:chOff x="1110545" y="4719364"/>
            <a:chExt cx="2201315" cy="1396327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9553FB75-E9A9-7CA4-8A98-EA448B3B4288}"/>
                </a:ext>
              </a:extLst>
            </p:cNvPr>
            <p:cNvGrpSpPr/>
            <p:nvPr/>
          </p:nvGrpSpPr>
          <p:grpSpPr>
            <a:xfrm>
              <a:off x="1263935" y="4719364"/>
              <a:ext cx="2047925" cy="1396327"/>
              <a:chOff x="1176851" y="4878083"/>
              <a:chExt cx="2047925" cy="1396327"/>
            </a:xfrm>
          </p:grpSpPr>
          <p:sp>
            <p:nvSpPr>
              <p:cNvPr id="61" name="TextBox 76">
                <a:extLst>
                  <a:ext uri="{FF2B5EF4-FFF2-40B4-BE49-F238E27FC236}">
                    <a16:creationId xmlns:a16="http://schemas.microsoft.com/office/drawing/2014/main" id="{C2F04C32-274F-D07A-FA90-BAC76F73F519}"/>
                  </a:ext>
                </a:extLst>
              </p:cNvPr>
              <p:cNvSpPr txBox="1"/>
              <p:nvPr/>
            </p:nvSpPr>
            <p:spPr>
              <a:xfrm>
                <a:off x="1176851" y="4878083"/>
                <a:ext cx="1095164" cy="369328"/>
              </a:xfrm>
              <a:prstGeom prst="rect">
                <a:avLst/>
              </a:prstGeom>
              <a:noFill/>
            </p:spPr>
            <p:txBody>
              <a:bodyPr wrap="none" lIns="91436" tIns="45718" rIns="91436" bIns="45718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r>
                  <a:rPr lang="zh-CN" altLang="en-US" sz="18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教授姓名</a:t>
                </a:r>
              </a:p>
            </p:txBody>
          </p:sp>
          <p:sp>
            <p:nvSpPr>
              <p:cNvPr id="62" name="矩形 61">
                <a:extLst>
                  <a:ext uri="{FF2B5EF4-FFF2-40B4-BE49-F238E27FC236}">
                    <a16:creationId xmlns:a16="http://schemas.microsoft.com/office/drawing/2014/main" id="{A4C817F4-8DC9-1CC3-61EF-1C98EB30CBBE}"/>
                  </a:ext>
                </a:extLst>
              </p:cNvPr>
              <p:cNvSpPr/>
              <p:nvPr/>
            </p:nvSpPr>
            <p:spPr>
              <a:xfrm>
                <a:off x="1176851" y="5212585"/>
                <a:ext cx="2047925" cy="10618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20ABD60-BAD1-6AF5-EEC3-04102FD981E0}"/>
                </a:ext>
              </a:extLst>
            </p:cNvPr>
            <p:cNvCxnSpPr/>
            <p:nvPr/>
          </p:nvCxnSpPr>
          <p:spPr>
            <a:xfrm>
              <a:off x="1110545" y="4802401"/>
              <a:ext cx="0" cy="1176117"/>
            </a:xfrm>
            <a:prstGeom prst="line">
              <a:avLst/>
            </a:prstGeom>
            <a:ln>
              <a:solidFill>
                <a:schemeClr val="bg1">
                  <a:lumMod val="75000"/>
                  <a:alpha val="42000"/>
                </a:schemeClr>
              </a:solidFill>
              <a:prstDash val="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91778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2686028"/>
            <a:ext cx="5236862" cy="4171974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474947"/>
            <a:ext cx="5359400" cy="4985395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720812"/>
            <a:ext cx="4521200" cy="396163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831330" y="1337073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136825" y="1759102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8244716" y="2066851"/>
            <a:ext cx="310736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16600" dirty="0">
              <a:gradFill flip="none" rotWithShape="1">
                <a:gsLst>
                  <a:gs pos="100000">
                    <a:srgbClr val="4E6EF2"/>
                  </a:gs>
                  <a:gs pos="0">
                    <a:srgbClr val="0D2DB7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CA604AA7-AA23-B632-8982-0DB7A1F90F0A}"/>
              </a:ext>
            </a:extLst>
          </p:cNvPr>
          <p:cNvSpPr txBox="1"/>
          <p:nvPr/>
        </p:nvSpPr>
        <p:spPr>
          <a:xfrm>
            <a:off x="6529593" y="276108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研究背景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DFD4931-B69C-3DC0-F1C0-2D51812125A1}"/>
              </a:ext>
            </a:extLst>
          </p:cNvPr>
          <p:cNvSpPr txBox="1"/>
          <p:nvPr/>
        </p:nvSpPr>
        <p:spPr>
          <a:xfrm>
            <a:off x="3455413" y="3329321"/>
            <a:ext cx="44958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3372992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0" y="1898810"/>
            <a:ext cx="6225015" cy="4959191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1384709"/>
            <a:ext cx="6531429" cy="6075634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327142"/>
            <a:ext cx="4970474" cy="435530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1872347" y="1438715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850196" y="2887869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5793025" y="1683859"/>
            <a:ext cx="47656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感谢聆听</a:t>
            </a:r>
          </a:p>
        </p:txBody>
      </p:sp>
      <p:sp>
        <p:nvSpPr>
          <p:cNvPr id="73" name="文本框 1">
            <a:extLst>
              <a:ext uri="{FF2B5EF4-FFF2-40B4-BE49-F238E27FC236}">
                <a16:creationId xmlns:a16="http://schemas.microsoft.com/office/drawing/2014/main" id="{A951D443-58BA-ECD7-1770-7B49127F03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331" y="3116384"/>
            <a:ext cx="50775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论文答辩</a:t>
            </a:r>
            <a:r>
              <a:rPr lang="en-US" altLang="zh-CN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</a:t>
            </a:r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课程演讲</a:t>
            </a:r>
            <a:r>
              <a:rPr lang="en-US" altLang="zh-CN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</a:t>
            </a:r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课件制作</a:t>
            </a:r>
            <a:r>
              <a:rPr lang="en-US" altLang="zh-CN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/</a:t>
            </a:r>
            <a:r>
              <a:rPr lang="zh-CN" altLang="en-US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学术交流</a:t>
            </a:r>
          </a:p>
        </p:txBody>
      </p:sp>
      <p:grpSp>
        <p:nvGrpSpPr>
          <p:cNvPr id="443" name="组合 442">
            <a:extLst>
              <a:ext uri="{FF2B5EF4-FFF2-40B4-BE49-F238E27FC236}">
                <a16:creationId xmlns:a16="http://schemas.microsoft.com/office/drawing/2014/main" id="{A451BE7C-939D-A73F-FE37-FFBA737C7477}"/>
              </a:ext>
            </a:extLst>
          </p:cNvPr>
          <p:cNvGrpSpPr/>
          <p:nvPr/>
        </p:nvGrpSpPr>
        <p:grpSpPr>
          <a:xfrm>
            <a:off x="6056872" y="4859422"/>
            <a:ext cx="4536643" cy="341838"/>
            <a:chOff x="7073935" y="4981659"/>
            <a:chExt cx="4536643" cy="341838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8CBE74C5-0B33-55B7-759C-B694DDE11C8D}"/>
                </a:ext>
              </a:extLst>
            </p:cNvPr>
            <p:cNvSpPr txBox="1"/>
            <p:nvPr/>
          </p:nvSpPr>
          <p:spPr>
            <a:xfrm>
              <a:off x="7349821" y="4981659"/>
              <a:ext cx="22202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答辩人：</a:t>
              </a:r>
              <a:r>
                <a:rPr lang="en-US" altLang="zh-CN" dirty="0">
                  <a:sym typeface="+mn-lt"/>
                </a:rPr>
                <a:t>51PPT</a:t>
              </a:r>
              <a:r>
                <a:rPr lang="zh-CN" altLang="en-US" dirty="0">
                  <a:sym typeface="+mn-lt"/>
                </a:rPr>
                <a:t>模板网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5A82220A-DE40-3B65-B9EA-5F11EC8155ED}"/>
                </a:ext>
              </a:extLst>
            </p:cNvPr>
            <p:cNvSpPr txBox="1"/>
            <p:nvPr/>
          </p:nvSpPr>
          <p:spPr>
            <a:xfrm>
              <a:off x="10034622" y="4984944"/>
              <a:ext cx="1575956" cy="338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chemeClr val="bg1">
                          <a:lumMod val="65000"/>
                        </a:schemeClr>
                      </a:gs>
                      <a:gs pos="0">
                        <a:schemeClr val="tx1">
                          <a:lumMod val="65000"/>
                          <a:lumOff val="35000"/>
                        </a:schemeClr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导师：</a:t>
              </a:r>
              <a:r>
                <a:rPr lang="en-US" altLang="zh-CN" dirty="0">
                  <a:sym typeface="+mn-lt"/>
                </a:rPr>
                <a:t>51PPT</a:t>
              </a:r>
              <a:endParaRPr lang="zh-CN" altLang="en-US" dirty="0">
                <a:sym typeface="+mn-lt"/>
              </a:endParaRPr>
            </a:p>
          </p:txBody>
        </p:sp>
        <p:sp>
          <p:nvSpPr>
            <p:cNvPr id="78" name="iconfont-10471-5111261">
              <a:extLst>
                <a:ext uri="{FF2B5EF4-FFF2-40B4-BE49-F238E27FC236}">
                  <a16:creationId xmlns:a16="http://schemas.microsoft.com/office/drawing/2014/main" id="{7B478B83-F5BE-FF4D-47A7-FB8360F15566}"/>
                </a:ext>
              </a:extLst>
            </p:cNvPr>
            <p:cNvSpPr/>
            <p:nvPr/>
          </p:nvSpPr>
          <p:spPr>
            <a:xfrm>
              <a:off x="9712561" y="4996747"/>
              <a:ext cx="278502" cy="278501"/>
            </a:xfrm>
            <a:custGeom>
              <a:avLst/>
              <a:gdLst>
                <a:gd name="T0" fmla="*/ 4724 w 9448"/>
                <a:gd name="T1" fmla="*/ 0 h 9448"/>
                <a:gd name="T2" fmla="*/ 0 w 9448"/>
                <a:gd name="T3" fmla="*/ 4724 h 9448"/>
                <a:gd name="T4" fmla="*/ 4724 w 9448"/>
                <a:gd name="T5" fmla="*/ 9448 h 9448"/>
                <a:gd name="T6" fmla="*/ 9448 w 9448"/>
                <a:gd name="T7" fmla="*/ 4724 h 9448"/>
                <a:gd name="T8" fmla="*/ 4724 w 9448"/>
                <a:gd name="T9" fmla="*/ 0 h 9448"/>
                <a:gd name="T10" fmla="*/ 4724 w 9448"/>
                <a:gd name="T11" fmla="*/ 9055 h 9448"/>
                <a:gd name="T12" fmla="*/ 1406 w 9448"/>
                <a:gd name="T13" fmla="*/ 7504 h 9448"/>
                <a:gd name="T14" fmla="*/ 3457 w 9448"/>
                <a:gd name="T15" fmla="*/ 6779 h 9448"/>
                <a:gd name="T16" fmla="*/ 3516 w 9448"/>
                <a:gd name="T17" fmla="*/ 6536 h 9448"/>
                <a:gd name="T18" fmla="*/ 3429 w 9448"/>
                <a:gd name="T19" fmla="*/ 6000 h 9448"/>
                <a:gd name="T20" fmla="*/ 3221 w 9448"/>
                <a:gd name="T21" fmla="*/ 5283 h 9448"/>
                <a:gd name="T22" fmla="*/ 2912 w 9448"/>
                <a:gd name="T23" fmla="*/ 4536 h 9448"/>
                <a:gd name="T24" fmla="*/ 2921 w 9448"/>
                <a:gd name="T25" fmla="*/ 3909 h 9448"/>
                <a:gd name="T26" fmla="*/ 2934 w 9448"/>
                <a:gd name="T27" fmla="*/ 3868 h 9448"/>
                <a:gd name="T28" fmla="*/ 2864 w 9448"/>
                <a:gd name="T29" fmla="*/ 2987 h 9448"/>
                <a:gd name="T30" fmla="*/ 3205 w 9448"/>
                <a:gd name="T31" fmla="*/ 1822 h 9448"/>
                <a:gd name="T32" fmla="*/ 4522 w 9448"/>
                <a:gd name="T33" fmla="*/ 1186 h 9448"/>
                <a:gd name="T34" fmla="*/ 4919 w 9448"/>
                <a:gd name="T35" fmla="*/ 1186 h 9448"/>
                <a:gd name="T36" fmla="*/ 6248 w 9448"/>
                <a:gd name="T37" fmla="*/ 1822 h 9448"/>
                <a:gd name="T38" fmla="*/ 6586 w 9448"/>
                <a:gd name="T39" fmla="*/ 2987 h 9448"/>
                <a:gd name="T40" fmla="*/ 6516 w 9448"/>
                <a:gd name="T41" fmla="*/ 3868 h 9448"/>
                <a:gd name="T42" fmla="*/ 6530 w 9448"/>
                <a:gd name="T43" fmla="*/ 3906 h 9448"/>
                <a:gd name="T44" fmla="*/ 6539 w 9448"/>
                <a:gd name="T45" fmla="*/ 4533 h 9448"/>
                <a:gd name="T46" fmla="*/ 6230 w 9448"/>
                <a:gd name="T47" fmla="*/ 5280 h 9448"/>
                <a:gd name="T48" fmla="*/ 6021 w 9448"/>
                <a:gd name="T49" fmla="*/ 5998 h 9448"/>
                <a:gd name="T50" fmla="*/ 5871 w 9448"/>
                <a:gd name="T51" fmla="*/ 6527 h 9448"/>
                <a:gd name="T52" fmla="*/ 5932 w 9448"/>
                <a:gd name="T53" fmla="*/ 6770 h 9448"/>
                <a:gd name="T54" fmla="*/ 8044 w 9448"/>
                <a:gd name="T55" fmla="*/ 7499 h 9448"/>
                <a:gd name="T56" fmla="*/ 4724 w 9448"/>
                <a:gd name="T57" fmla="*/ 9055 h 9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48" h="9448">
                  <a:moveTo>
                    <a:pt x="4724" y="0"/>
                  </a:moveTo>
                  <a:cubicBezTo>
                    <a:pt x="2115" y="0"/>
                    <a:pt x="0" y="2115"/>
                    <a:pt x="0" y="4724"/>
                  </a:cubicBezTo>
                  <a:cubicBezTo>
                    <a:pt x="0" y="7333"/>
                    <a:pt x="2115" y="9448"/>
                    <a:pt x="4724" y="9448"/>
                  </a:cubicBezTo>
                  <a:cubicBezTo>
                    <a:pt x="7333" y="9448"/>
                    <a:pt x="9448" y="7333"/>
                    <a:pt x="9448" y="4724"/>
                  </a:cubicBezTo>
                  <a:cubicBezTo>
                    <a:pt x="9448" y="2115"/>
                    <a:pt x="7333" y="0"/>
                    <a:pt x="4724" y="0"/>
                  </a:cubicBezTo>
                  <a:close/>
                  <a:moveTo>
                    <a:pt x="4724" y="9055"/>
                  </a:moveTo>
                  <a:cubicBezTo>
                    <a:pt x="3393" y="9055"/>
                    <a:pt x="2201" y="8451"/>
                    <a:pt x="1406" y="7504"/>
                  </a:cubicBezTo>
                  <a:cubicBezTo>
                    <a:pt x="1810" y="7329"/>
                    <a:pt x="2819" y="6966"/>
                    <a:pt x="3457" y="6779"/>
                  </a:cubicBezTo>
                  <a:cubicBezTo>
                    <a:pt x="3507" y="6763"/>
                    <a:pt x="3516" y="6761"/>
                    <a:pt x="3516" y="6536"/>
                  </a:cubicBezTo>
                  <a:cubicBezTo>
                    <a:pt x="3516" y="6296"/>
                    <a:pt x="3489" y="6125"/>
                    <a:pt x="3429" y="6000"/>
                  </a:cubicBezTo>
                  <a:cubicBezTo>
                    <a:pt x="3350" y="5830"/>
                    <a:pt x="3255" y="5542"/>
                    <a:pt x="3221" y="5283"/>
                  </a:cubicBezTo>
                  <a:cubicBezTo>
                    <a:pt x="3125" y="5171"/>
                    <a:pt x="2996" y="4953"/>
                    <a:pt x="2912" y="4536"/>
                  </a:cubicBezTo>
                  <a:cubicBezTo>
                    <a:pt x="2839" y="4168"/>
                    <a:pt x="2873" y="4034"/>
                    <a:pt x="2921" y="3909"/>
                  </a:cubicBezTo>
                  <a:cubicBezTo>
                    <a:pt x="2925" y="3895"/>
                    <a:pt x="2932" y="3881"/>
                    <a:pt x="2934" y="3868"/>
                  </a:cubicBezTo>
                  <a:cubicBezTo>
                    <a:pt x="2953" y="3784"/>
                    <a:pt x="2928" y="3334"/>
                    <a:pt x="2864" y="2987"/>
                  </a:cubicBezTo>
                  <a:cubicBezTo>
                    <a:pt x="2821" y="2748"/>
                    <a:pt x="2875" y="2242"/>
                    <a:pt x="3205" y="1822"/>
                  </a:cubicBezTo>
                  <a:cubicBezTo>
                    <a:pt x="3411" y="1556"/>
                    <a:pt x="3809" y="1231"/>
                    <a:pt x="4522" y="1186"/>
                  </a:cubicBezTo>
                  <a:lnTo>
                    <a:pt x="4919" y="1186"/>
                  </a:lnTo>
                  <a:cubicBezTo>
                    <a:pt x="5644" y="1231"/>
                    <a:pt x="6041" y="1556"/>
                    <a:pt x="6248" y="1822"/>
                  </a:cubicBezTo>
                  <a:cubicBezTo>
                    <a:pt x="6577" y="2242"/>
                    <a:pt x="6632" y="2748"/>
                    <a:pt x="6586" y="2987"/>
                  </a:cubicBezTo>
                  <a:cubicBezTo>
                    <a:pt x="6523" y="3334"/>
                    <a:pt x="6498" y="3782"/>
                    <a:pt x="6516" y="3868"/>
                  </a:cubicBezTo>
                  <a:cubicBezTo>
                    <a:pt x="6518" y="3881"/>
                    <a:pt x="6525" y="3895"/>
                    <a:pt x="6530" y="3906"/>
                  </a:cubicBezTo>
                  <a:cubicBezTo>
                    <a:pt x="6577" y="4031"/>
                    <a:pt x="6614" y="4165"/>
                    <a:pt x="6539" y="4533"/>
                  </a:cubicBezTo>
                  <a:cubicBezTo>
                    <a:pt x="6455" y="4951"/>
                    <a:pt x="6325" y="5169"/>
                    <a:pt x="6230" y="5280"/>
                  </a:cubicBezTo>
                  <a:cubicBezTo>
                    <a:pt x="6196" y="5539"/>
                    <a:pt x="6100" y="5825"/>
                    <a:pt x="6021" y="5998"/>
                  </a:cubicBezTo>
                  <a:cubicBezTo>
                    <a:pt x="5946" y="6155"/>
                    <a:pt x="5871" y="6341"/>
                    <a:pt x="5871" y="6527"/>
                  </a:cubicBezTo>
                  <a:cubicBezTo>
                    <a:pt x="5871" y="6752"/>
                    <a:pt x="5880" y="6754"/>
                    <a:pt x="5932" y="6770"/>
                  </a:cubicBezTo>
                  <a:cubicBezTo>
                    <a:pt x="6539" y="6950"/>
                    <a:pt x="7583" y="7311"/>
                    <a:pt x="8044" y="7499"/>
                  </a:cubicBezTo>
                  <a:cubicBezTo>
                    <a:pt x="7249" y="8449"/>
                    <a:pt x="6057" y="9055"/>
                    <a:pt x="4724" y="9055"/>
                  </a:cubicBezTo>
                  <a:close/>
                </a:path>
              </a:pathLst>
            </a:custGeom>
            <a:gradFill>
              <a:gsLst>
                <a:gs pos="100000">
                  <a:srgbClr val="4E6EF2"/>
                </a:gs>
                <a:gs pos="0">
                  <a:srgbClr val="0D2DB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>
                <a:solidFill>
                  <a:schemeClr val="lt1"/>
                </a:solidFill>
              </a:endParaRPr>
            </a:p>
          </p:txBody>
        </p:sp>
        <p:sp>
          <p:nvSpPr>
            <p:cNvPr id="76" name="graduate_57239">
              <a:extLst>
                <a:ext uri="{FF2B5EF4-FFF2-40B4-BE49-F238E27FC236}">
                  <a16:creationId xmlns:a16="http://schemas.microsoft.com/office/drawing/2014/main" id="{E42D1496-AF91-D94E-8951-B637E6B9C808}"/>
                </a:ext>
              </a:extLst>
            </p:cNvPr>
            <p:cNvSpPr/>
            <p:nvPr/>
          </p:nvSpPr>
          <p:spPr>
            <a:xfrm>
              <a:off x="7073935" y="4993225"/>
              <a:ext cx="193734" cy="281882"/>
            </a:xfrm>
            <a:custGeom>
              <a:avLst/>
              <a:gdLst>
                <a:gd name="connsiteX0" fmla="*/ 142468 w 412043"/>
                <a:gd name="connsiteY0" fmla="*/ 396851 h 599527"/>
                <a:gd name="connsiteX1" fmla="*/ 153964 w 412043"/>
                <a:gd name="connsiteY1" fmla="*/ 405753 h 599527"/>
                <a:gd name="connsiteX2" fmla="*/ 144814 w 412043"/>
                <a:gd name="connsiteY2" fmla="*/ 585910 h 599527"/>
                <a:gd name="connsiteX3" fmla="*/ 135898 w 412043"/>
                <a:gd name="connsiteY3" fmla="*/ 595046 h 599527"/>
                <a:gd name="connsiteX4" fmla="*/ 15768 w 412043"/>
                <a:gd name="connsiteY4" fmla="*/ 599498 h 599527"/>
                <a:gd name="connsiteX5" fmla="*/ 6383 w 412043"/>
                <a:gd name="connsiteY5" fmla="*/ 590127 h 599527"/>
                <a:gd name="connsiteX6" fmla="*/ 142468 w 412043"/>
                <a:gd name="connsiteY6" fmla="*/ 396851 h 599527"/>
                <a:gd name="connsiteX7" fmla="*/ 275305 w 412043"/>
                <a:gd name="connsiteY7" fmla="*/ 271238 h 599527"/>
                <a:gd name="connsiteX8" fmla="*/ 222034 w 412043"/>
                <a:gd name="connsiteY8" fmla="*/ 284828 h 599527"/>
                <a:gd name="connsiteX9" fmla="*/ 158437 w 412043"/>
                <a:gd name="connsiteY9" fmla="*/ 287640 h 599527"/>
                <a:gd name="connsiteX10" fmla="*/ 99299 w 412043"/>
                <a:gd name="connsiteY10" fmla="*/ 277096 h 599527"/>
                <a:gd name="connsiteX11" fmla="*/ 205137 w 412043"/>
                <a:gd name="connsiteY11" fmla="*/ 392382 h 599527"/>
                <a:gd name="connsiteX12" fmla="*/ 312148 w 412043"/>
                <a:gd name="connsiteY12" fmla="*/ 309432 h 599527"/>
                <a:gd name="connsiteX13" fmla="*/ 305108 w 412043"/>
                <a:gd name="connsiteY13" fmla="*/ 310604 h 599527"/>
                <a:gd name="connsiteX14" fmla="*/ 275305 w 412043"/>
                <a:gd name="connsiteY14" fmla="*/ 271238 h 599527"/>
                <a:gd name="connsiteX15" fmla="*/ 93667 w 412043"/>
                <a:gd name="connsiteY15" fmla="*/ 210314 h 599527"/>
                <a:gd name="connsiteX16" fmla="*/ 93667 w 412043"/>
                <a:gd name="connsiteY16" fmla="*/ 212892 h 599527"/>
                <a:gd name="connsiteX17" fmla="*/ 100003 w 412043"/>
                <a:gd name="connsiteY17" fmla="*/ 213595 h 599527"/>
                <a:gd name="connsiteX18" fmla="*/ 93667 w 412043"/>
                <a:gd name="connsiteY18" fmla="*/ 210314 h 599527"/>
                <a:gd name="connsiteX19" fmla="*/ 80202 w 412043"/>
                <a:gd name="connsiteY19" fmla="*/ 186355 h 599527"/>
                <a:gd name="connsiteX20" fmla="*/ 89443 w 412043"/>
                <a:gd name="connsiteY20" fmla="*/ 186413 h 599527"/>
                <a:gd name="connsiteX21" fmla="*/ 269203 w 412043"/>
                <a:gd name="connsiteY21" fmla="*/ 193209 h 599527"/>
                <a:gd name="connsiteX22" fmla="*/ 279059 w 412043"/>
                <a:gd name="connsiteY22" fmla="*/ 193209 h 599527"/>
                <a:gd name="connsiteX23" fmla="*/ 284222 w 412043"/>
                <a:gd name="connsiteY23" fmla="*/ 197661 h 599527"/>
                <a:gd name="connsiteX24" fmla="*/ 288681 w 412043"/>
                <a:gd name="connsiteY24" fmla="*/ 255304 h 599527"/>
                <a:gd name="connsiteX25" fmla="*/ 312383 w 412043"/>
                <a:gd name="connsiteY25" fmla="*/ 289280 h 599527"/>
                <a:gd name="connsiteX26" fmla="*/ 314965 w 412043"/>
                <a:gd name="connsiteY26" fmla="*/ 201175 h 599527"/>
                <a:gd name="connsiteX27" fmla="*/ 330688 w 412043"/>
                <a:gd name="connsiteY27" fmla="*/ 199067 h 599527"/>
                <a:gd name="connsiteX28" fmla="*/ 260051 w 412043"/>
                <a:gd name="connsiteY28" fmla="*/ 401287 h 599527"/>
                <a:gd name="connsiteX29" fmla="*/ 263102 w 412043"/>
                <a:gd name="connsiteY29" fmla="*/ 401990 h 599527"/>
                <a:gd name="connsiteX30" fmla="*/ 401325 w 412043"/>
                <a:gd name="connsiteY30" fmla="*/ 590150 h 599527"/>
                <a:gd name="connsiteX31" fmla="*/ 389591 w 412043"/>
                <a:gd name="connsiteY31" fmla="*/ 599289 h 599527"/>
                <a:gd name="connsiteX32" fmla="*/ 262867 w 412043"/>
                <a:gd name="connsiteY32" fmla="*/ 595071 h 599527"/>
                <a:gd name="connsiteX33" fmla="*/ 253480 w 412043"/>
                <a:gd name="connsiteY33" fmla="*/ 585698 h 599527"/>
                <a:gd name="connsiteX34" fmla="*/ 247144 w 412043"/>
                <a:gd name="connsiteY34" fmla="*/ 414643 h 599527"/>
                <a:gd name="connsiteX35" fmla="*/ 248786 w 412043"/>
                <a:gd name="connsiteY35" fmla="*/ 410660 h 599527"/>
                <a:gd name="connsiteX36" fmla="*/ 251603 w 412043"/>
                <a:gd name="connsiteY36" fmla="*/ 404802 h 599527"/>
                <a:gd name="connsiteX37" fmla="*/ 205137 w 412043"/>
                <a:gd name="connsiteY37" fmla="*/ 410894 h 599527"/>
                <a:gd name="connsiteX38" fmla="*/ 75362 w 412043"/>
                <a:gd name="connsiteY38" fmla="*/ 194380 h 599527"/>
                <a:gd name="connsiteX39" fmla="*/ 80202 w 412043"/>
                <a:gd name="connsiteY39" fmla="*/ 186355 h 599527"/>
                <a:gd name="connsiteX40" fmla="*/ 204675 w 412043"/>
                <a:gd name="connsiteY40" fmla="*/ 1071 h 599527"/>
                <a:gd name="connsiteX41" fmla="*/ 297143 w 412043"/>
                <a:gd name="connsiteY41" fmla="*/ 36212 h 599527"/>
                <a:gd name="connsiteX42" fmla="*/ 407917 w 412043"/>
                <a:gd name="connsiteY42" fmla="*/ 88689 h 599527"/>
                <a:gd name="connsiteX43" fmla="*/ 405335 w 412043"/>
                <a:gd name="connsiteY43" fmla="*/ 105790 h 599527"/>
                <a:gd name="connsiteX44" fmla="*/ 367785 w 412043"/>
                <a:gd name="connsiteY44" fmla="*/ 126172 h 599527"/>
                <a:gd name="connsiteX45" fmla="*/ 313102 w 412043"/>
                <a:gd name="connsiteY45" fmla="*/ 136948 h 599527"/>
                <a:gd name="connsiteX46" fmla="*/ 200216 w 412043"/>
                <a:gd name="connsiteY46" fmla="*/ 93608 h 599527"/>
                <a:gd name="connsiteX47" fmla="*/ 282123 w 412043"/>
                <a:gd name="connsiteY47" fmla="*/ 147256 h 599527"/>
                <a:gd name="connsiteX48" fmla="*/ 285643 w 412043"/>
                <a:gd name="connsiteY48" fmla="*/ 153347 h 599527"/>
                <a:gd name="connsiteX49" fmla="*/ 285174 w 412043"/>
                <a:gd name="connsiteY49" fmla="*/ 165530 h 599527"/>
                <a:gd name="connsiteX50" fmla="*/ 172757 w 412043"/>
                <a:gd name="connsiteY50" fmla="*/ 198328 h 599527"/>
                <a:gd name="connsiteX51" fmla="*/ 8474 w 412043"/>
                <a:gd name="connsiteY51" fmla="*/ 110242 h 599527"/>
                <a:gd name="connsiteX52" fmla="*/ 3310 w 412043"/>
                <a:gd name="connsiteY52" fmla="*/ 97122 h 599527"/>
                <a:gd name="connsiteX53" fmla="*/ 113146 w 412043"/>
                <a:gd name="connsiteY53" fmla="*/ 45114 h 599527"/>
                <a:gd name="connsiteX54" fmla="*/ 204675 w 412043"/>
                <a:gd name="connsiteY54" fmla="*/ 1071 h 59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2043" h="599527">
                  <a:moveTo>
                    <a:pt x="142468" y="396851"/>
                  </a:moveTo>
                  <a:cubicBezTo>
                    <a:pt x="148333" y="395679"/>
                    <a:pt x="153730" y="399662"/>
                    <a:pt x="153964" y="405753"/>
                  </a:cubicBezTo>
                  <a:cubicBezTo>
                    <a:pt x="156545" y="464556"/>
                    <a:pt x="165461" y="529215"/>
                    <a:pt x="144814" y="585910"/>
                  </a:cubicBezTo>
                  <a:cubicBezTo>
                    <a:pt x="145048" y="590595"/>
                    <a:pt x="142233" y="595515"/>
                    <a:pt x="135898" y="595046"/>
                  </a:cubicBezTo>
                  <a:cubicBezTo>
                    <a:pt x="95776" y="591532"/>
                    <a:pt x="55889" y="595046"/>
                    <a:pt x="15768" y="599498"/>
                  </a:cubicBezTo>
                  <a:cubicBezTo>
                    <a:pt x="10606" y="599966"/>
                    <a:pt x="6383" y="594812"/>
                    <a:pt x="6383" y="590127"/>
                  </a:cubicBezTo>
                  <a:cubicBezTo>
                    <a:pt x="5913" y="512348"/>
                    <a:pt x="62224" y="414655"/>
                    <a:pt x="142468" y="396851"/>
                  </a:cubicBezTo>
                  <a:close/>
                  <a:moveTo>
                    <a:pt x="275305" y="271238"/>
                  </a:moveTo>
                  <a:cubicBezTo>
                    <a:pt x="260285" y="280845"/>
                    <a:pt x="239165" y="282251"/>
                    <a:pt x="222034" y="284828"/>
                  </a:cubicBezTo>
                  <a:cubicBezTo>
                    <a:pt x="201148" y="287875"/>
                    <a:pt x="179557" y="289280"/>
                    <a:pt x="158437" y="287640"/>
                  </a:cubicBezTo>
                  <a:cubicBezTo>
                    <a:pt x="143887" y="286469"/>
                    <a:pt x="116899" y="285531"/>
                    <a:pt x="99299" y="277096"/>
                  </a:cubicBezTo>
                  <a:cubicBezTo>
                    <a:pt x="110329" y="336145"/>
                    <a:pt x="139663" y="391679"/>
                    <a:pt x="205137" y="392382"/>
                  </a:cubicBezTo>
                  <a:cubicBezTo>
                    <a:pt x="262163" y="392851"/>
                    <a:pt x="296895" y="356062"/>
                    <a:pt x="312148" y="309432"/>
                  </a:cubicBezTo>
                  <a:cubicBezTo>
                    <a:pt x="310036" y="310135"/>
                    <a:pt x="307690" y="310604"/>
                    <a:pt x="305108" y="310604"/>
                  </a:cubicBezTo>
                  <a:cubicBezTo>
                    <a:pt x="287977" y="310604"/>
                    <a:pt x="279294" y="293030"/>
                    <a:pt x="275305" y="271238"/>
                  </a:cubicBezTo>
                  <a:close/>
                  <a:moveTo>
                    <a:pt x="93667" y="210314"/>
                  </a:moveTo>
                  <a:cubicBezTo>
                    <a:pt x="93667" y="211251"/>
                    <a:pt x="93667" y="212189"/>
                    <a:pt x="93667" y="212892"/>
                  </a:cubicBezTo>
                  <a:cubicBezTo>
                    <a:pt x="95779" y="213126"/>
                    <a:pt x="97891" y="213360"/>
                    <a:pt x="100003" y="213595"/>
                  </a:cubicBezTo>
                  <a:cubicBezTo>
                    <a:pt x="97891" y="212423"/>
                    <a:pt x="95779" y="211486"/>
                    <a:pt x="93667" y="210314"/>
                  </a:cubicBezTo>
                  <a:close/>
                  <a:moveTo>
                    <a:pt x="80202" y="186355"/>
                  </a:moveTo>
                  <a:cubicBezTo>
                    <a:pt x="82872" y="184714"/>
                    <a:pt x="86275" y="184422"/>
                    <a:pt x="89443" y="186413"/>
                  </a:cubicBezTo>
                  <a:cubicBezTo>
                    <a:pt x="144356" y="220156"/>
                    <a:pt x="213820" y="232340"/>
                    <a:pt x="269203" y="193209"/>
                  </a:cubicBezTo>
                  <a:cubicBezTo>
                    <a:pt x="272958" y="190397"/>
                    <a:pt x="276713" y="191100"/>
                    <a:pt x="279059" y="193209"/>
                  </a:cubicBezTo>
                  <a:cubicBezTo>
                    <a:pt x="281641" y="192271"/>
                    <a:pt x="284692" y="194380"/>
                    <a:pt x="284222" y="197661"/>
                  </a:cubicBezTo>
                  <a:cubicBezTo>
                    <a:pt x="281876" y="216172"/>
                    <a:pt x="285630" y="237261"/>
                    <a:pt x="288681" y="255304"/>
                  </a:cubicBezTo>
                  <a:cubicBezTo>
                    <a:pt x="289620" y="261162"/>
                    <a:pt x="304404" y="314587"/>
                    <a:pt x="312383" y="289280"/>
                  </a:cubicBezTo>
                  <a:cubicBezTo>
                    <a:pt x="321301" y="261162"/>
                    <a:pt x="315434" y="229997"/>
                    <a:pt x="314965" y="201175"/>
                  </a:cubicBezTo>
                  <a:cubicBezTo>
                    <a:pt x="314730" y="192037"/>
                    <a:pt x="328341" y="190397"/>
                    <a:pt x="330688" y="199067"/>
                  </a:cubicBezTo>
                  <a:cubicBezTo>
                    <a:pt x="349227" y="270300"/>
                    <a:pt x="328576" y="369887"/>
                    <a:pt x="260051" y="401287"/>
                  </a:cubicBezTo>
                  <a:cubicBezTo>
                    <a:pt x="261224" y="401287"/>
                    <a:pt x="262163" y="401521"/>
                    <a:pt x="263102" y="401990"/>
                  </a:cubicBezTo>
                  <a:cubicBezTo>
                    <a:pt x="332330" y="431983"/>
                    <a:pt x="406018" y="510481"/>
                    <a:pt x="401325" y="590150"/>
                  </a:cubicBezTo>
                  <a:cubicBezTo>
                    <a:pt x="401090" y="596711"/>
                    <a:pt x="395693" y="600226"/>
                    <a:pt x="389591" y="599289"/>
                  </a:cubicBezTo>
                  <a:cubicBezTo>
                    <a:pt x="347584" y="591790"/>
                    <a:pt x="305108" y="600460"/>
                    <a:pt x="262867" y="595071"/>
                  </a:cubicBezTo>
                  <a:cubicBezTo>
                    <a:pt x="257704" y="594368"/>
                    <a:pt x="253480" y="591322"/>
                    <a:pt x="253480" y="585698"/>
                  </a:cubicBezTo>
                  <a:cubicBezTo>
                    <a:pt x="252776" y="529226"/>
                    <a:pt x="239634" y="471115"/>
                    <a:pt x="247144" y="414643"/>
                  </a:cubicBezTo>
                  <a:cubicBezTo>
                    <a:pt x="247378" y="413003"/>
                    <a:pt x="248082" y="411831"/>
                    <a:pt x="248786" y="410660"/>
                  </a:cubicBezTo>
                  <a:cubicBezTo>
                    <a:pt x="249021" y="408551"/>
                    <a:pt x="249960" y="406442"/>
                    <a:pt x="251603" y="404802"/>
                  </a:cubicBezTo>
                  <a:cubicBezTo>
                    <a:pt x="237757" y="409722"/>
                    <a:pt x="222268" y="411831"/>
                    <a:pt x="205137" y="410894"/>
                  </a:cubicBezTo>
                  <a:cubicBezTo>
                    <a:pt x="96248" y="404802"/>
                    <a:pt x="70903" y="284360"/>
                    <a:pt x="75362" y="194380"/>
                  </a:cubicBezTo>
                  <a:cubicBezTo>
                    <a:pt x="75597" y="190983"/>
                    <a:pt x="77533" y="187995"/>
                    <a:pt x="80202" y="186355"/>
                  </a:cubicBezTo>
                  <a:close/>
                  <a:moveTo>
                    <a:pt x="204675" y="1071"/>
                  </a:moveTo>
                  <a:cubicBezTo>
                    <a:pt x="234481" y="-6191"/>
                    <a:pt x="272031" y="25435"/>
                    <a:pt x="297143" y="36212"/>
                  </a:cubicBezTo>
                  <a:cubicBezTo>
                    <a:pt x="334459" y="52142"/>
                    <a:pt x="374121" y="65730"/>
                    <a:pt x="407917" y="88689"/>
                  </a:cubicBezTo>
                  <a:cubicBezTo>
                    <a:pt x="415192" y="93843"/>
                    <a:pt x="411907" y="104150"/>
                    <a:pt x="405335" y="105790"/>
                  </a:cubicBezTo>
                  <a:cubicBezTo>
                    <a:pt x="398295" y="117035"/>
                    <a:pt x="379519" y="122189"/>
                    <a:pt x="367785" y="126172"/>
                  </a:cubicBezTo>
                  <a:cubicBezTo>
                    <a:pt x="351122" y="132029"/>
                    <a:pt x="331173" y="139291"/>
                    <a:pt x="313102" y="136948"/>
                  </a:cubicBezTo>
                  <a:cubicBezTo>
                    <a:pt x="271562" y="131092"/>
                    <a:pt x="243164" y="83769"/>
                    <a:pt x="200216" y="93608"/>
                  </a:cubicBezTo>
                  <a:cubicBezTo>
                    <a:pt x="211481" y="122658"/>
                    <a:pt x="255368" y="139760"/>
                    <a:pt x="282123" y="147256"/>
                  </a:cubicBezTo>
                  <a:cubicBezTo>
                    <a:pt x="285174" y="148193"/>
                    <a:pt x="286113" y="150770"/>
                    <a:pt x="285643" y="153347"/>
                  </a:cubicBezTo>
                  <a:cubicBezTo>
                    <a:pt x="288459" y="156627"/>
                    <a:pt x="289398" y="161547"/>
                    <a:pt x="285174" y="165530"/>
                  </a:cubicBezTo>
                  <a:cubicBezTo>
                    <a:pt x="254899" y="193408"/>
                    <a:pt x="213358" y="214961"/>
                    <a:pt x="172757" y="198328"/>
                  </a:cubicBezTo>
                  <a:cubicBezTo>
                    <a:pt x="115493" y="174666"/>
                    <a:pt x="65738" y="134840"/>
                    <a:pt x="8474" y="110242"/>
                  </a:cubicBezTo>
                  <a:cubicBezTo>
                    <a:pt x="728" y="112584"/>
                    <a:pt x="-3261" y="101339"/>
                    <a:pt x="3310" y="97122"/>
                  </a:cubicBezTo>
                  <a:cubicBezTo>
                    <a:pt x="37341" y="75569"/>
                    <a:pt x="76769" y="61982"/>
                    <a:pt x="113146" y="45114"/>
                  </a:cubicBezTo>
                  <a:cubicBezTo>
                    <a:pt x="142482" y="31526"/>
                    <a:pt x="173226" y="8568"/>
                    <a:pt x="204675" y="1071"/>
                  </a:cubicBezTo>
                  <a:close/>
                </a:path>
              </a:pathLst>
            </a:custGeom>
            <a:gradFill>
              <a:gsLst>
                <a:gs pos="100000">
                  <a:srgbClr val="4E6EF2"/>
                </a:gs>
                <a:gs pos="0">
                  <a:srgbClr val="0D2DB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:a16="http://schemas.microsoft.com/office/drawing/2014/main" id="{85430964-2837-FA85-0899-8542C286E2E7}"/>
              </a:ext>
            </a:extLst>
          </p:cNvPr>
          <p:cNvSpPr txBox="1"/>
          <p:nvPr/>
        </p:nvSpPr>
        <p:spPr>
          <a:xfrm>
            <a:off x="5492298" y="3586176"/>
            <a:ext cx="488016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41" name="文本框 1">
            <a:extLst>
              <a:ext uri="{FF2B5EF4-FFF2-40B4-BE49-F238E27FC236}">
                <a16:creationId xmlns:a16="http://schemas.microsoft.com/office/drawing/2014/main" id="{BEE1D084-F45C-64DD-BCCE-9BE7F84935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1296" y="4381966"/>
            <a:ext cx="2452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院系：传媒学院 </a:t>
            </a:r>
          </a:p>
        </p:txBody>
      </p:sp>
      <p:sp>
        <p:nvSpPr>
          <p:cNvPr id="442" name="文本框 1">
            <a:extLst>
              <a:ext uri="{FF2B5EF4-FFF2-40B4-BE49-F238E27FC236}">
                <a16:creationId xmlns:a16="http://schemas.microsoft.com/office/drawing/2014/main" id="{DE9C2B03-DC05-A575-47D4-75B6409D0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80961" y="4381966"/>
            <a:ext cx="24524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b="1" dirty="0">
                <a:gradFill>
                  <a:gsLst>
                    <a:gs pos="100000">
                      <a:schemeClr val="bg1">
                        <a:lumMod val="65000"/>
                      </a:schemeClr>
                    </a:gs>
                    <a:gs pos="0">
                      <a:schemeClr val="tx1">
                        <a:lumMod val="65000"/>
                        <a:lumOff val="35000"/>
                      </a:schemeClr>
                    </a:gs>
                  </a:gsLst>
                  <a:lin ang="54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专业：自媒体运营</a:t>
            </a:r>
          </a:p>
        </p:txBody>
      </p:sp>
      <p:grpSp>
        <p:nvGrpSpPr>
          <p:cNvPr id="60" name="图形 2">
            <a:extLst>
              <a:ext uri="{FF2B5EF4-FFF2-40B4-BE49-F238E27FC236}">
                <a16:creationId xmlns:a16="http://schemas.microsoft.com/office/drawing/2014/main" id="{3655EBDB-CD84-6182-83B2-3443893E4FF7}"/>
              </a:ext>
            </a:extLst>
          </p:cNvPr>
          <p:cNvGrpSpPr/>
          <p:nvPr/>
        </p:nvGrpSpPr>
        <p:grpSpPr>
          <a:xfrm>
            <a:off x="1876767" y="6213983"/>
            <a:ext cx="1564128" cy="1564131"/>
            <a:chOff x="2983716" y="-1962092"/>
            <a:chExt cx="509015" cy="509016"/>
          </a:xfrm>
          <a:solidFill>
            <a:schemeClr val="bg1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C5FC6D9-9F1F-56A9-5FE8-E000B28E823A}"/>
                </a:ext>
              </a:extLst>
            </p:cNvPr>
            <p:cNvSpPr/>
            <p:nvPr/>
          </p:nvSpPr>
          <p:spPr>
            <a:xfrm>
              <a:off x="2983716" y="-1962092"/>
              <a:ext cx="509015" cy="509016"/>
            </a:xfrm>
            <a:custGeom>
              <a:avLst/>
              <a:gdLst>
                <a:gd name="connsiteX0" fmla="*/ 254508 w 509015"/>
                <a:gd name="connsiteY0" fmla="*/ 509016 h 509016"/>
                <a:gd name="connsiteX1" fmla="*/ 0 w 509015"/>
                <a:gd name="connsiteY1" fmla="*/ 254508 h 509016"/>
                <a:gd name="connsiteX2" fmla="*/ 254508 w 509015"/>
                <a:gd name="connsiteY2" fmla="*/ 0 h 509016"/>
                <a:gd name="connsiteX3" fmla="*/ 509016 w 509015"/>
                <a:gd name="connsiteY3" fmla="*/ 254508 h 509016"/>
                <a:gd name="connsiteX4" fmla="*/ 254508 w 509015"/>
                <a:gd name="connsiteY4" fmla="*/ 509016 h 509016"/>
                <a:gd name="connsiteX5" fmla="*/ 254508 w 509015"/>
                <a:gd name="connsiteY5" fmla="*/ 6096 h 509016"/>
                <a:gd name="connsiteX6" fmla="*/ 6096 w 509015"/>
                <a:gd name="connsiteY6" fmla="*/ 254508 h 509016"/>
                <a:gd name="connsiteX7" fmla="*/ 254508 w 509015"/>
                <a:gd name="connsiteY7" fmla="*/ 502920 h 509016"/>
                <a:gd name="connsiteX8" fmla="*/ 502920 w 509015"/>
                <a:gd name="connsiteY8" fmla="*/ 254508 h 509016"/>
                <a:gd name="connsiteX9" fmla="*/ 254508 w 509015"/>
                <a:gd name="connsiteY9" fmla="*/ 6096 h 509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9015" h="509016">
                  <a:moveTo>
                    <a:pt x="254508" y="509016"/>
                  </a:moveTo>
                  <a:cubicBezTo>
                    <a:pt x="114109" y="509016"/>
                    <a:pt x="0" y="394811"/>
                    <a:pt x="0" y="254508"/>
                  </a:cubicBezTo>
                  <a:cubicBezTo>
                    <a:pt x="0" y="114110"/>
                    <a:pt x="114205" y="0"/>
                    <a:pt x="254508" y="0"/>
                  </a:cubicBezTo>
                  <a:cubicBezTo>
                    <a:pt x="394907" y="0"/>
                    <a:pt x="509016" y="114205"/>
                    <a:pt x="509016" y="254508"/>
                  </a:cubicBezTo>
                  <a:cubicBezTo>
                    <a:pt x="509016" y="394811"/>
                    <a:pt x="394811" y="509016"/>
                    <a:pt x="254508" y="509016"/>
                  </a:cubicBezTo>
                  <a:close/>
                  <a:moveTo>
                    <a:pt x="254508" y="6096"/>
                  </a:moveTo>
                  <a:cubicBezTo>
                    <a:pt x="117539" y="6096"/>
                    <a:pt x="6096" y="117539"/>
                    <a:pt x="6096" y="254508"/>
                  </a:cubicBezTo>
                  <a:cubicBezTo>
                    <a:pt x="6096" y="391478"/>
                    <a:pt x="117539" y="502920"/>
                    <a:pt x="254508" y="502920"/>
                  </a:cubicBezTo>
                  <a:cubicBezTo>
                    <a:pt x="391477" y="502920"/>
                    <a:pt x="502920" y="391478"/>
                    <a:pt x="502920" y="254508"/>
                  </a:cubicBezTo>
                  <a:cubicBezTo>
                    <a:pt x="502920" y="117539"/>
                    <a:pt x="391477" y="6096"/>
                    <a:pt x="25450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9661E692-C553-8D2B-4DAB-D5598E5F2A66}"/>
                </a:ext>
              </a:extLst>
            </p:cNvPr>
            <p:cNvSpPr/>
            <p:nvPr/>
          </p:nvSpPr>
          <p:spPr>
            <a:xfrm>
              <a:off x="3029436" y="-1916372"/>
              <a:ext cx="417575" cy="417575"/>
            </a:xfrm>
            <a:custGeom>
              <a:avLst/>
              <a:gdLst>
                <a:gd name="connsiteX0" fmla="*/ 208788 w 417575"/>
                <a:gd name="connsiteY0" fmla="*/ 417576 h 417575"/>
                <a:gd name="connsiteX1" fmla="*/ 0 w 417575"/>
                <a:gd name="connsiteY1" fmla="*/ 208788 h 417575"/>
                <a:gd name="connsiteX2" fmla="*/ 208788 w 417575"/>
                <a:gd name="connsiteY2" fmla="*/ 0 h 417575"/>
                <a:gd name="connsiteX3" fmla="*/ 417576 w 417575"/>
                <a:gd name="connsiteY3" fmla="*/ 208788 h 417575"/>
                <a:gd name="connsiteX4" fmla="*/ 208788 w 417575"/>
                <a:gd name="connsiteY4" fmla="*/ 417576 h 417575"/>
                <a:gd name="connsiteX5" fmla="*/ 208788 w 417575"/>
                <a:gd name="connsiteY5" fmla="*/ 6096 h 417575"/>
                <a:gd name="connsiteX6" fmla="*/ 6096 w 417575"/>
                <a:gd name="connsiteY6" fmla="*/ 208788 h 417575"/>
                <a:gd name="connsiteX7" fmla="*/ 208788 w 417575"/>
                <a:gd name="connsiteY7" fmla="*/ 411480 h 417575"/>
                <a:gd name="connsiteX8" fmla="*/ 411480 w 417575"/>
                <a:gd name="connsiteY8" fmla="*/ 208788 h 417575"/>
                <a:gd name="connsiteX9" fmla="*/ 208788 w 417575"/>
                <a:gd name="connsiteY9" fmla="*/ 6096 h 417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7575" h="417575">
                  <a:moveTo>
                    <a:pt x="208788" y="417576"/>
                  </a:moveTo>
                  <a:cubicBezTo>
                    <a:pt x="93631" y="417576"/>
                    <a:pt x="0" y="323945"/>
                    <a:pt x="0" y="208788"/>
                  </a:cubicBezTo>
                  <a:cubicBezTo>
                    <a:pt x="0" y="93631"/>
                    <a:pt x="93631" y="0"/>
                    <a:pt x="208788" y="0"/>
                  </a:cubicBezTo>
                  <a:cubicBezTo>
                    <a:pt x="323945" y="0"/>
                    <a:pt x="417576" y="93631"/>
                    <a:pt x="417576" y="208788"/>
                  </a:cubicBezTo>
                  <a:cubicBezTo>
                    <a:pt x="417576" y="323945"/>
                    <a:pt x="323850" y="417576"/>
                    <a:pt x="208788" y="417576"/>
                  </a:cubicBezTo>
                  <a:close/>
                  <a:moveTo>
                    <a:pt x="208788" y="6096"/>
                  </a:moveTo>
                  <a:cubicBezTo>
                    <a:pt x="96964" y="6096"/>
                    <a:pt x="6096" y="97060"/>
                    <a:pt x="6096" y="208788"/>
                  </a:cubicBezTo>
                  <a:cubicBezTo>
                    <a:pt x="6096" y="320612"/>
                    <a:pt x="97060" y="411480"/>
                    <a:pt x="208788" y="411480"/>
                  </a:cubicBezTo>
                  <a:cubicBezTo>
                    <a:pt x="320516" y="411480"/>
                    <a:pt x="411480" y="320516"/>
                    <a:pt x="411480" y="208788"/>
                  </a:cubicBezTo>
                  <a:cubicBezTo>
                    <a:pt x="411480" y="96965"/>
                    <a:pt x="320516" y="6096"/>
                    <a:pt x="20878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BE6C1623-D5C0-CDD1-961B-8E72160E8CE9}"/>
                </a:ext>
              </a:extLst>
            </p:cNvPr>
            <p:cNvSpPr/>
            <p:nvPr/>
          </p:nvSpPr>
          <p:spPr>
            <a:xfrm>
              <a:off x="3075156" y="-1870652"/>
              <a:ext cx="326136" cy="326136"/>
            </a:xfrm>
            <a:custGeom>
              <a:avLst/>
              <a:gdLst>
                <a:gd name="connsiteX0" fmla="*/ 163068 w 326136"/>
                <a:gd name="connsiteY0" fmla="*/ 326136 h 326136"/>
                <a:gd name="connsiteX1" fmla="*/ 0 w 326136"/>
                <a:gd name="connsiteY1" fmla="*/ 163068 h 326136"/>
                <a:gd name="connsiteX2" fmla="*/ 163068 w 326136"/>
                <a:gd name="connsiteY2" fmla="*/ 0 h 326136"/>
                <a:gd name="connsiteX3" fmla="*/ 326136 w 326136"/>
                <a:gd name="connsiteY3" fmla="*/ 163068 h 326136"/>
                <a:gd name="connsiteX4" fmla="*/ 163068 w 326136"/>
                <a:gd name="connsiteY4" fmla="*/ 326136 h 326136"/>
                <a:gd name="connsiteX5" fmla="*/ 163068 w 326136"/>
                <a:gd name="connsiteY5" fmla="*/ 6096 h 326136"/>
                <a:gd name="connsiteX6" fmla="*/ 6096 w 326136"/>
                <a:gd name="connsiteY6" fmla="*/ 163068 h 326136"/>
                <a:gd name="connsiteX7" fmla="*/ 163068 w 326136"/>
                <a:gd name="connsiteY7" fmla="*/ 320040 h 326136"/>
                <a:gd name="connsiteX8" fmla="*/ 320040 w 326136"/>
                <a:gd name="connsiteY8" fmla="*/ 163068 h 326136"/>
                <a:gd name="connsiteX9" fmla="*/ 163068 w 326136"/>
                <a:gd name="connsiteY9" fmla="*/ 6096 h 32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136" h="326136">
                  <a:moveTo>
                    <a:pt x="163068" y="326136"/>
                  </a:moveTo>
                  <a:cubicBezTo>
                    <a:pt x="73152" y="326136"/>
                    <a:pt x="0" y="252984"/>
                    <a:pt x="0" y="163068"/>
                  </a:cubicBezTo>
                  <a:cubicBezTo>
                    <a:pt x="0" y="73152"/>
                    <a:pt x="73152" y="0"/>
                    <a:pt x="163068" y="0"/>
                  </a:cubicBezTo>
                  <a:cubicBezTo>
                    <a:pt x="252984" y="0"/>
                    <a:pt x="326136" y="73152"/>
                    <a:pt x="326136" y="163068"/>
                  </a:cubicBezTo>
                  <a:cubicBezTo>
                    <a:pt x="326136" y="252984"/>
                    <a:pt x="252984" y="326136"/>
                    <a:pt x="163068" y="326136"/>
                  </a:cubicBezTo>
                  <a:close/>
                  <a:moveTo>
                    <a:pt x="163068" y="6096"/>
                  </a:moveTo>
                  <a:cubicBezTo>
                    <a:pt x="76486" y="6096"/>
                    <a:pt x="6096" y="76486"/>
                    <a:pt x="6096" y="163068"/>
                  </a:cubicBezTo>
                  <a:cubicBezTo>
                    <a:pt x="6096" y="249650"/>
                    <a:pt x="76486" y="320040"/>
                    <a:pt x="163068" y="320040"/>
                  </a:cubicBezTo>
                  <a:cubicBezTo>
                    <a:pt x="249650" y="320040"/>
                    <a:pt x="320040" y="249650"/>
                    <a:pt x="320040" y="163068"/>
                  </a:cubicBezTo>
                  <a:cubicBezTo>
                    <a:pt x="320040" y="76486"/>
                    <a:pt x="249555" y="6096"/>
                    <a:pt x="16306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FF77971-02E0-34BE-126D-9E2FD4CBA1A4}"/>
                </a:ext>
              </a:extLst>
            </p:cNvPr>
            <p:cNvSpPr/>
            <p:nvPr/>
          </p:nvSpPr>
          <p:spPr>
            <a:xfrm>
              <a:off x="3120876" y="-1824932"/>
              <a:ext cx="234695" cy="234695"/>
            </a:xfrm>
            <a:custGeom>
              <a:avLst/>
              <a:gdLst>
                <a:gd name="connsiteX0" fmla="*/ 117348 w 234695"/>
                <a:gd name="connsiteY0" fmla="*/ 234696 h 234695"/>
                <a:gd name="connsiteX1" fmla="*/ 0 w 234695"/>
                <a:gd name="connsiteY1" fmla="*/ 117348 h 234695"/>
                <a:gd name="connsiteX2" fmla="*/ 117348 w 234695"/>
                <a:gd name="connsiteY2" fmla="*/ 0 h 234695"/>
                <a:gd name="connsiteX3" fmla="*/ 234696 w 234695"/>
                <a:gd name="connsiteY3" fmla="*/ 117348 h 234695"/>
                <a:gd name="connsiteX4" fmla="*/ 117348 w 234695"/>
                <a:gd name="connsiteY4" fmla="*/ 234696 h 234695"/>
                <a:gd name="connsiteX5" fmla="*/ 117348 w 234695"/>
                <a:gd name="connsiteY5" fmla="*/ 6096 h 234695"/>
                <a:gd name="connsiteX6" fmla="*/ 6096 w 234695"/>
                <a:gd name="connsiteY6" fmla="*/ 117348 h 234695"/>
                <a:gd name="connsiteX7" fmla="*/ 117348 w 234695"/>
                <a:gd name="connsiteY7" fmla="*/ 228600 h 234695"/>
                <a:gd name="connsiteX8" fmla="*/ 228600 w 234695"/>
                <a:gd name="connsiteY8" fmla="*/ 117348 h 234695"/>
                <a:gd name="connsiteX9" fmla="*/ 117348 w 234695"/>
                <a:gd name="connsiteY9" fmla="*/ 6096 h 234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4695" h="234695">
                  <a:moveTo>
                    <a:pt x="117348" y="234696"/>
                  </a:moveTo>
                  <a:cubicBezTo>
                    <a:pt x="52673" y="234696"/>
                    <a:pt x="0" y="182023"/>
                    <a:pt x="0" y="117348"/>
                  </a:cubicBezTo>
                  <a:cubicBezTo>
                    <a:pt x="0" y="52673"/>
                    <a:pt x="52673" y="0"/>
                    <a:pt x="117348" y="0"/>
                  </a:cubicBezTo>
                  <a:cubicBezTo>
                    <a:pt x="182023" y="0"/>
                    <a:pt x="234696" y="52673"/>
                    <a:pt x="234696" y="117348"/>
                  </a:cubicBezTo>
                  <a:cubicBezTo>
                    <a:pt x="234696" y="182023"/>
                    <a:pt x="182023" y="234696"/>
                    <a:pt x="117348" y="234696"/>
                  </a:cubicBezTo>
                  <a:close/>
                  <a:moveTo>
                    <a:pt x="117348" y="6096"/>
                  </a:moveTo>
                  <a:cubicBezTo>
                    <a:pt x="56007" y="6096"/>
                    <a:pt x="6096" y="56007"/>
                    <a:pt x="6096" y="117348"/>
                  </a:cubicBezTo>
                  <a:cubicBezTo>
                    <a:pt x="6096" y="178689"/>
                    <a:pt x="56007" y="228600"/>
                    <a:pt x="117348" y="228600"/>
                  </a:cubicBezTo>
                  <a:cubicBezTo>
                    <a:pt x="178689" y="228600"/>
                    <a:pt x="228600" y="178689"/>
                    <a:pt x="228600" y="117348"/>
                  </a:cubicBezTo>
                  <a:cubicBezTo>
                    <a:pt x="228600" y="56007"/>
                    <a:pt x="178689" y="6096"/>
                    <a:pt x="11734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4271EA88-6D06-C5D2-5C10-736D2188277D}"/>
                </a:ext>
              </a:extLst>
            </p:cNvPr>
            <p:cNvSpPr/>
            <p:nvPr/>
          </p:nvSpPr>
          <p:spPr>
            <a:xfrm>
              <a:off x="3166596" y="-1779212"/>
              <a:ext cx="143256" cy="143255"/>
            </a:xfrm>
            <a:custGeom>
              <a:avLst/>
              <a:gdLst>
                <a:gd name="connsiteX0" fmla="*/ 71628 w 143256"/>
                <a:gd name="connsiteY0" fmla="*/ 143256 h 143255"/>
                <a:gd name="connsiteX1" fmla="*/ 0 w 143256"/>
                <a:gd name="connsiteY1" fmla="*/ 71628 h 143255"/>
                <a:gd name="connsiteX2" fmla="*/ 71628 w 143256"/>
                <a:gd name="connsiteY2" fmla="*/ 0 h 143255"/>
                <a:gd name="connsiteX3" fmla="*/ 143256 w 143256"/>
                <a:gd name="connsiteY3" fmla="*/ 71628 h 143255"/>
                <a:gd name="connsiteX4" fmla="*/ 71628 w 143256"/>
                <a:gd name="connsiteY4" fmla="*/ 143256 h 143255"/>
                <a:gd name="connsiteX5" fmla="*/ 71628 w 143256"/>
                <a:gd name="connsiteY5" fmla="*/ 6096 h 143255"/>
                <a:gd name="connsiteX6" fmla="*/ 6096 w 143256"/>
                <a:gd name="connsiteY6" fmla="*/ 71628 h 143255"/>
                <a:gd name="connsiteX7" fmla="*/ 71628 w 143256"/>
                <a:gd name="connsiteY7" fmla="*/ 137160 h 143255"/>
                <a:gd name="connsiteX8" fmla="*/ 137160 w 143256"/>
                <a:gd name="connsiteY8" fmla="*/ 71628 h 143255"/>
                <a:gd name="connsiteX9" fmla="*/ 71628 w 143256"/>
                <a:gd name="connsiteY9" fmla="*/ 6096 h 143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3256" h="143255">
                  <a:moveTo>
                    <a:pt x="71628" y="143256"/>
                  </a:moveTo>
                  <a:cubicBezTo>
                    <a:pt x="32099" y="143256"/>
                    <a:pt x="0" y="111157"/>
                    <a:pt x="0" y="71628"/>
                  </a:cubicBezTo>
                  <a:cubicBezTo>
                    <a:pt x="0" y="32099"/>
                    <a:pt x="32099" y="0"/>
                    <a:pt x="71628" y="0"/>
                  </a:cubicBezTo>
                  <a:cubicBezTo>
                    <a:pt x="111157" y="0"/>
                    <a:pt x="143256" y="32099"/>
                    <a:pt x="143256" y="71628"/>
                  </a:cubicBezTo>
                  <a:cubicBezTo>
                    <a:pt x="143256" y="111157"/>
                    <a:pt x="111062" y="143256"/>
                    <a:pt x="71628" y="143256"/>
                  </a:cubicBezTo>
                  <a:close/>
                  <a:moveTo>
                    <a:pt x="71628" y="6096"/>
                  </a:moveTo>
                  <a:cubicBezTo>
                    <a:pt x="35528" y="6096"/>
                    <a:pt x="6096" y="35528"/>
                    <a:pt x="6096" y="71628"/>
                  </a:cubicBezTo>
                  <a:cubicBezTo>
                    <a:pt x="6096" y="107728"/>
                    <a:pt x="35528" y="137160"/>
                    <a:pt x="71628" y="137160"/>
                  </a:cubicBezTo>
                  <a:cubicBezTo>
                    <a:pt x="107728" y="137160"/>
                    <a:pt x="137160" y="107728"/>
                    <a:pt x="137160" y="71628"/>
                  </a:cubicBezTo>
                  <a:cubicBezTo>
                    <a:pt x="137160" y="35433"/>
                    <a:pt x="107728" y="6096"/>
                    <a:pt x="7162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9FADE1A8-A557-3196-5622-09FDA2D1B490}"/>
                </a:ext>
              </a:extLst>
            </p:cNvPr>
            <p:cNvSpPr/>
            <p:nvPr/>
          </p:nvSpPr>
          <p:spPr>
            <a:xfrm>
              <a:off x="3212316" y="-1733492"/>
              <a:ext cx="51815" cy="51816"/>
            </a:xfrm>
            <a:custGeom>
              <a:avLst/>
              <a:gdLst>
                <a:gd name="connsiteX0" fmla="*/ 25908 w 51815"/>
                <a:gd name="connsiteY0" fmla="*/ 51816 h 51816"/>
                <a:gd name="connsiteX1" fmla="*/ 0 w 51815"/>
                <a:gd name="connsiteY1" fmla="*/ 25908 h 51816"/>
                <a:gd name="connsiteX2" fmla="*/ 25908 w 51815"/>
                <a:gd name="connsiteY2" fmla="*/ 0 h 51816"/>
                <a:gd name="connsiteX3" fmla="*/ 51816 w 51815"/>
                <a:gd name="connsiteY3" fmla="*/ 25908 h 51816"/>
                <a:gd name="connsiteX4" fmla="*/ 25908 w 51815"/>
                <a:gd name="connsiteY4" fmla="*/ 51816 h 51816"/>
                <a:gd name="connsiteX5" fmla="*/ 25908 w 51815"/>
                <a:gd name="connsiteY5" fmla="*/ 6096 h 51816"/>
                <a:gd name="connsiteX6" fmla="*/ 6096 w 51815"/>
                <a:gd name="connsiteY6" fmla="*/ 25908 h 51816"/>
                <a:gd name="connsiteX7" fmla="*/ 25908 w 51815"/>
                <a:gd name="connsiteY7" fmla="*/ 45720 h 51816"/>
                <a:gd name="connsiteX8" fmla="*/ 45720 w 51815"/>
                <a:gd name="connsiteY8" fmla="*/ 25908 h 51816"/>
                <a:gd name="connsiteX9" fmla="*/ 25908 w 51815"/>
                <a:gd name="connsiteY9" fmla="*/ 6096 h 51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1815" h="51816">
                  <a:moveTo>
                    <a:pt x="25908" y="51816"/>
                  </a:moveTo>
                  <a:cubicBezTo>
                    <a:pt x="11620" y="51816"/>
                    <a:pt x="0" y="40196"/>
                    <a:pt x="0" y="25908"/>
                  </a:cubicBezTo>
                  <a:cubicBezTo>
                    <a:pt x="0" y="11621"/>
                    <a:pt x="11620" y="0"/>
                    <a:pt x="25908" y="0"/>
                  </a:cubicBezTo>
                  <a:cubicBezTo>
                    <a:pt x="40195" y="0"/>
                    <a:pt x="51816" y="11621"/>
                    <a:pt x="51816" y="25908"/>
                  </a:cubicBezTo>
                  <a:cubicBezTo>
                    <a:pt x="51816" y="40196"/>
                    <a:pt x="40195" y="51816"/>
                    <a:pt x="25908" y="51816"/>
                  </a:cubicBezTo>
                  <a:close/>
                  <a:moveTo>
                    <a:pt x="25908" y="6096"/>
                  </a:moveTo>
                  <a:cubicBezTo>
                    <a:pt x="14954" y="6096"/>
                    <a:pt x="6096" y="14954"/>
                    <a:pt x="6096" y="25908"/>
                  </a:cubicBezTo>
                  <a:cubicBezTo>
                    <a:pt x="6096" y="36862"/>
                    <a:pt x="14954" y="45720"/>
                    <a:pt x="25908" y="45720"/>
                  </a:cubicBezTo>
                  <a:cubicBezTo>
                    <a:pt x="36862" y="45720"/>
                    <a:pt x="45720" y="36862"/>
                    <a:pt x="45720" y="25908"/>
                  </a:cubicBezTo>
                  <a:cubicBezTo>
                    <a:pt x="45720" y="14954"/>
                    <a:pt x="36766" y="6096"/>
                    <a:pt x="25908" y="609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87" name="任意多边形: 形状 686">
            <a:extLst>
              <a:ext uri="{FF2B5EF4-FFF2-40B4-BE49-F238E27FC236}">
                <a16:creationId xmlns:a16="http://schemas.microsoft.com/office/drawing/2014/main" id="{B2828451-D4F3-CB3A-19D1-6C9290E423F7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8" name="组合 687">
            <a:extLst>
              <a:ext uri="{FF2B5EF4-FFF2-40B4-BE49-F238E27FC236}">
                <a16:creationId xmlns:a16="http://schemas.microsoft.com/office/drawing/2014/main" id="{B5473E80-48F7-0FCF-301D-4C7E7764B18A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689" name="椭圆 688">
              <a:extLst>
                <a:ext uri="{FF2B5EF4-FFF2-40B4-BE49-F238E27FC236}">
                  <a16:creationId xmlns:a16="http://schemas.microsoft.com/office/drawing/2014/main" id="{AFF6C129-B939-A6C2-2D19-FBDB9E5DF93B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0" name="椭圆 689">
              <a:extLst>
                <a:ext uri="{FF2B5EF4-FFF2-40B4-BE49-F238E27FC236}">
                  <a16:creationId xmlns:a16="http://schemas.microsoft.com/office/drawing/2014/main" id="{9A0F5926-7491-9F78-345D-7645CF342B6E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1" name="椭圆 690">
              <a:extLst>
                <a:ext uri="{FF2B5EF4-FFF2-40B4-BE49-F238E27FC236}">
                  <a16:creationId xmlns:a16="http://schemas.microsoft.com/office/drawing/2014/main" id="{86CD8435-1524-568A-E54E-C459EC7E2AAD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2" name="椭圆 691">
              <a:extLst>
                <a:ext uri="{FF2B5EF4-FFF2-40B4-BE49-F238E27FC236}">
                  <a16:creationId xmlns:a16="http://schemas.microsoft.com/office/drawing/2014/main" id="{ECCA0919-1CF6-D097-3D02-878E3C28C3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3" name="椭圆 692">
              <a:extLst>
                <a:ext uri="{FF2B5EF4-FFF2-40B4-BE49-F238E27FC236}">
                  <a16:creationId xmlns:a16="http://schemas.microsoft.com/office/drawing/2014/main" id="{31801B9F-1A2A-0463-0B7F-698AD4AB1E68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4" name="椭圆 693">
              <a:extLst>
                <a:ext uri="{FF2B5EF4-FFF2-40B4-BE49-F238E27FC236}">
                  <a16:creationId xmlns:a16="http://schemas.microsoft.com/office/drawing/2014/main" id="{4FADE8A2-B154-CB05-E7CB-739E3AE50723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5" name="椭圆 694">
              <a:extLst>
                <a:ext uri="{FF2B5EF4-FFF2-40B4-BE49-F238E27FC236}">
                  <a16:creationId xmlns:a16="http://schemas.microsoft.com/office/drawing/2014/main" id="{1EEB66EE-6E8C-879F-9DD0-3556EA774408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6" name="椭圆 695">
              <a:extLst>
                <a:ext uri="{FF2B5EF4-FFF2-40B4-BE49-F238E27FC236}">
                  <a16:creationId xmlns:a16="http://schemas.microsoft.com/office/drawing/2014/main" id="{27F1B5F2-7BCD-61A9-EE3A-F3772491E900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7" name="椭圆 696">
              <a:extLst>
                <a:ext uri="{FF2B5EF4-FFF2-40B4-BE49-F238E27FC236}">
                  <a16:creationId xmlns:a16="http://schemas.microsoft.com/office/drawing/2014/main" id="{82156AB8-C588-8AD3-5ECC-44F0B963A039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8" name="椭圆 697">
              <a:extLst>
                <a:ext uri="{FF2B5EF4-FFF2-40B4-BE49-F238E27FC236}">
                  <a16:creationId xmlns:a16="http://schemas.microsoft.com/office/drawing/2014/main" id="{F40F01CB-6806-2B34-5AE5-04FA28A2D1B5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99" name="椭圆 698">
              <a:extLst>
                <a:ext uri="{FF2B5EF4-FFF2-40B4-BE49-F238E27FC236}">
                  <a16:creationId xmlns:a16="http://schemas.microsoft.com/office/drawing/2014/main" id="{1DF16D48-53F6-60B8-DDC8-2DCAC0BF4F3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0" name="椭圆 699">
              <a:extLst>
                <a:ext uri="{FF2B5EF4-FFF2-40B4-BE49-F238E27FC236}">
                  <a16:creationId xmlns:a16="http://schemas.microsoft.com/office/drawing/2014/main" id="{2C06047E-3E00-CBF2-0310-036776A7F88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1" name="椭圆 700">
              <a:extLst>
                <a:ext uri="{FF2B5EF4-FFF2-40B4-BE49-F238E27FC236}">
                  <a16:creationId xmlns:a16="http://schemas.microsoft.com/office/drawing/2014/main" id="{7FF36B74-C8AF-78D9-0F0D-7F6F7976C463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2" name="椭圆 701">
              <a:extLst>
                <a:ext uri="{FF2B5EF4-FFF2-40B4-BE49-F238E27FC236}">
                  <a16:creationId xmlns:a16="http://schemas.microsoft.com/office/drawing/2014/main" id="{17B4BA1E-4439-D57F-7F7E-9285B488B2DC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3" name="椭圆 702">
              <a:extLst>
                <a:ext uri="{FF2B5EF4-FFF2-40B4-BE49-F238E27FC236}">
                  <a16:creationId xmlns:a16="http://schemas.microsoft.com/office/drawing/2014/main" id="{01EA9AE6-D39B-15C8-426B-CF6C7A177E47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4" name="椭圆 703">
              <a:extLst>
                <a:ext uri="{FF2B5EF4-FFF2-40B4-BE49-F238E27FC236}">
                  <a16:creationId xmlns:a16="http://schemas.microsoft.com/office/drawing/2014/main" id="{38543F7E-DF82-0F08-B579-8129BF3746A2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5" name="椭圆 704">
              <a:extLst>
                <a:ext uri="{FF2B5EF4-FFF2-40B4-BE49-F238E27FC236}">
                  <a16:creationId xmlns:a16="http://schemas.microsoft.com/office/drawing/2014/main" id="{59D43729-6D28-038F-A783-346F6C5DDC9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6" name="椭圆 705">
              <a:extLst>
                <a:ext uri="{FF2B5EF4-FFF2-40B4-BE49-F238E27FC236}">
                  <a16:creationId xmlns:a16="http://schemas.microsoft.com/office/drawing/2014/main" id="{5ECCBAF6-58BA-24A4-3F14-083230E51B52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7" name="椭圆 706">
              <a:extLst>
                <a:ext uri="{FF2B5EF4-FFF2-40B4-BE49-F238E27FC236}">
                  <a16:creationId xmlns:a16="http://schemas.microsoft.com/office/drawing/2014/main" id="{07F5ED14-1704-D8AE-737A-7193313E87E7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8" name="椭圆 707">
              <a:extLst>
                <a:ext uri="{FF2B5EF4-FFF2-40B4-BE49-F238E27FC236}">
                  <a16:creationId xmlns:a16="http://schemas.microsoft.com/office/drawing/2014/main" id="{DB944E78-6135-295B-9437-4004EEDA2494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09" name="椭圆 708">
              <a:extLst>
                <a:ext uri="{FF2B5EF4-FFF2-40B4-BE49-F238E27FC236}">
                  <a16:creationId xmlns:a16="http://schemas.microsoft.com/office/drawing/2014/main" id="{485D00D7-94DB-DE61-4732-435EBE4933C3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0" name="椭圆 709">
              <a:extLst>
                <a:ext uri="{FF2B5EF4-FFF2-40B4-BE49-F238E27FC236}">
                  <a16:creationId xmlns:a16="http://schemas.microsoft.com/office/drawing/2014/main" id="{A3FBA649-CFEE-B926-491A-733D360C8C8B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1" name="椭圆 710">
              <a:extLst>
                <a:ext uri="{FF2B5EF4-FFF2-40B4-BE49-F238E27FC236}">
                  <a16:creationId xmlns:a16="http://schemas.microsoft.com/office/drawing/2014/main" id="{AF8149CF-3731-D856-23BC-E805D00CFE70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2" name="椭圆 711">
              <a:extLst>
                <a:ext uri="{FF2B5EF4-FFF2-40B4-BE49-F238E27FC236}">
                  <a16:creationId xmlns:a16="http://schemas.microsoft.com/office/drawing/2014/main" id="{D1732316-3F5A-D4BD-D927-315A3377ED9A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3" name="椭圆 712">
              <a:extLst>
                <a:ext uri="{FF2B5EF4-FFF2-40B4-BE49-F238E27FC236}">
                  <a16:creationId xmlns:a16="http://schemas.microsoft.com/office/drawing/2014/main" id="{88434331-76EF-2BF0-D9DF-3604A46A9DD5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4" name="椭圆 713">
              <a:extLst>
                <a:ext uri="{FF2B5EF4-FFF2-40B4-BE49-F238E27FC236}">
                  <a16:creationId xmlns:a16="http://schemas.microsoft.com/office/drawing/2014/main" id="{E639CA1F-C5A0-F729-C5A8-97D321E415CE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5" name="椭圆 714">
              <a:extLst>
                <a:ext uri="{FF2B5EF4-FFF2-40B4-BE49-F238E27FC236}">
                  <a16:creationId xmlns:a16="http://schemas.microsoft.com/office/drawing/2014/main" id="{087F3167-29C7-6C6E-638B-E398FB4641FA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6" name="椭圆 715">
              <a:extLst>
                <a:ext uri="{FF2B5EF4-FFF2-40B4-BE49-F238E27FC236}">
                  <a16:creationId xmlns:a16="http://schemas.microsoft.com/office/drawing/2014/main" id="{BFFC3D90-270E-5616-F83F-D726851A6D1F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7" name="椭圆 716">
              <a:extLst>
                <a:ext uri="{FF2B5EF4-FFF2-40B4-BE49-F238E27FC236}">
                  <a16:creationId xmlns:a16="http://schemas.microsoft.com/office/drawing/2014/main" id="{98D61F83-A4D9-D1FD-3A1F-D4FCE3EAAE39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8" name="椭圆 717">
              <a:extLst>
                <a:ext uri="{FF2B5EF4-FFF2-40B4-BE49-F238E27FC236}">
                  <a16:creationId xmlns:a16="http://schemas.microsoft.com/office/drawing/2014/main" id="{D48725D7-5130-72AE-736E-BB3433FC9BA5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19" name="椭圆 718">
              <a:extLst>
                <a:ext uri="{FF2B5EF4-FFF2-40B4-BE49-F238E27FC236}">
                  <a16:creationId xmlns:a16="http://schemas.microsoft.com/office/drawing/2014/main" id="{B774BD35-3834-0DC9-4645-281A9D3E7243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20" name="椭圆 719">
              <a:extLst>
                <a:ext uri="{FF2B5EF4-FFF2-40B4-BE49-F238E27FC236}">
                  <a16:creationId xmlns:a16="http://schemas.microsoft.com/office/drawing/2014/main" id="{AD6BF3D5-A68E-8357-2892-DCA9764690B9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92616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79438" y="1048037"/>
            <a:ext cx="951734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79437" y="4898979"/>
            <a:ext cx="9954998" cy="12438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8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5019371" y="-78449"/>
            <a:ext cx="1001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研究背景</a:t>
            </a:r>
          </a:p>
        </p:txBody>
      </p:sp>
      <p:grpSp>
        <p:nvGrpSpPr>
          <p:cNvPr id="84" name="图形 16">
            <a:extLst>
              <a:ext uri="{FF2B5EF4-FFF2-40B4-BE49-F238E27FC236}">
                <a16:creationId xmlns:a16="http://schemas.microsoft.com/office/drawing/2014/main" id="{1E7C0E6B-CB6A-E884-0B72-A6C7AC1A25D9}"/>
              </a:ext>
            </a:extLst>
          </p:cNvPr>
          <p:cNvGrpSpPr/>
          <p:nvPr/>
        </p:nvGrpSpPr>
        <p:grpSpPr>
          <a:xfrm>
            <a:off x="1287403" y="1565895"/>
            <a:ext cx="3215475" cy="3726209"/>
            <a:chOff x="-753618" y="7606362"/>
            <a:chExt cx="905455" cy="1049274"/>
          </a:xfrm>
        </p:grpSpPr>
        <p:grpSp>
          <p:nvGrpSpPr>
            <p:cNvPr id="85" name="图形 16">
              <a:extLst>
                <a:ext uri="{FF2B5EF4-FFF2-40B4-BE49-F238E27FC236}">
                  <a16:creationId xmlns:a16="http://schemas.microsoft.com/office/drawing/2014/main" id="{A9AD115D-9FC4-A06A-9BC0-A920A194A811}"/>
                </a:ext>
              </a:extLst>
            </p:cNvPr>
            <p:cNvGrpSpPr/>
            <p:nvPr/>
          </p:nvGrpSpPr>
          <p:grpSpPr>
            <a:xfrm>
              <a:off x="-753618" y="7606362"/>
              <a:ext cx="703630" cy="968121"/>
              <a:chOff x="-753618" y="7606362"/>
              <a:chExt cx="703630" cy="968121"/>
            </a:xfrm>
          </p:grpSpPr>
          <p:grpSp>
            <p:nvGrpSpPr>
              <p:cNvPr id="94" name="图形 16">
                <a:extLst>
                  <a:ext uri="{FF2B5EF4-FFF2-40B4-BE49-F238E27FC236}">
                    <a16:creationId xmlns:a16="http://schemas.microsoft.com/office/drawing/2014/main" id="{58645AE6-A8C3-9A1E-F6D1-EF220C27FA31}"/>
                  </a:ext>
                </a:extLst>
              </p:cNvPr>
              <p:cNvGrpSpPr/>
              <p:nvPr/>
            </p:nvGrpSpPr>
            <p:grpSpPr>
              <a:xfrm>
                <a:off x="-753618" y="7778269"/>
                <a:ext cx="653338" cy="796213"/>
                <a:chOff x="-753618" y="7778269"/>
                <a:chExt cx="653338" cy="796213"/>
              </a:xfrm>
            </p:grpSpPr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9C38E14B-3C9F-91E7-C8DF-1A08470E6F9F}"/>
                    </a:ext>
                  </a:extLst>
                </p:cNvPr>
                <p:cNvSpPr/>
                <p:nvPr/>
              </p:nvSpPr>
              <p:spPr>
                <a:xfrm>
                  <a:off x="-748360" y="7783298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5CACC6F2-5FC6-BB22-4331-84C71C6366F5}"/>
                    </a:ext>
                  </a:extLst>
                </p:cNvPr>
                <p:cNvSpPr/>
                <p:nvPr/>
              </p:nvSpPr>
              <p:spPr>
                <a:xfrm>
                  <a:off x="-753618" y="7778269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4E6EF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5" name="图形 16">
                <a:extLst>
                  <a:ext uri="{FF2B5EF4-FFF2-40B4-BE49-F238E27FC236}">
                    <a16:creationId xmlns:a16="http://schemas.microsoft.com/office/drawing/2014/main" id="{74EAF96E-2BDC-C82F-683E-612AFF83C675}"/>
                  </a:ext>
                </a:extLst>
              </p:cNvPr>
              <p:cNvGrpSpPr/>
              <p:nvPr/>
            </p:nvGrpSpPr>
            <p:grpSpPr>
              <a:xfrm>
                <a:off x="-729843" y="7740321"/>
                <a:ext cx="653338" cy="796213"/>
                <a:chOff x="-729843" y="7740321"/>
                <a:chExt cx="653338" cy="796213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7355C24F-0307-70D5-E8CE-4A79C7AA6DDA}"/>
                    </a:ext>
                  </a:extLst>
                </p:cNvPr>
                <p:cNvSpPr/>
                <p:nvPr/>
              </p:nvSpPr>
              <p:spPr>
                <a:xfrm>
                  <a:off x="-724585" y="7745350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5 h 786155"/>
                    <a:gd name="connsiteX3" fmla="*/ 0 w 642823"/>
                    <a:gd name="connsiteY3" fmla="*/ 786155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5"/>
                      </a:lnTo>
                      <a:lnTo>
                        <a:pt x="0" y="7861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51590B97-1513-66C5-3CAC-426200FB8D9E}"/>
                    </a:ext>
                  </a:extLst>
                </p:cNvPr>
                <p:cNvSpPr/>
                <p:nvPr/>
              </p:nvSpPr>
              <p:spPr>
                <a:xfrm>
                  <a:off x="-729843" y="7740321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4E6EF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6" name="图形 16">
                <a:extLst>
                  <a:ext uri="{FF2B5EF4-FFF2-40B4-BE49-F238E27FC236}">
                    <a16:creationId xmlns:a16="http://schemas.microsoft.com/office/drawing/2014/main" id="{0156BCB1-033A-E8AB-AC78-B9613E721D22}"/>
                  </a:ext>
                </a:extLst>
              </p:cNvPr>
              <p:cNvGrpSpPr/>
              <p:nvPr/>
            </p:nvGrpSpPr>
            <p:grpSpPr>
              <a:xfrm>
                <a:off x="-703326" y="7694830"/>
                <a:ext cx="653338" cy="796213"/>
                <a:chOff x="-703326" y="7694830"/>
                <a:chExt cx="653338" cy="796213"/>
              </a:xfrm>
            </p:grpSpPr>
            <p:sp>
              <p:nvSpPr>
                <p:cNvPr id="105" name="任意多边形: 形状 104">
                  <a:extLst>
                    <a:ext uri="{FF2B5EF4-FFF2-40B4-BE49-F238E27FC236}">
                      <a16:creationId xmlns:a16="http://schemas.microsoft.com/office/drawing/2014/main" id="{63B96244-D957-04BD-2E3C-1EC5AA0B3642}"/>
                    </a:ext>
                  </a:extLst>
                </p:cNvPr>
                <p:cNvSpPr/>
                <p:nvPr/>
              </p:nvSpPr>
              <p:spPr>
                <a:xfrm>
                  <a:off x="-698068" y="7699859"/>
                  <a:ext cx="642823" cy="786155"/>
                </a:xfrm>
                <a:custGeom>
                  <a:avLst/>
                  <a:gdLst>
                    <a:gd name="connsiteX0" fmla="*/ 0 w 642823"/>
                    <a:gd name="connsiteY0" fmla="*/ 0 h 786155"/>
                    <a:gd name="connsiteX1" fmla="*/ 642823 w 642823"/>
                    <a:gd name="connsiteY1" fmla="*/ 0 h 786155"/>
                    <a:gd name="connsiteX2" fmla="*/ 642823 w 642823"/>
                    <a:gd name="connsiteY2" fmla="*/ 786156 h 786155"/>
                    <a:gd name="connsiteX3" fmla="*/ 0 w 642823"/>
                    <a:gd name="connsiteY3" fmla="*/ 786156 h 7861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2823" h="786155">
                      <a:moveTo>
                        <a:pt x="0" y="0"/>
                      </a:moveTo>
                      <a:lnTo>
                        <a:pt x="642823" y="0"/>
                      </a:lnTo>
                      <a:lnTo>
                        <a:pt x="642823" y="786156"/>
                      </a:lnTo>
                      <a:lnTo>
                        <a:pt x="0" y="7861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:a16="http://schemas.microsoft.com/office/drawing/2014/main" id="{F821090E-5381-1061-D60B-D2D79FBC87C5}"/>
                    </a:ext>
                  </a:extLst>
                </p:cNvPr>
                <p:cNvSpPr/>
                <p:nvPr/>
              </p:nvSpPr>
              <p:spPr>
                <a:xfrm>
                  <a:off x="-703326" y="7694830"/>
                  <a:ext cx="653338" cy="796213"/>
                </a:xfrm>
                <a:custGeom>
                  <a:avLst/>
                  <a:gdLst>
                    <a:gd name="connsiteX0" fmla="*/ 653339 w 653338"/>
                    <a:gd name="connsiteY0" fmla="*/ 796214 h 796213"/>
                    <a:gd name="connsiteX1" fmla="*/ 0 w 653338"/>
                    <a:gd name="connsiteY1" fmla="*/ 796214 h 796213"/>
                    <a:gd name="connsiteX2" fmla="*/ 0 w 653338"/>
                    <a:gd name="connsiteY2" fmla="*/ 0 h 796213"/>
                    <a:gd name="connsiteX3" fmla="*/ 653339 w 653338"/>
                    <a:gd name="connsiteY3" fmla="*/ 0 h 796213"/>
                    <a:gd name="connsiteX4" fmla="*/ 653339 w 653338"/>
                    <a:gd name="connsiteY4" fmla="*/ 796214 h 796213"/>
                    <a:gd name="connsiteX5" fmla="*/ 10516 w 653338"/>
                    <a:gd name="connsiteY5" fmla="*/ 786155 h 796213"/>
                    <a:gd name="connsiteX6" fmla="*/ 642595 w 653338"/>
                    <a:gd name="connsiteY6" fmla="*/ 786155 h 796213"/>
                    <a:gd name="connsiteX7" fmla="*/ 642595 w 653338"/>
                    <a:gd name="connsiteY7" fmla="*/ 10058 h 796213"/>
                    <a:gd name="connsiteX8" fmla="*/ 10516 w 653338"/>
                    <a:gd name="connsiteY8" fmla="*/ 10058 h 796213"/>
                    <a:gd name="connsiteX9" fmla="*/ 10516 w 653338"/>
                    <a:gd name="connsiteY9" fmla="*/ 786155 h 7962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3338" h="796213">
                      <a:moveTo>
                        <a:pt x="653339" y="796214"/>
                      </a:moveTo>
                      <a:lnTo>
                        <a:pt x="0" y="796214"/>
                      </a:lnTo>
                      <a:lnTo>
                        <a:pt x="0" y="0"/>
                      </a:lnTo>
                      <a:lnTo>
                        <a:pt x="653339" y="0"/>
                      </a:lnTo>
                      <a:lnTo>
                        <a:pt x="653339" y="796214"/>
                      </a:lnTo>
                      <a:close/>
                      <a:moveTo>
                        <a:pt x="10516" y="786155"/>
                      </a:moveTo>
                      <a:lnTo>
                        <a:pt x="642595" y="786155"/>
                      </a:lnTo>
                      <a:lnTo>
                        <a:pt x="642595" y="10058"/>
                      </a:lnTo>
                      <a:lnTo>
                        <a:pt x="10516" y="10058"/>
                      </a:lnTo>
                      <a:lnTo>
                        <a:pt x="10516" y="786155"/>
                      </a:lnTo>
                      <a:close/>
                    </a:path>
                  </a:pathLst>
                </a:custGeom>
                <a:solidFill>
                  <a:srgbClr val="4E6EF2"/>
                </a:solidFill>
                <a:ln w="228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EC86BF3E-6DA7-389D-E098-B667D201B649}"/>
                  </a:ext>
                </a:extLst>
              </p:cNvPr>
              <p:cNvSpPr/>
              <p:nvPr/>
            </p:nvSpPr>
            <p:spPr>
              <a:xfrm>
                <a:off x="-663092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3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4 w 118414"/>
                  <a:gd name="connsiteY7" fmla="*/ 224714 h 224713"/>
                  <a:gd name="connsiteX8" fmla="*/ 112928 w 118414"/>
                  <a:gd name="connsiteY8" fmla="*/ 212141 h 224713"/>
                  <a:gd name="connsiteX9" fmla="*/ 118415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3" y="88468"/>
                    </a:lnTo>
                    <a:cubicBezTo>
                      <a:pt x="39319" y="49378"/>
                      <a:pt x="52121" y="31318"/>
                      <a:pt x="56921" y="30404"/>
                    </a:cubicBezTo>
                    <a:cubicBezTo>
                      <a:pt x="65837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9" y="215113"/>
                      <a:pt x="85954" y="222885"/>
                      <a:pt x="94640" y="224485"/>
                    </a:cubicBezTo>
                    <a:cubicBezTo>
                      <a:pt x="95555" y="224714"/>
                      <a:pt x="96469" y="224714"/>
                      <a:pt x="97384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5" y="170536"/>
                      <a:pt x="118415" y="148133"/>
                    </a:cubicBezTo>
                    <a:cubicBezTo>
                      <a:pt x="118415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CF2F4F55-8C90-3B14-72DE-29A782CE2AEE}"/>
                  </a:ext>
                </a:extLst>
              </p:cNvPr>
              <p:cNvSpPr/>
              <p:nvPr/>
            </p:nvSpPr>
            <p:spPr>
              <a:xfrm>
                <a:off x="-460781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140E053F-B936-0FF0-D314-B9EE44BFCAC9}"/>
                  </a:ext>
                </a:extLst>
              </p:cNvPr>
              <p:cNvSpPr/>
              <p:nvPr/>
            </p:nvSpPr>
            <p:spPr>
              <a:xfrm>
                <a:off x="-258470" y="7606362"/>
                <a:ext cx="118414" cy="224713"/>
              </a:xfrm>
              <a:custGeom>
                <a:avLst/>
                <a:gdLst>
                  <a:gd name="connsiteX0" fmla="*/ 56921 w 118414"/>
                  <a:gd name="connsiteY0" fmla="*/ 0 h 224713"/>
                  <a:gd name="connsiteX1" fmla="*/ 0 w 118414"/>
                  <a:gd name="connsiteY1" fmla="*/ 88468 h 224713"/>
                  <a:gd name="connsiteX2" fmla="*/ 32232 w 118414"/>
                  <a:gd name="connsiteY2" fmla="*/ 88468 h 224713"/>
                  <a:gd name="connsiteX3" fmla="*/ 56921 w 118414"/>
                  <a:gd name="connsiteY3" fmla="*/ 30404 h 224713"/>
                  <a:gd name="connsiteX4" fmla="*/ 86639 w 118414"/>
                  <a:gd name="connsiteY4" fmla="*/ 147904 h 224713"/>
                  <a:gd name="connsiteX5" fmla="*/ 81610 w 118414"/>
                  <a:gd name="connsiteY5" fmla="*/ 206883 h 224713"/>
                  <a:gd name="connsiteX6" fmla="*/ 94640 w 118414"/>
                  <a:gd name="connsiteY6" fmla="*/ 224485 h 224713"/>
                  <a:gd name="connsiteX7" fmla="*/ 97383 w 118414"/>
                  <a:gd name="connsiteY7" fmla="*/ 224714 h 224713"/>
                  <a:gd name="connsiteX8" fmla="*/ 112928 w 118414"/>
                  <a:gd name="connsiteY8" fmla="*/ 212141 h 224713"/>
                  <a:gd name="connsiteX9" fmla="*/ 118414 w 118414"/>
                  <a:gd name="connsiteY9" fmla="*/ 148133 h 224713"/>
                  <a:gd name="connsiteX10" fmla="*/ 56921 w 118414"/>
                  <a:gd name="connsiteY10" fmla="*/ 0 h 22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414" h="224713">
                    <a:moveTo>
                      <a:pt x="56921" y="0"/>
                    </a:moveTo>
                    <a:cubicBezTo>
                      <a:pt x="20574" y="0"/>
                      <a:pt x="5715" y="54864"/>
                      <a:pt x="0" y="88468"/>
                    </a:cubicBezTo>
                    <a:lnTo>
                      <a:pt x="32232" y="88468"/>
                    </a:lnTo>
                    <a:cubicBezTo>
                      <a:pt x="39319" y="49378"/>
                      <a:pt x="52120" y="31318"/>
                      <a:pt x="56921" y="30404"/>
                    </a:cubicBezTo>
                    <a:cubicBezTo>
                      <a:pt x="65836" y="32004"/>
                      <a:pt x="86639" y="74066"/>
                      <a:pt x="86639" y="147904"/>
                    </a:cubicBezTo>
                    <a:cubicBezTo>
                      <a:pt x="86639" y="168478"/>
                      <a:pt x="85039" y="188824"/>
                      <a:pt x="81610" y="206883"/>
                    </a:cubicBezTo>
                    <a:cubicBezTo>
                      <a:pt x="80238" y="215113"/>
                      <a:pt x="85953" y="222885"/>
                      <a:pt x="94640" y="224485"/>
                    </a:cubicBezTo>
                    <a:cubicBezTo>
                      <a:pt x="95554" y="224714"/>
                      <a:pt x="96469" y="224714"/>
                      <a:pt x="97383" y="224714"/>
                    </a:cubicBezTo>
                    <a:cubicBezTo>
                      <a:pt x="104927" y="224714"/>
                      <a:pt x="111785" y="219456"/>
                      <a:pt x="112928" y="212141"/>
                    </a:cubicBezTo>
                    <a:cubicBezTo>
                      <a:pt x="116586" y="192253"/>
                      <a:pt x="118414" y="170536"/>
                      <a:pt x="118414" y="148133"/>
                    </a:cubicBezTo>
                    <a:cubicBezTo>
                      <a:pt x="118414" y="76581"/>
                      <a:pt x="99212" y="0"/>
                      <a:pt x="56921" y="0"/>
                    </a:cubicBez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EC694F51-D65C-BD47-9ECA-DEB280E36A45}"/>
                  </a:ext>
                </a:extLst>
              </p:cNvPr>
              <p:cNvSpPr/>
              <p:nvPr/>
            </p:nvSpPr>
            <p:spPr>
              <a:xfrm>
                <a:off x="-621258" y="7904685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BEED3DC0-31C3-4997-DC10-AE97A6619928}"/>
                  </a:ext>
                </a:extLst>
              </p:cNvPr>
              <p:cNvSpPr/>
              <p:nvPr/>
            </p:nvSpPr>
            <p:spPr>
              <a:xfrm>
                <a:off x="-621258" y="7970293"/>
                <a:ext cx="468172" cy="27889"/>
              </a:xfrm>
              <a:custGeom>
                <a:avLst/>
                <a:gdLst>
                  <a:gd name="connsiteX0" fmla="*/ 0 w 468172"/>
                  <a:gd name="connsiteY0" fmla="*/ 0 h 27889"/>
                  <a:gd name="connsiteX1" fmla="*/ 468173 w 468172"/>
                  <a:gd name="connsiteY1" fmla="*/ 0 h 27889"/>
                  <a:gd name="connsiteX2" fmla="*/ 468173 w 468172"/>
                  <a:gd name="connsiteY2" fmla="*/ 27889 h 27889"/>
                  <a:gd name="connsiteX3" fmla="*/ 0 w 46817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68172" h="27889">
                    <a:moveTo>
                      <a:pt x="0" y="0"/>
                    </a:moveTo>
                    <a:lnTo>
                      <a:pt x="468173" y="0"/>
                    </a:lnTo>
                    <a:lnTo>
                      <a:pt x="46817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0CD1141-019B-D785-AEE9-04A6FD9BB624}"/>
                  </a:ext>
                </a:extLst>
              </p:cNvPr>
              <p:cNvSpPr/>
              <p:nvPr/>
            </p:nvSpPr>
            <p:spPr>
              <a:xfrm>
                <a:off x="-621258" y="8036130"/>
                <a:ext cx="148132" cy="27889"/>
              </a:xfrm>
              <a:custGeom>
                <a:avLst/>
                <a:gdLst>
                  <a:gd name="connsiteX0" fmla="*/ 0 w 148132"/>
                  <a:gd name="connsiteY0" fmla="*/ 0 h 27889"/>
                  <a:gd name="connsiteX1" fmla="*/ 148133 w 148132"/>
                  <a:gd name="connsiteY1" fmla="*/ 0 h 27889"/>
                  <a:gd name="connsiteX2" fmla="*/ 148133 w 148132"/>
                  <a:gd name="connsiteY2" fmla="*/ 27889 h 27889"/>
                  <a:gd name="connsiteX3" fmla="*/ 0 w 148132"/>
                  <a:gd name="connsiteY3" fmla="*/ 27889 h 27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8132" h="27889">
                    <a:moveTo>
                      <a:pt x="0" y="0"/>
                    </a:moveTo>
                    <a:lnTo>
                      <a:pt x="148133" y="0"/>
                    </a:lnTo>
                    <a:lnTo>
                      <a:pt x="148133" y="27889"/>
                    </a:lnTo>
                    <a:lnTo>
                      <a:pt x="0" y="278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6" name="图形 16">
              <a:extLst>
                <a:ext uri="{FF2B5EF4-FFF2-40B4-BE49-F238E27FC236}">
                  <a16:creationId xmlns:a16="http://schemas.microsoft.com/office/drawing/2014/main" id="{1C5E0910-6696-F545-AB2A-7BE04600BFE1}"/>
                </a:ext>
              </a:extLst>
            </p:cNvPr>
            <p:cNvGrpSpPr/>
            <p:nvPr/>
          </p:nvGrpSpPr>
          <p:grpSpPr>
            <a:xfrm>
              <a:off x="-304647" y="7738463"/>
              <a:ext cx="456485" cy="917172"/>
              <a:chOff x="-304647" y="7738463"/>
              <a:chExt cx="456485" cy="917172"/>
            </a:xfrm>
          </p:grpSpPr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58A955B7-72F1-6E8D-470E-FE6FC5399DB6}"/>
                  </a:ext>
                </a:extLst>
              </p:cNvPr>
              <p:cNvSpPr/>
              <p:nvPr/>
            </p:nvSpPr>
            <p:spPr>
              <a:xfrm>
                <a:off x="-293217" y="7836333"/>
                <a:ext cx="423824" cy="701802"/>
              </a:xfrm>
              <a:custGeom>
                <a:avLst/>
                <a:gdLst>
                  <a:gd name="connsiteX0" fmla="*/ 115672 w 423824"/>
                  <a:gd name="connsiteY0" fmla="*/ 701802 h 701802"/>
                  <a:gd name="connsiteX1" fmla="*/ 0 w 423824"/>
                  <a:gd name="connsiteY1" fmla="*/ 651739 h 701802"/>
                  <a:gd name="connsiteX2" fmla="*/ 308153 w 423824"/>
                  <a:gd name="connsiteY2" fmla="*/ 0 h 701802"/>
                  <a:gd name="connsiteX3" fmla="*/ 423825 w 423824"/>
                  <a:gd name="connsiteY3" fmla="*/ 49835 h 70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3824" h="701802">
                    <a:moveTo>
                      <a:pt x="115672" y="701802"/>
                    </a:moveTo>
                    <a:lnTo>
                      <a:pt x="0" y="651739"/>
                    </a:lnTo>
                    <a:lnTo>
                      <a:pt x="308153" y="0"/>
                    </a:lnTo>
                    <a:lnTo>
                      <a:pt x="423825" y="49835"/>
                    </a:ln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FF80862-57A1-C140-70A1-B0CF240EFB5E}"/>
                  </a:ext>
                </a:extLst>
              </p:cNvPr>
              <p:cNvSpPr/>
              <p:nvPr/>
            </p:nvSpPr>
            <p:spPr>
              <a:xfrm>
                <a:off x="-304647" y="8476642"/>
                <a:ext cx="132588" cy="172821"/>
              </a:xfrm>
              <a:custGeom>
                <a:avLst/>
                <a:gdLst>
                  <a:gd name="connsiteX0" fmla="*/ 16917 w 132588"/>
                  <a:gd name="connsiteY0" fmla="*/ 0 h 172821"/>
                  <a:gd name="connsiteX1" fmla="*/ 2744 w 132588"/>
                  <a:gd name="connsiteY1" fmla="*/ 29947 h 172821"/>
                  <a:gd name="connsiteX2" fmla="*/ 0 w 132588"/>
                  <a:gd name="connsiteY2" fmla="*/ 167335 h 172821"/>
                  <a:gd name="connsiteX3" fmla="*/ 12345 w 132588"/>
                  <a:gd name="connsiteY3" fmla="*/ 172822 h 172821"/>
                  <a:gd name="connsiteX4" fmla="*/ 118415 w 132588"/>
                  <a:gd name="connsiteY4" fmla="*/ 80010 h 172821"/>
                  <a:gd name="connsiteX5" fmla="*/ 132588 w 132588"/>
                  <a:gd name="connsiteY5" fmla="*/ 50063 h 172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588" h="172821">
                    <a:moveTo>
                      <a:pt x="16917" y="0"/>
                    </a:moveTo>
                    <a:lnTo>
                      <a:pt x="2744" y="29947"/>
                    </a:lnTo>
                    <a:lnTo>
                      <a:pt x="0" y="167335"/>
                    </a:lnTo>
                    <a:lnTo>
                      <a:pt x="12345" y="172822"/>
                    </a:lnTo>
                    <a:lnTo>
                      <a:pt x="118415" y="80010"/>
                    </a:lnTo>
                    <a:lnTo>
                      <a:pt x="132588" y="50063"/>
                    </a:ln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E9639A48-97BE-F125-AD9B-D21F10A7CC06}"/>
                  </a:ext>
                </a:extLst>
              </p:cNvPr>
              <p:cNvSpPr/>
              <p:nvPr/>
            </p:nvSpPr>
            <p:spPr>
              <a:xfrm>
                <a:off x="-304225" y="8638719"/>
                <a:ext cx="14208" cy="16916"/>
              </a:xfrm>
              <a:custGeom>
                <a:avLst/>
                <a:gdLst>
                  <a:gd name="connsiteX0" fmla="*/ 3464 w 14208"/>
                  <a:gd name="connsiteY0" fmla="*/ 3658 h 16916"/>
                  <a:gd name="connsiteX1" fmla="*/ 9636 w 14208"/>
                  <a:gd name="connsiteY1" fmla="*/ 6401 h 16916"/>
                  <a:gd name="connsiteX2" fmla="*/ 2549 w 14208"/>
                  <a:gd name="connsiteY2" fmla="*/ 13716 h 16916"/>
                  <a:gd name="connsiteX3" fmla="*/ 2549 w 14208"/>
                  <a:gd name="connsiteY3" fmla="*/ 13716 h 16916"/>
                  <a:gd name="connsiteX4" fmla="*/ 2549 w 14208"/>
                  <a:gd name="connsiteY4" fmla="*/ 13716 h 16916"/>
                  <a:gd name="connsiteX5" fmla="*/ 3464 w 14208"/>
                  <a:gd name="connsiteY5" fmla="*/ 3658 h 16916"/>
                  <a:gd name="connsiteX6" fmla="*/ 1178 w 14208"/>
                  <a:gd name="connsiteY6" fmla="*/ 0 h 16916"/>
                  <a:gd name="connsiteX7" fmla="*/ 35 w 14208"/>
                  <a:gd name="connsiteY7" fmla="*/ 13716 h 16916"/>
                  <a:gd name="connsiteX8" fmla="*/ 2092 w 14208"/>
                  <a:gd name="connsiteY8" fmla="*/ 16916 h 16916"/>
                  <a:gd name="connsiteX9" fmla="*/ 4607 w 14208"/>
                  <a:gd name="connsiteY9" fmla="*/ 15545 h 16916"/>
                  <a:gd name="connsiteX10" fmla="*/ 14208 w 14208"/>
                  <a:gd name="connsiteY10" fmla="*/ 5715 h 16916"/>
                  <a:gd name="connsiteX11" fmla="*/ 1178 w 14208"/>
                  <a:gd name="connsiteY11" fmla="*/ 0 h 16916"/>
                  <a:gd name="connsiteX12" fmla="*/ 1178 w 14208"/>
                  <a:gd name="connsiteY12" fmla="*/ 0 h 16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208" h="16916">
                    <a:moveTo>
                      <a:pt x="3464" y="3658"/>
                    </a:moveTo>
                    <a:lnTo>
                      <a:pt x="9636" y="6401"/>
                    </a:lnTo>
                    <a:lnTo>
                      <a:pt x="2549" y="13716"/>
                    </a:lnTo>
                    <a:cubicBezTo>
                      <a:pt x="2549" y="13716"/>
                      <a:pt x="2549" y="13716"/>
                      <a:pt x="2549" y="13716"/>
                    </a:cubicBezTo>
                    <a:cubicBezTo>
                      <a:pt x="2549" y="13716"/>
                      <a:pt x="2549" y="13716"/>
                      <a:pt x="2549" y="13716"/>
                    </a:cubicBezTo>
                    <a:lnTo>
                      <a:pt x="3464" y="3658"/>
                    </a:lnTo>
                    <a:moveTo>
                      <a:pt x="1178" y="0"/>
                    </a:moveTo>
                    <a:lnTo>
                      <a:pt x="35" y="13716"/>
                    </a:lnTo>
                    <a:cubicBezTo>
                      <a:pt x="-194" y="15773"/>
                      <a:pt x="720" y="16916"/>
                      <a:pt x="2092" y="16916"/>
                    </a:cubicBezTo>
                    <a:cubicBezTo>
                      <a:pt x="2778" y="16916"/>
                      <a:pt x="3692" y="16459"/>
                      <a:pt x="4607" y="15545"/>
                    </a:cubicBezTo>
                    <a:lnTo>
                      <a:pt x="14208" y="5715"/>
                    </a:lnTo>
                    <a:lnTo>
                      <a:pt x="1178" y="0"/>
                    </a:lnTo>
                    <a:lnTo>
                      <a:pt x="1178" y="0"/>
                    </a:lnTo>
                    <a:close/>
                  </a:path>
                </a:pathLst>
              </a:custGeom>
              <a:solidFill>
                <a:srgbClr val="000000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4369A1B3-BB29-C2AF-ADCE-034DCE947F0D}"/>
                  </a:ext>
                </a:extLst>
              </p:cNvPr>
              <p:cNvSpPr/>
              <p:nvPr/>
            </p:nvSpPr>
            <p:spPr>
              <a:xfrm>
                <a:off x="22021" y="7786853"/>
                <a:ext cx="121300" cy="85827"/>
              </a:xfrm>
              <a:custGeom>
                <a:avLst/>
                <a:gdLst>
                  <a:gd name="connsiteX0" fmla="*/ 83896 w 121300"/>
                  <a:gd name="connsiteY0" fmla="*/ 5360 h 85827"/>
                  <a:gd name="connsiteX1" fmla="*/ 0 w 121300"/>
                  <a:gd name="connsiteY1" fmla="*/ 35764 h 85827"/>
                  <a:gd name="connsiteX2" fmla="*/ 115671 w 121300"/>
                  <a:gd name="connsiteY2" fmla="*/ 85828 h 85827"/>
                  <a:gd name="connsiteX3" fmla="*/ 83896 w 121300"/>
                  <a:gd name="connsiteY3" fmla="*/ 5360 h 85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300" h="85827">
                    <a:moveTo>
                      <a:pt x="83896" y="5360"/>
                    </a:moveTo>
                    <a:cubicBezTo>
                      <a:pt x="51892" y="-8356"/>
                      <a:pt x="14402" y="5132"/>
                      <a:pt x="0" y="35764"/>
                    </a:cubicBezTo>
                    <a:lnTo>
                      <a:pt x="115671" y="85828"/>
                    </a:lnTo>
                    <a:cubicBezTo>
                      <a:pt x="130073" y="55195"/>
                      <a:pt x="115900" y="19305"/>
                      <a:pt x="83896" y="5360"/>
                    </a:cubicBez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4DC60768-D604-79A8-F8C3-97F87E40FAF8}"/>
                  </a:ext>
                </a:extLst>
              </p:cNvPr>
              <p:cNvSpPr/>
              <p:nvPr/>
            </p:nvSpPr>
            <p:spPr>
              <a:xfrm>
                <a:off x="-288417" y="8504988"/>
                <a:ext cx="89154" cy="42062"/>
              </a:xfrm>
              <a:custGeom>
                <a:avLst/>
                <a:gdLst>
                  <a:gd name="connsiteX0" fmla="*/ 86868 w 89154"/>
                  <a:gd name="connsiteY0" fmla="*/ 42062 h 42062"/>
                  <a:gd name="connsiteX1" fmla="*/ 0 w 89154"/>
                  <a:gd name="connsiteY1" fmla="*/ 4801 h 42062"/>
                  <a:gd name="connsiteX2" fmla="*/ 2286 w 89154"/>
                  <a:gd name="connsiteY2" fmla="*/ 0 h 42062"/>
                  <a:gd name="connsiteX3" fmla="*/ 89154 w 89154"/>
                  <a:gd name="connsiteY3" fmla="*/ 37490 h 420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9154" h="42062">
                    <a:moveTo>
                      <a:pt x="86868" y="42062"/>
                    </a:moveTo>
                    <a:lnTo>
                      <a:pt x="0" y="4801"/>
                    </a:lnTo>
                    <a:lnTo>
                      <a:pt x="2286" y="0"/>
                    </a:lnTo>
                    <a:lnTo>
                      <a:pt x="89154" y="37490"/>
                    </a:lnTo>
                    <a:close/>
                  </a:path>
                </a:pathLst>
              </a:custGeom>
              <a:solidFill>
                <a:srgbClr val="FFFFFF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34B53A52-1A97-ADB1-1FAB-73E66EED9F26}"/>
                  </a:ext>
                </a:extLst>
              </p:cNvPr>
              <p:cNvSpPr/>
              <p:nvPr/>
            </p:nvSpPr>
            <p:spPr>
              <a:xfrm>
                <a:off x="17924" y="7895554"/>
                <a:ext cx="133913" cy="252361"/>
              </a:xfrm>
              <a:custGeom>
                <a:avLst/>
                <a:gdLst>
                  <a:gd name="connsiteX0" fmla="*/ 16214 w 133913"/>
                  <a:gd name="connsiteY0" fmla="*/ 252361 h 252361"/>
                  <a:gd name="connsiteX1" fmla="*/ 9127 w 133913"/>
                  <a:gd name="connsiteY1" fmla="*/ 250990 h 252361"/>
                  <a:gd name="connsiteX2" fmla="*/ 3183 w 133913"/>
                  <a:gd name="connsiteY2" fmla="*/ 248475 h 252361"/>
                  <a:gd name="connsiteX3" fmla="*/ 440 w 133913"/>
                  <a:gd name="connsiteY3" fmla="*/ 241846 h 252361"/>
                  <a:gd name="connsiteX4" fmla="*/ 7527 w 133913"/>
                  <a:gd name="connsiteY4" fmla="*/ 239331 h 252361"/>
                  <a:gd name="connsiteX5" fmla="*/ 13470 w 133913"/>
                  <a:gd name="connsiteY5" fmla="*/ 241846 h 252361"/>
                  <a:gd name="connsiteX6" fmla="*/ 32901 w 133913"/>
                  <a:gd name="connsiteY6" fmla="*/ 228358 h 252361"/>
                  <a:gd name="connsiteX7" fmla="*/ 120455 w 133913"/>
                  <a:gd name="connsiteY7" fmla="*/ 43421 h 252361"/>
                  <a:gd name="connsiteX8" fmla="*/ 122970 w 133913"/>
                  <a:gd name="connsiteY8" fmla="*/ 28333 h 252361"/>
                  <a:gd name="connsiteX9" fmla="*/ 118169 w 133913"/>
                  <a:gd name="connsiteY9" fmla="*/ 20789 h 252361"/>
                  <a:gd name="connsiteX10" fmla="*/ 92566 w 133913"/>
                  <a:gd name="connsiteY10" fmla="*/ 9588 h 252361"/>
                  <a:gd name="connsiteX11" fmla="*/ 89823 w 133913"/>
                  <a:gd name="connsiteY11" fmla="*/ 2959 h 252361"/>
                  <a:gd name="connsiteX12" fmla="*/ 96909 w 133913"/>
                  <a:gd name="connsiteY12" fmla="*/ 444 h 252361"/>
                  <a:gd name="connsiteX13" fmla="*/ 122513 w 133913"/>
                  <a:gd name="connsiteY13" fmla="*/ 11645 h 252361"/>
                  <a:gd name="connsiteX14" fmla="*/ 133485 w 133913"/>
                  <a:gd name="connsiteY14" fmla="*/ 26962 h 252361"/>
                  <a:gd name="connsiteX15" fmla="*/ 130056 w 133913"/>
                  <a:gd name="connsiteY15" fmla="*/ 47764 h 252361"/>
                  <a:gd name="connsiteX16" fmla="*/ 42503 w 133913"/>
                  <a:gd name="connsiteY16" fmla="*/ 232702 h 252361"/>
                  <a:gd name="connsiteX17" fmla="*/ 16214 w 133913"/>
                  <a:gd name="connsiteY17" fmla="*/ 252361 h 252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913" h="252361">
                    <a:moveTo>
                      <a:pt x="16214" y="252361"/>
                    </a:moveTo>
                    <a:cubicBezTo>
                      <a:pt x="13699" y="252361"/>
                      <a:pt x="11413" y="251904"/>
                      <a:pt x="9127" y="250990"/>
                    </a:cubicBezTo>
                    <a:lnTo>
                      <a:pt x="3183" y="248475"/>
                    </a:lnTo>
                    <a:cubicBezTo>
                      <a:pt x="440" y="247332"/>
                      <a:pt x="-703" y="244360"/>
                      <a:pt x="440" y="241846"/>
                    </a:cubicBezTo>
                    <a:cubicBezTo>
                      <a:pt x="1583" y="239331"/>
                      <a:pt x="4784" y="238188"/>
                      <a:pt x="7527" y="239331"/>
                    </a:cubicBezTo>
                    <a:lnTo>
                      <a:pt x="13470" y="241846"/>
                    </a:lnTo>
                    <a:cubicBezTo>
                      <a:pt x="18500" y="244132"/>
                      <a:pt x="27872" y="239102"/>
                      <a:pt x="32901" y="228358"/>
                    </a:cubicBezTo>
                    <a:lnTo>
                      <a:pt x="120455" y="43421"/>
                    </a:lnTo>
                    <a:cubicBezTo>
                      <a:pt x="122741" y="38392"/>
                      <a:pt x="123884" y="32905"/>
                      <a:pt x="122970" y="28333"/>
                    </a:cubicBezTo>
                    <a:cubicBezTo>
                      <a:pt x="122513" y="26047"/>
                      <a:pt x="121370" y="22161"/>
                      <a:pt x="118169" y="20789"/>
                    </a:cubicBezTo>
                    <a:lnTo>
                      <a:pt x="92566" y="9588"/>
                    </a:lnTo>
                    <a:cubicBezTo>
                      <a:pt x="89823" y="8445"/>
                      <a:pt x="88680" y="5473"/>
                      <a:pt x="89823" y="2959"/>
                    </a:cubicBezTo>
                    <a:cubicBezTo>
                      <a:pt x="90966" y="444"/>
                      <a:pt x="94166" y="-699"/>
                      <a:pt x="96909" y="444"/>
                    </a:cubicBezTo>
                    <a:lnTo>
                      <a:pt x="122513" y="11645"/>
                    </a:lnTo>
                    <a:cubicBezTo>
                      <a:pt x="128228" y="14160"/>
                      <a:pt x="132342" y="19646"/>
                      <a:pt x="133485" y="26962"/>
                    </a:cubicBezTo>
                    <a:cubicBezTo>
                      <a:pt x="134628" y="33591"/>
                      <a:pt x="133485" y="40906"/>
                      <a:pt x="130056" y="47764"/>
                    </a:cubicBezTo>
                    <a:lnTo>
                      <a:pt x="42503" y="232702"/>
                    </a:lnTo>
                    <a:cubicBezTo>
                      <a:pt x="36788" y="244817"/>
                      <a:pt x="26043" y="252361"/>
                      <a:pt x="16214" y="252361"/>
                    </a:cubicBez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B5476E9E-0E68-B8DB-65D2-5111C34BFE19}"/>
                  </a:ext>
                </a:extLst>
              </p:cNvPr>
              <p:cNvSpPr/>
              <p:nvPr/>
            </p:nvSpPr>
            <p:spPr>
              <a:xfrm>
                <a:off x="72880" y="7738463"/>
                <a:ext cx="73617" cy="91726"/>
              </a:xfrm>
              <a:custGeom>
                <a:avLst/>
                <a:gdLst>
                  <a:gd name="connsiteX0" fmla="*/ 20007 w 73617"/>
                  <a:gd name="connsiteY0" fmla="*/ 89869 h 91726"/>
                  <a:gd name="connsiteX1" fmla="*/ 13377 w 73617"/>
                  <a:gd name="connsiteY1" fmla="*/ 87126 h 91726"/>
                  <a:gd name="connsiteX2" fmla="*/ 1947 w 73617"/>
                  <a:gd name="connsiteY2" fmla="*/ 58322 h 91726"/>
                  <a:gd name="connsiteX3" fmla="*/ 23436 w 73617"/>
                  <a:gd name="connsiteY3" fmla="*/ 12831 h 91726"/>
                  <a:gd name="connsiteX4" fmla="*/ 53611 w 73617"/>
                  <a:gd name="connsiteY4" fmla="*/ 1858 h 91726"/>
                  <a:gd name="connsiteX5" fmla="*/ 60240 w 73617"/>
                  <a:gd name="connsiteY5" fmla="*/ 4601 h 91726"/>
                  <a:gd name="connsiteX6" fmla="*/ 71670 w 73617"/>
                  <a:gd name="connsiteY6" fmla="*/ 33405 h 91726"/>
                  <a:gd name="connsiteX7" fmla="*/ 50182 w 73617"/>
                  <a:gd name="connsiteY7" fmla="*/ 78896 h 91726"/>
                  <a:gd name="connsiteX8" fmla="*/ 20007 w 73617"/>
                  <a:gd name="connsiteY8" fmla="*/ 89869 h 91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3617" h="91726">
                    <a:moveTo>
                      <a:pt x="20007" y="89869"/>
                    </a:moveTo>
                    <a:lnTo>
                      <a:pt x="13377" y="87126"/>
                    </a:lnTo>
                    <a:cubicBezTo>
                      <a:pt x="1947" y="82096"/>
                      <a:pt x="-3082" y="69295"/>
                      <a:pt x="1947" y="58322"/>
                    </a:cubicBezTo>
                    <a:lnTo>
                      <a:pt x="23436" y="12831"/>
                    </a:lnTo>
                    <a:cubicBezTo>
                      <a:pt x="28694" y="1858"/>
                      <a:pt x="42181" y="-2943"/>
                      <a:pt x="53611" y="1858"/>
                    </a:cubicBezTo>
                    <a:lnTo>
                      <a:pt x="60240" y="4601"/>
                    </a:lnTo>
                    <a:cubicBezTo>
                      <a:pt x="71670" y="9630"/>
                      <a:pt x="76700" y="22432"/>
                      <a:pt x="71670" y="33405"/>
                    </a:cubicBezTo>
                    <a:lnTo>
                      <a:pt x="50182" y="78896"/>
                    </a:lnTo>
                    <a:cubicBezTo>
                      <a:pt x="45153" y="89869"/>
                      <a:pt x="31437" y="94669"/>
                      <a:pt x="20007" y="89869"/>
                    </a:cubicBezTo>
                    <a:close/>
                  </a:path>
                </a:pathLst>
              </a:custGeom>
              <a:solidFill>
                <a:srgbClr val="4E6EF2"/>
              </a:solidFill>
              <a:ln w="228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12" name="文本框 111">
            <a:extLst>
              <a:ext uri="{FF2B5EF4-FFF2-40B4-BE49-F238E27FC236}">
                <a16:creationId xmlns:a16="http://schemas.microsoft.com/office/drawing/2014/main" id="{1F15ACDA-5550-CF3D-E5AC-3C322F9D23ED}"/>
              </a:ext>
            </a:extLst>
          </p:cNvPr>
          <p:cNvSpPr txBox="1"/>
          <p:nvPr/>
        </p:nvSpPr>
        <p:spPr>
          <a:xfrm>
            <a:off x="5572899" y="2035015"/>
            <a:ext cx="5389285" cy="25487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3665446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5019371" y="-78449"/>
            <a:ext cx="1001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研究背景</a:t>
            </a:r>
          </a:p>
        </p:txBody>
      </p:sp>
      <p:sp>
        <p:nvSpPr>
          <p:cNvPr id="2" name="Freeform 42">
            <a:extLst>
              <a:ext uri="{FF2B5EF4-FFF2-40B4-BE49-F238E27FC236}">
                <a16:creationId xmlns:a16="http://schemas.microsoft.com/office/drawing/2014/main" id="{B1CB0E63-96D2-46DE-C5D3-21A4BFB1FBC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1578428" y="1336058"/>
            <a:ext cx="8596086" cy="4646925"/>
          </a:xfrm>
          <a:custGeom>
            <a:avLst/>
            <a:gdLst>
              <a:gd name="T0" fmla="*/ 1827500 w 3458"/>
              <a:gd name="T1" fmla="*/ 3284911 h 1870"/>
              <a:gd name="T2" fmla="*/ 1972782 w 3458"/>
              <a:gd name="T3" fmla="*/ 3139679 h 1870"/>
              <a:gd name="T4" fmla="*/ 3565154 w 3458"/>
              <a:gd name="T5" fmla="*/ 2994447 h 1870"/>
              <a:gd name="T6" fmla="*/ 5597196 w 3458"/>
              <a:gd name="T7" fmla="*/ 2849216 h 1870"/>
              <a:gd name="T8" fmla="*/ 3419872 w 3458"/>
              <a:gd name="T9" fmla="*/ 2849216 h 1870"/>
              <a:gd name="T10" fmla="*/ 5451914 w 3458"/>
              <a:gd name="T11" fmla="*/ 2700162 h 1870"/>
              <a:gd name="T12" fmla="*/ 2263347 w 3458"/>
              <a:gd name="T13" fmla="*/ 2700162 h 1870"/>
              <a:gd name="T14" fmla="*/ 3710436 w 3458"/>
              <a:gd name="T15" fmla="*/ 2556841 h 1870"/>
              <a:gd name="T16" fmla="*/ 1827500 w 3458"/>
              <a:gd name="T17" fmla="*/ 2556841 h 1870"/>
              <a:gd name="T18" fmla="*/ 3853807 w 3458"/>
              <a:gd name="T19" fmla="*/ 2411610 h 1870"/>
              <a:gd name="T20" fmla="*/ 1972782 w 3458"/>
              <a:gd name="T21" fmla="*/ 2411610 h 1870"/>
              <a:gd name="T22" fmla="*/ 3853807 w 3458"/>
              <a:gd name="T23" fmla="*/ 2266378 h 1870"/>
              <a:gd name="T24" fmla="*/ 2118065 w 3458"/>
              <a:gd name="T25" fmla="*/ 2266378 h 1870"/>
              <a:gd name="T26" fmla="*/ 3853807 w 3458"/>
              <a:gd name="T27" fmla="*/ 2121146 h 1870"/>
              <a:gd name="T28" fmla="*/ 2840654 w 3458"/>
              <a:gd name="T29" fmla="*/ 2121146 h 1870"/>
              <a:gd name="T30" fmla="*/ 4723590 w 3458"/>
              <a:gd name="T31" fmla="*/ 1977826 h 1870"/>
              <a:gd name="T32" fmla="*/ 3565154 w 3458"/>
              <a:gd name="T33" fmla="*/ 1977826 h 1870"/>
              <a:gd name="T34" fmla="*/ 1393564 w 3458"/>
              <a:gd name="T35" fmla="*/ 1977826 h 1870"/>
              <a:gd name="T36" fmla="*/ 4578308 w 3458"/>
              <a:gd name="T37" fmla="*/ 1832594 h 1870"/>
              <a:gd name="T38" fmla="*/ 3419872 w 3458"/>
              <a:gd name="T39" fmla="*/ 1832594 h 1870"/>
              <a:gd name="T40" fmla="*/ 1104911 w 3458"/>
              <a:gd name="T41" fmla="*/ 1832594 h 1870"/>
              <a:gd name="T42" fmla="*/ 4578308 w 3458"/>
              <a:gd name="T43" fmla="*/ 1687362 h 1870"/>
              <a:gd name="T44" fmla="*/ 3419872 w 3458"/>
              <a:gd name="T45" fmla="*/ 1687362 h 1870"/>
              <a:gd name="T46" fmla="*/ 1104911 w 3458"/>
              <a:gd name="T47" fmla="*/ 1687362 h 1870"/>
              <a:gd name="T48" fmla="*/ 4868873 w 3458"/>
              <a:gd name="T49" fmla="*/ 1542131 h 1870"/>
              <a:gd name="T50" fmla="*/ 3853807 w 3458"/>
              <a:gd name="T51" fmla="*/ 1542131 h 1870"/>
              <a:gd name="T52" fmla="*/ 1393564 w 3458"/>
              <a:gd name="T53" fmla="*/ 1542131 h 1870"/>
              <a:gd name="T54" fmla="*/ 5306631 w 3458"/>
              <a:gd name="T55" fmla="*/ 1398810 h 1870"/>
              <a:gd name="T56" fmla="*/ 4289655 w 3458"/>
              <a:gd name="T57" fmla="*/ 1398810 h 1870"/>
              <a:gd name="T58" fmla="*/ 1684129 w 3458"/>
              <a:gd name="T59" fmla="*/ 1398810 h 1870"/>
              <a:gd name="T60" fmla="*/ 5597196 w 3458"/>
              <a:gd name="T61" fmla="*/ 1253578 h 1870"/>
              <a:gd name="T62" fmla="*/ 4578308 w 3458"/>
              <a:gd name="T63" fmla="*/ 1253578 h 1870"/>
              <a:gd name="T64" fmla="*/ 3565154 w 3458"/>
              <a:gd name="T65" fmla="*/ 1253578 h 1870"/>
              <a:gd name="T66" fmla="*/ 1684129 w 3458"/>
              <a:gd name="T67" fmla="*/ 1253578 h 1870"/>
              <a:gd name="T68" fmla="*/ 6031132 w 3458"/>
              <a:gd name="T69" fmla="*/ 1104525 h 1870"/>
              <a:gd name="T70" fmla="*/ 4868873 w 3458"/>
              <a:gd name="T71" fmla="*/ 1104525 h 1870"/>
              <a:gd name="T72" fmla="*/ 3853807 w 3458"/>
              <a:gd name="T73" fmla="*/ 1104525 h 1870"/>
              <a:gd name="T74" fmla="*/ 1827500 w 3458"/>
              <a:gd name="T75" fmla="*/ 1104525 h 1870"/>
              <a:gd name="T76" fmla="*/ 814346 w 3458"/>
              <a:gd name="T77" fmla="*/ 1104525 h 1870"/>
              <a:gd name="T78" fmla="*/ 5740567 w 3458"/>
              <a:gd name="T79" fmla="*/ 959293 h 1870"/>
              <a:gd name="T80" fmla="*/ 4723590 w 3458"/>
              <a:gd name="T81" fmla="*/ 959293 h 1870"/>
              <a:gd name="T82" fmla="*/ 3710436 w 3458"/>
              <a:gd name="T83" fmla="*/ 959293 h 1870"/>
              <a:gd name="T84" fmla="*/ 1393564 w 3458"/>
              <a:gd name="T85" fmla="*/ 959293 h 1870"/>
              <a:gd name="T86" fmla="*/ 235128 w 3458"/>
              <a:gd name="T87" fmla="*/ 959293 h 1870"/>
              <a:gd name="T88" fmla="*/ 5740567 w 3458"/>
              <a:gd name="T89" fmla="*/ 814062 h 1870"/>
              <a:gd name="T90" fmla="*/ 4723590 w 3458"/>
              <a:gd name="T91" fmla="*/ 814062 h 1870"/>
              <a:gd name="T92" fmla="*/ 3710436 w 3458"/>
              <a:gd name="T93" fmla="*/ 814062 h 1870"/>
              <a:gd name="T94" fmla="*/ 1827500 w 3458"/>
              <a:gd name="T95" fmla="*/ 814062 h 1870"/>
              <a:gd name="T96" fmla="*/ 814346 w 3458"/>
              <a:gd name="T97" fmla="*/ 814062 h 1870"/>
              <a:gd name="T98" fmla="*/ 6319785 w 3458"/>
              <a:gd name="T99" fmla="*/ 670741 h 1870"/>
              <a:gd name="T100" fmla="*/ 5306631 w 3458"/>
              <a:gd name="T101" fmla="*/ 670741 h 1870"/>
              <a:gd name="T102" fmla="*/ 4289655 w 3458"/>
              <a:gd name="T103" fmla="*/ 670741 h 1870"/>
              <a:gd name="T104" fmla="*/ 2263347 w 3458"/>
              <a:gd name="T105" fmla="*/ 670741 h 1870"/>
              <a:gd name="T106" fmla="*/ 959629 w 3458"/>
              <a:gd name="T107" fmla="*/ 670741 h 1870"/>
              <a:gd name="T108" fmla="*/ 5885850 w 3458"/>
              <a:gd name="T109" fmla="*/ 525509 h 1870"/>
              <a:gd name="T110" fmla="*/ 4723590 w 3458"/>
              <a:gd name="T111" fmla="*/ 525509 h 1870"/>
              <a:gd name="T112" fmla="*/ 2263347 w 3458"/>
              <a:gd name="T113" fmla="*/ 525509 h 1870"/>
              <a:gd name="T114" fmla="*/ 814346 w 3458"/>
              <a:gd name="T115" fmla="*/ 525509 h 1870"/>
              <a:gd name="T116" fmla="*/ 3565154 w 3458"/>
              <a:gd name="T117" fmla="*/ 380278 h 1870"/>
              <a:gd name="T118" fmla="*/ 1538847 w 3458"/>
              <a:gd name="T119" fmla="*/ 380278 h 1870"/>
              <a:gd name="T120" fmla="*/ 3419872 w 3458"/>
              <a:gd name="T121" fmla="*/ 235046 h 1870"/>
              <a:gd name="T122" fmla="*/ 1684129 w 3458"/>
              <a:gd name="T123" fmla="*/ 235046 h 1870"/>
              <a:gd name="T124" fmla="*/ 2552000 w 3458"/>
              <a:gd name="T125" fmla="*/ 91725 h 1870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3458"/>
              <a:gd name="T190" fmla="*/ 0 h 1870"/>
              <a:gd name="T191" fmla="*/ 3458 w 3458"/>
              <a:gd name="T192" fmla="*/ 1870 h 1870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3458" h="1870">
                <a:moveTo>
                  <a:pt x="956" y="1870"/>
                </a:moveTo>
                <a:lnTo>
                  <a:pt x="909" y="1870"/>
                </a:lnTo>
                <a:lnTo>
                  <a:pt x="909" y="1823"/>
                </a:lnTo>
                <a:lnTo>
                  <a:pt x="956" y="1823"/>
                </a:lnTo>
                <a:lnTo>
                  <a:pt x="956" y="1870"/>
                </a:lnTo>
                <a:close/>
                <a:moveTo>
                  <a:pt x="3230" y="1794"/>
                </a:moveTo>
                <a:lnTo>
                  <a:pt x="3181" y="1794"/>
                </a:lnTo>
                <a:lnTo>
                  <a:pt x="3181" y="1747"/>
                </a:lnTo>
                <a:lnTo>
                  <a:pt x="3230" y="1747"/>
                </a:lnTo>
                <a:lnTo>
                  <a:pt x="3230" y="1794"/>
                </a:lnTo>
                <a:close/>
                <a:moveTo>
                  <a:pt x="956" y="1794"/>
                </a:moveTo>
                <a:lnTo>
                  <a:pt x="909" y="1794"/>
                </a:lnTo>
                <a:lnTo>
                  <a:pt x="909" y="1747"/>
                </a:lnTo>
                <a:lnTo>
                  <a:pt x="956" y="1747"/>
                </a:lnTo>
                <a:lnTo>
                  <a:pt x="956" y="1794"/>
                </a:lnTo>
                <a:close/>
                <a:moveTo>
                  <a:pt x="3306" y="1719"/>
                </a:moveTo>
                <a:lnTo>
                  <a:pt x="3257" y="1719"/>
                </a:lnTo>
                <a:lnTo>
                  <a:pt x="3257" y="1671"/>
                </a:lnTo>
                <a:lnTo>
                  <a:pt x="3306" y="1671"/>
                </a:lnTo>
                <a:lnTo>
                  <a:pt x="3306" y="1719"/>
                </a:lnTo>
                <a:close/>
                <a:moveTo>
                  <a:pt x="3003" y="1719"/>
                </a:moveTo>
                <a:lnTo>
                  <a:pt x="2954" y="1719"/>
                </a:lnTo>
                <a:lnTo>
                  <a:pt x="2954" y="1671"/>
                </a:lnTo>
                <a:lnTo>
                  <a:pt x="3003" y="1671"/>
                </a:lnTo>
                <a:lnTo>
                  <a:pt x="3003" y="1719"/>
                </a:lnTo>
                <a:close/>
                <a:moveTo>
                  <a:pt x="1032" y="1719"/>
                </a:moveTo>
                <a:lnTo>
                  <a:pt x="985" y="1719"/>
                </a:lnTo>
                <a:lnTo>
                  <a:pt x="985" y="1671"/>
                </a:lnTo>
                <a:lnTo>
                  <a:pt x="1032" y="1671"/>
                </a:lnTo>
                <a:lnTo>
                  <a:pt x="1032" y="1719"/>
                </a:lnTo>
                <a:close/>
                <a:moveTo>
                  <a:pt x="956" y="1719"/>
                </a:moveTo>
                <a:lnTo>
                  <a:pt x="909" y="1719"/>
                </a:lnTo>
                <a:lnTo>
                  <a:pt x="909" y="1671"/>
                </a:lnTo>
                <a:lnTo>
                  <a:pt x="956" y="1671"/>
                </a:lnTo>
                <a:lnTo>
                  <a:pt x="956" y="1719"/>
                </a:lnTo>
                <a:close/>
                <a:moveTo>
                  <a:pt x="3382" y="1643"/>
                </a:moveTo>
                <a:lnTo>
                  <a:pt x="3332" y="1643"/>
                </a:lnTo>
                <a:lnTo>
                  <a:pt x="3332" y="1596"/>
                </a:lnTo>
                <a:lnTo>
                  <a:pt x="3382" y="1596"/>
                </a:lnTo>
                <a:lnTo>
                  <a:pt x="3382" y="1643"/>
                </a:lnTo>
                <a:close/>
                <a:moveTo>
                  <a:pt x="3306" y="1643"/>
                </a:moveTo>
                <a:lnTo>
                  <a:pt x="3257" y="1643"/>
                </a:lnTo>
                <a:lnTo>
                  <a:pt x="3257" y="1596"/>
                </a:lnTo>
                <a:lnTo>
                  <a:pt x="3306" y="1596"/>
                </a:lnTo>
                <a:lnTo>
                  <a:pt x="3306" y="1643"/>
                </a:lnTo>
                <a:close/>
                <a:moveTo>
                  <a:pt x="3079" y="1643"/>
                </a:moveTo>
                <a:lnTo>
                  <a:pt x="3029" y="1643"/>
                </a:lnTo>
                <a:lnTo>
                  <a:pt x="3029" y="1596"/>
                </a:lnTo>
                <a:lnTo>
                  <a:pt x="3079" y="1596"/>
                </a:lnTo>
                <a:lnTo>
                  <a:pt x="3079" y="1643"/>
                </a:lnTo>
                <a:close/>
                <a:moveTo>
                  <a:pt x="3003" y="1643"/>
                </a:moveTo>
                <a:lnTo>
                  <a:pt x="2954" y="1643"/>
                </a:lnTo>
                <a:lnTo>
                  <a:pt x="2954" y="1596"/>
                </a:lnTo>
                <a:lnTo>
                  <a:pt x="3003" y="1596"/>
                </a:lnTo>
                <a:lnTo>
                  <a:pt x="3003" y="1643"/>
                </a:lnTo>
                <a:close/>
                <a:moveTo>
                  <a:pt x="2928" y="1643"/>
                </a:moveTo>
                <a:lnTo>
                  <a:pt x="2878" y="1643"/>
                </a:lnTo>
                <a:lnTo>
                  <a:pt x="2878" y="1596"/>
                </a:lnTo>
                <a:lnTo>
                  <a:pt x="2928" y="1596"/>
                </a:lnTo>
                <a:lnTo>
                  <a:pt x="2928" y="1643"/>
                </a:lnTo>
                <a:close/>
                <a:moveTo>
                  <a:pt x="2776" y="1643"/>
                </a:moveTo>
                <a:lnTo>
                  <a:pt x="2726" y="1643"/>
                </a:lnTo>
                <a:lnTo>
                  <a:pt x="2726" y="1596"/>
                </a:lnTo>
                <a:lnTo>
                  <a:pt x="2776" y="1596"/>
                </a:lnTo>
                <a:lnTo>
                  <a:pt x="2776" y="1643"/>
                </a:lnTo>
                <a:close/>
                <a:moveTo>
                  <a:pt x="1032" y="1643"/>
                </a:moveTo>
                <a:lnTo>
                  <a:pt x="985" y="1643"/>
                </a:lnTo>
                <a:lnTo>
                  <a:pt x="985" y="1596"/>
                </a:lnTo>
                <a:lnTo>
                  <a:pt x="1032" y="1596"/>
                </a:lnTo>
                <a:lnTo>
                  <a:pt x="1032" y="1643"/>
                </a:lnTo>
                <a:close/>
                <a:moveTo>
                  <a:pt x="956" y="1643"/>
                </a:moveTo>
                <a:lnTo>
                  <a:pt x="909" y="1643"/>
                </a:lnTo>
                <a:lnTo>
                  <a:pt x="909" y="1596"/>
                </a:lnTo>
                <a:lnTo>
                  <a:pt x="956" y="1596"/>
                </a:lnTo>
                <a:lnTo>
                  <a:pt x="956" y="1643"/>
                </a:lnTo>
                <a:close/>
                <a:moveTo>
                  <a:pt x="3079" y="1567"/>
                </a:moveTo>
                <a:lnTo>
                  <a:pt x="3029" y="1567"/>
                </a:lnTo>
                <a:lnTo>
                  <a:pt x="3029" y="1517"/>
                </a:lnTo>
                <a:lnTo>
                  <a:pt x="3079" y="1517"/>
                </a:lnTo>
                <a:lnTo>
                  <a:pt x="3079" y="1567"/>
                </a:lnTo>
                <a:close/>
                <a:moveTo>
                  <a:pt x="3003" y="1567"/>
                </a:moveTo>
                <a:lnTo>
                  <a:pt x="2954" y="1567"/>
                </a:lnTo>
                <a:lnTo>
                  <a:pt x="2954" y="1517"/>
                </a:lnTo>
                <a:lnTo>
                  <a:pt x="3003" y="1517"/>
                </a:lnTo>
                <a:lnTo>
                  <a:pt x="3003" y="1567"/>
                </a:lnTo>
                <a:close/>
                <a:moveTo>
                  <a:pt x="2928" y="1567"/>
                </a:moveTo>
                <a:lnTo>
                  <a:pt x="2878" y="1567"/>
                </a:lnTo>
                <a:lnTo>
                  <a:pt x="2878" y="1517"/>
                </a:lnTo>
                <a:lnTo>
                  <a:pt x="2928" y="1517"/>
                </a:lnTo>
                <a:lnTo>
                  <a:pt x="2928" y="1567"/>
                </a:lnTo>
                <a:close/>
                <a:moveTo>
                  <a:pt x="2852" y="1567"/>
                </a:moveTo>
                <a:lnTo>
                  <a:pt x="2802" y="1567"/>
                </a:lnTo>
                <a:lnTo>
                  <a:pt x="2802" y="1517"/>
                </a:lnTo>
                <a:lnTo>
                  <a:pt x="2852" y="1517"/>
                </a:lnTo>
                <a:lnTo>
                  <a:pt x="2852" y="1567"/>
                </a:lnTo>
                <a:close/>
                <a:moveTo>
                  <a:pt x="2776" y="1567"/>
                </a:moveTo>
                <a:lnTo>
                  <a:pt x="2726" y="1567"/>
                </a:lnTo>
                <a:lnTo>
                  <a:pt x="2726" y="1517"/>
                </a:lnTo>
                <a:lnTo>
                  <a:pt x="2776" y="1517"/>
                </a:lnTo>
                <a:lnTo>
                  <a:pt x="2776" y="1567"/>
                </a:lnTo>
                <a:close/>
                <a:moveTo>
                  <a:pt x="1865" y="1567"/>
                </a:moveTo>
                <a:lnTo>
                  <a:pt x="1818" y="1567"/>
                </a:lnTo>
                <a:lnTo>
                  <a:pt x="1818" y="1517"/>
                </a:lnTo>
                <a:lnTo>
                  <a:pt x="1865" y="1517"/>
                </a:lnTo>
                <a:lnTo>
                  <a:pt x="1865" y="1567"/>
                </a:lnTo>
                <a:close/>
                <a:moveTo>
                  <a:pt x="1789" y="1567"/>
                </a:moveTo>
                <a:lnTo>
                  <a:pt x="1742" y="1567"/>
                </a:lnTo>
                <a:lnTo>
                  <a:pt x="1742" y="1517"/>
                </a:lnTo>
                <a:lnTo>
                  <a:pt x="1789" y="1517"/>
                </a:lnTo>
                <a:lnTo>
                  <a:pt x="1789" y="1567"/>
                </a:lnTo>
                <a:close/>
                <a:moveTo>
                  <a:pt x="1108" y="1567"/>
                </a:moveTo>
                <a:lnTo>
                  <a:pt x="1060" y="1567"/>
                </a:lnTo>
                <a:lnTo>
                  <a:pt x="1060" y="1517"/>
                </a:lnTo>
                <a:lnTo>
                  <a:pt x="1108" y="1517"/>
                </a:lnTo>
                <a:lnTo>
                  <a:pt x="1108" y="1567"/>
                </a:lnTo>
                <a:close/>
                <a:moveTo>
                  <a:pt x="1032" y="1567"/>
                </a:moveTo>
                <a:lnTo>
                  <a:pt x="985" y="1567"/>
                </a:lnTo>
                <a:lnTo>
                  <a:pt x="985" y="1517"/>
                </a:lnTo>
                <a:lnTo>
                  <a:pt x="1032" y="1517"/>
                </a:lnTo>
                <a:lnTo>
                  <a:pt x="1032" y="1567"/>
                </a:lnTo>
                <a:close/>
                <a:moveTo>
                  <a:pt x="956" y="1567"/>
                </a:moveTo>
                <a:lnTo>
                  <a:pt x="909" y="1567"/>
                </a:lnTo>
                <a:lnTo>
                  <a:pt x="909" y="1517"/>
                </a:lnTo>
                <a:lnTo>
                  <a:pt x="956" y="1517"/>
                </a:lnTo>
                <a:lnTo>
                  <a:pt x="956" y="1567"/>
                </a:lnTo>
                <a:close/>
                <a:moveTo>
                  <a:pt x="3079" y="1491"/>
                </a:moveTo>
                <a:lnTo>
                  <a:pt x="3029" y="1491"/>
                </a:lnTo>
                <a:lnTo>
                  <a:pt x="3029" y="1442"/>
                </a:lnTo>
                <a:lnTo>
                  <a:pt x="3079" y="1442"/>
                </a:lnTo>
                <a:lnTo>
                  <a:pt x="3079" y="1491"/>
                </a:lnTo>
                <a:close/>
                <a:moveTo>
                  <a:pt x="3003" y="1491"/>
                </a:moveTo>
                <a:lnTo>
                  <a:pt x="2954" y="1491"/>
                </a:lnTo>
                <a:lnTo>
                  <a:pt x="2954" y="1442"/>
                </a:lnTo>
                <a:lnTo>
                  <a:pt x="3003" y="1442"/>
                </a:lnTo>
                <a:lnTo>
                  <a:pt x="3003" y="1491"/>
                </a:lnTo>
                <a:close/>
                <a:moveTo>
                  <a:pt x="2928" y="1491"/>
                </a:moveTo>
                <a:lnTo>
                  <a:pt x="2878" y="1491"/>
                </a:lnTo>
                <a:lnTo>
                  <a:pt x="2878" y="1442"/>
                </a:lnTo>
                <a:lnTo>
                  <a:pt x="2928" y="1442"/>
                </a:lnTo>
                <a:lnTo>
                  <a:pt x="2928" y="1491"/>
                </a:lnTo>
                <a:close/>
                <a:moveTo>
                  <a:pt x="2852" y="1491"/>
                </a:moveTo>
                <a:lnTo>
                  <a:pt x="2802" y="1491"/>
                </a:lnTo>
                <a:lnTo>
                  <a:pt x="2802" y="1442"/>
                </a:lnTo>
                <a:lnTo>
                  <a:pt x="2852" y="1442"/>
                </a:lnTo>
                <a:lnTo>
                  <a:pt x="2852" y="1491"/>
                </a:lnTo>
                <a:close/>
                <a:moveTo>
                  <a:pt x="2776" y="1491"/>
                </a:moveTo>
                <a:lnTo>
                  <a:pt x="2726" y="1491"/>
                </a:lnTo>
                <a:lnTo>
                  <a:pt x="2726" y="1442"/>
                </a:lnTo>
                <a:lnTo>
                  <a:pt x="2776" y="1442"/>
                </a:lnTo>
                <a:lnTo>
                  <a:pt x="2776" y="1491"/>
                </a:lnTo>
                <a:close/>
                <a:moveTo>
                  <a:pt x="2700" y="1491"/>
                </a:moveTo>
                <a:lnTo>
                  <a:pt x="2651" y="1491"/>
                </a:lnTo>
                <a:lnTo>
                  <a:pt x="2651" y="1442"/>
                </a:lnTo>
                <a:lnTo>
                  <a:pt x="2700" y="1442"/>
                </a:lnTo>
                <a:lnTo>
                  <a:pt x="2700" y="1491"/>
                </a:lnTo>
                <a:close/>
                <a:moveTo>
                  <a:pt x="2092" y="1491"/>
                </a:moveTo>
                <a:lnTo>
                  <a:pt x="2045" y="1491"/>
                </a:lnTo>
                <a:lnTo>
                  <a:pt x="2045" y="1442"/>
                </a:lnTo>
                <a:lnTo>
                  <a:pt x="2092" y="1442"/>
                </a:lnTo>
                <a:lnTo>
                  <a:pt x="2092" y="1491"/>
                </a:lnTo>
                <a:close/>
                <a:moveTo>
                  <a:pt x="1941" y="1491"/>
                </a:moveTo>
                <a:lnTo>
                  <a:pt x="1893" y="1491"/>
                </a:lnTo>
                <a:lnTo>
                  <a:pt x="1893" y="1442"/>
                </a:lnTo>
                <a:lnTo>
                  <a:pt x="1941" y="1442"/>
                </a:lnTo>
                <a:lnTo>
                  <a:pt x="1941" y="1491"/>
                </a:lnTo>
                <a:close/>
                <a:moveTo>
                  <a:pt x="1865" y="1491"/>
                </a:moveTo>
                <a:lnTo>
                  <a:pt x="1818" y="1491"/>
                </a:lnTo>
                <a:lnTo>
                  <a:pt x="1818" y="1442"/>
                </a:lnTo>
                <a:lnTo>
                  <a:pt x="1865" y="1442"/>
                </a:lnTo>
                <a:lnTo>
                  <a:pt x="1865" y="1491"/>
                </a:lnTo>
                <a:close/>
                <a:moveTo>
                  <a:pt x="1789" y="1491"/>
                </a:moveTo>
                <a:lnTo>
                  <a:pt x="1742" y="1491"/>
                </a:lnTo>
                <a:lnTo>
                  <a:pt x="1742" y="1442"/>
                </a:lnTo>
                <a:lnTo>
                  <a:pt x="1789" y="1442"/>
                </a:lnTo>
                <a:lnTo>
                  <a:pt x="1789" y="1491"/>
                </a:lnTo>
                <a:close/>
                <a:moveTo>
                  <a:pt x="1184" y="1491"/>
                </a:moveTo>
                <a:lnTo>
                  <a:pt x="1136" y="1491"/>
                </a:lnTo>
                <a:lnTo>
                  <a:pt x="1136" y="1442"/>
                </a:lnTo>
                <a:lnTo>
                  <a:pt x="1184" y="1442"/>
                </a:lnTo>
                <a:lnTo>
                  <a:pt x="1184" y="1491"/>
                </a:lnTo>
                <a:close/>
                <a:moveTo>
                  <a:pt x="1108" y="1491"/>
                </a:moveTo>
                <a:lnTo>
                  <a:pt x="1060" y="1491"/>
                </a:lnTo>
                <a:lnTo>
                  <a:pt x="1060" y="1442"/>
                </a:lnTo>
                <a:lnTo>
                  <a:pt x="1108" y="1442"/>
                </a:lnTo>
                <a:lnTo>
                  <a:pt x="1108" y="1491"/>
                </a:lnTo>
                <a:close/>
                <a:moveTo>
                  <a:pt x="1032" y="1491"/>
                </a:moveTo>
                <a:lnTo>
                  <a:pt x="985" y="1491"/>
                </a:lnTo>
                <a:lnTo>
                  <a:pt x="985" y="1442"/>
                </a:lnTo>
                <a:lnTo>
                  <a:pt x="1032" y="1442"/>
                </a:lnTo>
                <a:lnTo>
                  <a:pt x="1032" y="1491"/>
                </a:lnTo>
                <a:close/>
                <a:moveTo>
                  <a:pt x="956" y="1491"/>
                </a:moveTo>
                <a:lnTo>
                  <a:pt x="909" y="1491"/>
                </a:lnTo>
                <a:lnTo>
                  <a:pt x="909" y="1442"/>
                </a:lnTo>
                <a:lnTo>
                  <a:pt x="956" y="1442"/>
                </a:lnTo>
                <a:lnTo>
                  <a:pt x="956" y="1491"/>
                </a:lnTo>
                <a:close/>
                <a:moveTo>
                  <a:pt x="3003" y="1413"/>
                </a:moveTo>
                <a:lnTo>
                  <a:pt x="2954" y="1413"/>
                </a:lnTo>
                <a:lnTo>
                  <a:pt x="2954" y="1366"/>
                </a:lnTo>
                <a:lnTo>
                  <a:pt x="3003" y="1366"/>
                </a:lnTo>
                <a:lnTo>
                  <a:pt x="3003" y="1413"/>
                </a:lnTo>
                <a:close/>
                <a:moveTo>
                  <a:pt x="2928" y="1413"/>
                </a:moveTo>
                <a:lnTo>
                  <a:pt x="2878" y="1413"/>
                </a:lnTo>
                <a:lnTo>
                  <a:pt x="2878" y="1366"/>
                </a:lnTo>
                <a:lnTo>
                  <a:pt x="2928" y="1366"/>
                </a:lnTo>
                <a:lnTo>
                  <a:pt x="2928" y="1413"/>
                </a:lnTo>
                <a:close/>
                <a:moveTo>
                  <a:pt x="2852" y="1413"/>
                </a:moveTo>
                <a:lnTo>
                  <a:pt x="2802" y="1413"/>
                </a:lnTo>
                <a:lnTo>
                  <a:pt x="2802" y="1366"/>
                </a:lnTo>
                <a:lnTo>
                  <a:pt x="2852" y="1366"/>
                </a:lnTo>
                <a:lnTo>
                  <a:pt x="2852" y="1413"/>
                </a:lnTo>
                <a:close/>
                <a:moveTo>
                  <a:pt x="2092" y="1413"/>
                </a:moveTo>
                <a:lnTo>
                  <a:pt x="2045" y="1413"/>
                </a:lnTo>
                <a:lnTo>
                  <a:pt x="2045" y="1366"/>
                </a:lnTo>
                <a:lnTo>
                  <a:pt x="2092" y="1366"/>
                </a:lnTo>
                <a:lnTo>
                  <a:pt x="2092" y="1413"/>
                </a:lnTo>
                <a:close/>
                <a:moveTo>
                  <a:pt x="2016" y="1413"/>
                </a:moveTo>
                <a:lnTo>
                  <a:pt x="1969" y="1413"/>
                </a:lnTo>
                <a:lnTo>
                  <a:pt x="1969" y="1366"/>
                </a:lnTo>
                <a:lnTo>
                  <a:pt x="2016" y="1366"/>
                </a:lnTo>
                <a:lnTo>
                  <a:pt x="2016" y="1413"/>
                </a:lnTo>
                <a:close/>
                <a:moveTo>
                  <a:pt x="1941" y="1413"/>
                </a:moveTo>
                <a:lnTo>
                  <a:pt x="1893" y="1413"/>
                </a:lnTo>
                <a:lnTo>
                  <a:pt x="1893" y="1366"/>
                </a:lnTo>
                <a:lnTo>
                  <a:pt x="1941" y="1366"/>
                </a:lnTo>
                <a:lnTo>
                  <a:pt x="1941" y="1413"/>
                </a:lnTo>
                <a:close/>
                <a:moveTo>
                  <a:pt x="1865" y="1413"/>
                </a:moveTo>
                <a:lnTo>
                  <a:pt x="1818" y="1413"/>
                </a:lnTo>
                <a:lnTo>
                  <a:pt x="1818" y="1366"/>
                </a:lnTo>
                <a:lnTo>
                  <a:pt x="1865" y="1366"/>
                </a:lnTo>
                <a:lnTo>
                  <a:pt x="1865" y="1413"/>
                </a:lnTo>
                <a:close/>
                <a:moveTo>
                  <a:pt x="1789" y="1413"/>
                </a:moveTo>
                <a:lnTo>
                  <a:pt x="1742" y="1413"/>
                </a:lnTo>
                <a:lnTo>
                  <a:pt x="1742" y="1366"/>
                </a:lnTo>
                <a:lnTo>
                  <a:pt x="1789" y="1366"/>
                </a:lnTo>
                <a:lnTo>
                  <a:pt x="1789" y="1413"/>
                </a:lnTo>
                <a:close/>
                <a:moveTo>
                  <a:pt x="1259" y="1413"/>
                </a:moveTo>
                <a:lnTo>
                  <a:pt x="1212" y="1413"/>
                </a:lnTo>
                <a:lnTo>
                  <a:pt x="1212" y="1366"/>
                </a:lnTo>
                <a:lnTo>
                  <a:pt x="1259" y="1366"/>
                </a:lnTo>
                <a:lnTo>
                  <a:pt x="1259" y="1413"/>
                </a:lnTo>
                <a:close/>
                <a:moveTo>
                  <a:pt x="1184" y="1413"/>
                </a:moveTo>
                <a:lnTo>
                  <a:pt x="1136" y="1413"/>
                </a:lnTo>
                <a:lnTo>
                  <a:pt x="1136" y="1366"/>
                </a:lnTo>
                <a:lnTo>
                  <a:pt x="1184" y="1366"/>
                </a:lnTo>
                <a:lnTo>
                  <a:pt x="1184" y="1413"/>
                </a:lnTo>
                <a:close/>
                <a:moveTo>
                  <a:pt x="1108" y="1413"/>
                </a:moveTo>
                <a:lnTo>
                  <a:pt x="1060" y="1413"/>
                </a:lnTo>
                <a:lnTo>
                  <a:pt x="1060" y="1366"/>
                </a:lnTo>
                <a:lnTo>
                  <a:pt x="1108" y="1366"/>
                </a:lnTo>
                <a:lnTo>
                  <a:pt x="1108" y="1413"/>
                </a:lnTo>
                <a:close/>
                <a:moveTo>
                  <a:pt x="1032" y="1413"/>
                </a:moveTo>
                <a:lnTo>
                  <a:pt x="985" y="1413"/>
                </a:lnTo>
                <a:lnTo>
                  <a:pt x="985" y="1366"/>
                </a:lnTo>
                <a:lnTo>
                  <a:pt x="1032" y="1366"/>
                </a:lnTo>
                <a:lnTo>
                  <a:pt x="1032" y="1413"/>
                </a:lnTo>
                <a:close/>
                <a:moveTo>
                  <a:pt x="956" y="1413"/>
                </a:moveTo>
                <a:lnTo>
                  <a:pt x="909" y="1413"/>
                </a:lnTo>
                <a:lnTo>
                  <a:pt x="909" y="1366"/>
                </a:lnTo>
                <a:lnTo>
                  <a:pt x="956" y="1366"/>
                </a:lnTo>
                <a:lnTo>
                  <a:pt x="956" y="1413"/>
                </a:lnTo>
                <a:close/>
                <a:moveTo>
                  <a:pt x="3079" y="1338"/>
                </a:moveTo>
                <a:lnTo>
                  <a:pt x="3029" y="1338"/>
                </a:lnTo>
                <a:lnTo>
                  <a:pt x="3029" y="1290"/>
                </a:lnTo>
                <a:lnTo>
                  <a:pt x="3079" y="1290"/>
                </a:lnTo>
                <a:lnTo>
                  <a:pt x="3079" y="1338"/>
                </a:lnTo>
                <a:close/>
                <a:moveTo>
                  <a:pt x="3003" y="1338"/>
                </a:moveTo>
                <a:lnTo>
                  <a:pt x="2954" y="1338"/>
                </a:lnTo>
                <a:lnTo>
                  <a:pt x="2954" y="1290"/>
                </a:lnTo>
                <a:lnTo>
                  <a:pt x="3003" y="1290"/>
                </a:lnTo>
                <a:lnTo>
                  <a:pt x="3003" y="1338"/>
                </a:lnTo>
                <a:close/>
                <a:moveTo>
                  <a:pt x="2016" y="1338"/>
                </a:moveTo>
                <a:lnTo>
                  <a:pt x="1969" y="1338"/>
                </a:lnTo>
                <a:lnTo>
                  <a:pt x="1969" y="1290"/>
                </a:lnTo>
                <a:lnTo>
                  <a:pt x="2016" y="1290"/>
                </a:lnTo>
                <a:lnTo>
                  <a:pt x="2016" y="1338"/>
                </a:lnTo>
                <a:close/>
                <a:moveTo>
                  <a:pt x="1941" y="1338"/>
                </a:moveTo>
                <a:lnTo>
                  <a:pt x="1893" y="1338"/>
                </a:lnTo>
                <a:lnTo>
                  <a:pt x="1893" y="1290"/>
                </a:lnTo>
                <a:lnTo>
                  <a:pt x="1941" y="1290"/>
                </a:lnTo>
                <a:lnTo>
                  <a:pt x="1941" y="1338"/>
                </a:lnTo>
                <a:close/>
                <a:moveTo>
                  <a:pt x="1865" y="1338"/>
                </a:moveTo>
                <a:lnTo>
                  <a:pt x="1818" y="1338"/>
                </a:lnTo>
                <a:lnTo>
                  <a:pt x="1818" y="1290"/>
                </a:lnTo>
                <a:lnTo>
                  <a:pt x="1865" y="1290"/>
                </a:lnTo>
                <a:lnTo>
                  <a:pt x="1865" y="1338"/>
                </a:lnTo>
                <a:close/>
                <a:moveTo>
                  <a:pt x="1789" y="1338"/>
                </a:moveTo>
                <a:lnTo>
                  <a:pt x="1742" y="1338"/>
                </a:lnTo>
                <a:lnTo>
                  <a:pt x="1742" y="1290"/>
                </a:lnTo>
                <a:lnTo>
                  <a:pt x="1789" y="1290"/>
                </a:lnTo>
                <a:lnTo>
                  <a:pt x="1789" y="1338"/>
                </a:lnTo>
                <a:close/>
                <a:moveTo>
                  <a:pt x="1259" y="1338"/>
                </a:moveTo>
                <a:lnTo>
                  <a:pt x="1212" y="1338"/>
                </a:lnTo>
                <a:lnTo>
                  <a:pt x="1212" y="1290"/>
                </a:lnTo>
                <a:lnTo>
                  <a:pt x="1259" y="1290"/>
                </a:lnTo>
                <a:lnTo>
                  <a:pt x="1259" y="1338"/>
                </a:lnTo>
                <a:close/>
                <a:moveTo>
                  <a:pt x="1184" y="1338"/>
                </a:moveTo>
                <a:lnTo>
                  <a:pt x="1136" y="1338"/>
                </a:lnTo>
                <a:lnTo>
                  <a:pt x="1136" y="1290"/>
                </a:lnTo>
                <a:lnTo>
                  <a:pt x="1184" y="1290"/>
                </a:lnTo>
                <a:lnTo>
                  <a:pt x="1184" y="1338"/>
                </a:lnTo>
                <a:close/>
                <a:moveTo>
                  <a:pt x="1108" y="1338"/>
                </a:moveTo>
                <a:lnTo>
                  <a:pt x="1060" y="1338"/>
                </a:lnTo>
                <a:lnTo>
                  <a:pt x="1060" y="1290"/>
                </a:lnTo>
                <a:lnTo>
                  <a:pt x="1108" y="1290"/>
                </a:lnTo>
                <a:lnTo>
                  <a:pt x="1108" y="1338"/>
                </a:lnTo>
                <a:close/>
                <a:moveTo>
                  <a:pt x="1032" y="1338"/>
                </a:moveTo>
                <a:lnTo>
                  <a:pt x="985" y="1338"/>
                </a:lnTo>
                <a:lnTo>
                  <a:pt x="985" y="1290"/>
                </a:lnTo>
                <a:lnTo>
                  <a:pt x="1032" y="1290"/>
                </a:lnTo>
                <a:lnTo>
                  <a:pt x="1032" y="1338"/>
                </a:lnTo>
                <a:close/>
                <a:moveTo>
                  <a:pt x="956" y="1338"/>
                </a:moveTo>
                <a:lnTo>
                  <a:pt x="909" y="1338"/>
                </a:lnTo>
                <a:lnTo>
                  <a:pt x="909" y="1290"/>
                </a:lnTo>
                <a:lnTo>
                  <a:pt x="956" y="1290"/>
                </a:lnTo>
                <a:lnTo>
                  <a:pt x="956" y="1338"/>
                </a:lnTo>
                <a:close/>
                <a:moveTo>
                  <a:pt x="881" y="1338"/>
                </a:moveTo>
                <a:lnTo>
                  <a:pt x="833" y="1338"/>
                </a:lnTo>
                <a:lnTo>
                  <a:pt x="833" y="1290"/>
                </a:lnTo>
                <a:lnTo>
                  <a:pt x="881" y="1290"/>
                </a:lnTo>
                <a:lnTo>
                  <a:pt x="881" y="1338"/>
                </a:lnTo>
                <a:close/>
                <a:moveTo>
                  <a:pt x="3003" y="1262"/>
                </a:moveTo>
                <a:lnTo>
                  <a:pt x="2954" y="1262"/>
                </a:lnTo>
                <a:lnTo>
                  <a:pt x="2954" y="1215"/>
                </a:lnTo>
                <a:lnTo>
                  <a:pt x="3003" y="1215"/>
                </a:lnTo>
                <a:lnTo>
                  <a:pt x="3003" y="1262"/>
                </a:lnTo>
                <a:close/>
                <a:moveTo>
                  <a:pt x="2928" y="1262"/>
                </a:moveTo>
                <a:lnTo>
                  <a:pt x="2878" y="1262"/>
                </a:lnTo>
                <a:lnTo>
                  <a:pt x="2878" y="1215"/>
                </a:lnTo>
                <a:lnTo>
                  <a:pt x="2928" y="1215"/>
                </a:lnTo>
                <a:lnTo>
                  <a:pt x="2928" y="1262"/>
                </a:lnTo>
                <a:close/>
                <a:moveTo>
                  <a:pt x="2776" y="1262"/>
                </a:moveTo>
                <a:lnTo>
                  <a:pt x="2726" y="1262"/>
                </a:lnTo>
                <a:lnTo>
                  <a:pt x="2726" y="1215"/>
                </a:lnTo>
                <a:lnTo>
                  <a:pt x="2776" y="1215"/>
                </a:lnTo>
                <a:lnTo>
                  <a:pt x="2776" y="1262"/>
                </a:lnTo>
                <a:close/>
                <a:moveTo>
                  <a:pt x="2700" y="1262"/>
                </a:moveTo>
                <a:lnTo>
                  <a:pt x="2651" y="1262"/>
                </a:lnTo>
                <a:lnTo>
                  <a:pt x="2651" y="1215"/>
                </a:lnTo>
                <a:lnTo>
                  <a:pt x="2700" y="1215"/>
                </a:lnTo>
                <a:lnTo>
                  <a:pt x="2700" y="1262"/>
                </a:lnTo>
                <a:close/>
                <a:moveTo>
                  <a:pt x="2622" y="1262"/>
                </a:moveTo>
                <a:lnTo>
                  <a:pt x="2575" y="1262"/>
                </a:lnTo>
                <a:lnTo>
                  <a:pt x="2575" y="1215"/>
                </a:lnTo>
                <a:lnTo>
                  <a:pt x="2622" y="1215"/>
                </a:lnTo>
                <a:lnTo>
                  <a:pt x="2622" y="1262"/>
                </a:lnTo>
                <a:close/>
                <a:moveTo>
                  <a:pt x="2016" y="1262"/>
                </a:moveTo>
                <a:lnTo>
                  <a:pt x="1969" y="1262"/>
                </a:lnTo>
                <a:lnTo>
                  <a:pt x="1969" y="1215"/>
                </a:lnTo>
                <a:lnTo>
                  <a:pt x="2016" y="1215"/>
                </a:lnTo>
                <a:lnTo>
                  <a:pt x="2016" y="1262"/>
                </a:lnTo>
                <a:close/>
                <a:moveTo>
                  <a:pt x="1941" y="1262"/>
                </a:moveTo>
                <a:lnTo>
                  <a:pt x="1893" y="1262"/>
                </a:lnTo>
                <a:lnTo>
                  <a:pt x="1893" y="1215"/>
                </a:lnTo>
                <a:lnTo>
                  <a:pt x="1941" y="1215"/>
                </a:lnTo>
                <a:lnTo>
                  <a:pt x="1941" y="1262"/>
                </a:lnTo>
                <a:close/>
                <a:moveTo>
                  <a:pt x="1865" y="1262"/>
                </a:moveTo>
                <a:lnTo>
                  <a:pt x="1818" y="1262"/>
                </a:lnTo>
                <a:lnTo>
                  <a:pt x="1818" y="1215"/>
                </a:lnTo>
                <a:lnTo>
                  <a:pt x="1865" y="1215"/>
                </a:lnTo>
                <a:lnTo>
                  <a:pt x="1865" y="1262"/>
                </a:lnTo>
                <a:close/>
                <a:moveTo>
                  <a:pt x="1789" y="1262"/>
                </a:moveTo>
                <a:lnTo>
                  <a:pt x="1742" y="1262"/>
                </a:lnTo>
                <a:lnTo>
                  <a:pt x="1742" y="1215"/>
                </a:lnTo>
                <a:lnTo>
                  <a:pt x="1789" y="1215"/>
                </a:lnTo>
                <a:lnTo>
                  <a:pt x="1789" y="1262"/>
                </a:lnTo>
                <a:close/>
                <a:moveTo>
                  <a:pt x="1259" y="1262"/>
                </a:moveTo>
                <a:lnTo>
                  <a:pt x="1212" y="1262"/>
                </a:lnTo>
                <a:lnTo>
                  <a:pt x="1212" y="1215"/>
                </a:lnTo>
                <a:lnTo>
                  <a:pt x="1259" y="1215"/>
                </a:lnTo>
                <a:lnTo>
                  <a:pt x="1259" y="1262"/>
                </a:lnTo>
                <a:close/>
                <a:moveTo>
                  <a:pt x="1184" y="1262"/>
                </a:moveTo>
                <a:lnTo>
                  <a:pt x="1136" y="1262"/>
                </a:lnTo>
                <a:lnTo>
                  <a:pt x="1136" y="1215"/>
                </a:lnTo>
                <a:lnTo>
                  <a:pt x="1184" y="1215"/>
                </a:lnTo>
                <a:lnTo>
                  <a:pt x="1184" y="1262"/>
                </a:lnTo>
                <a:close/>
                <a:moveTo>
                  <a:pt x="1108" y="1262"/>
                </a:moveTo>
                <a:lnTo>
                  <a:pt x="1060" y="1262"/>
                </a:lnTo>
                <a:lnTo>
                  <a:pt x="1060" y="1215"/>
                </a:lnTo>
                <a:lnTo>
                  <a:pt x="1108" y="1215"/>
                </a:lnTo>
                <a:lnTo>
                  <a:pt x="1108" y="1262"/>
                </a:lnTo>
                <a:close/>
                <a:moveTo>
                  <a:pt x="1032" y="1262"/>
                </a:moveTo>
                <a:lnTo>
                  <a:pt x="985" y="1262"/>
                </a:lnTo>
                <a:lnTo>
                  <a:pt x="985" y="1215"/>
                </a:lnTo>
                <a:lnTo>
                  <a:pt x="1032" y="1215"/>
                </a:lnTo>
                <a:lnTo>
                  <a:pt x="1032" y="1262"/>
                </a:lnTo>
                <a:close/>
                <a:moveTo>
                  <a:pt x="956" y="1262"/>
                </a:moveTo>
                <a:lnTo>
                  <a:pt x="909" y="1262"/>
                </a:lnTo>
                <a:lnTo>
                  <a:pt x="909" y="1215"/>
                </a:lnTo>
                <a:lnTo>
                  <a:pt x="956" y="1215"/>
                </a:lnTo>
                <a:lnTo>
                  <a:pt x="956" y="1262"/>
                </a:lnTo>
                <a:close/>
                <a:moveTo>
                  <a:pt x="881" y="1262"/>
                </a:moveTo>
                <a:lnTo>
                  <a:pt x="833" y="1262"/>
                </a:lnTo>
                <a:lnTo>
                  <a:pt x="833" y="1215"/>
                </a:lnTo>
                <a:lnTo>
                  <a:pt x="881" y="1215"/>
                </a:lnTo>
                <a:lnTo>
                  <a:pt x="881" y="1262"/>
                </a:lnTo>
                <a:close/>
                <a:moveTo>
                  <a:pt x="2700" y="1186"/>
                </a:moveTo>
                <a:lnTo>
                  <a:pt x="2651" y="1186"/>
                </a:lnTo>
                <a:lnTo>
                  <a:pt x="2651" y="1139"/>
                </a:lnTo>
                <a:lnTo>
                  <a:pt x="2700" y="1139"/>
                </a:lnTo>
                <a:lnTo>
                  <a:pt x="2700" y="1186"/>
                </a:lnTo>
                <a:close/>
                <a:moveTo>
                  <a:pt x="2622" y="1186"/>
                </a:moveTo>
                <a:lnTo>
                  <a:pt x="2575" y="1186"/>
                </a:lnTo>
                <a:lnTo>
                  <a:pt x="2575" y="1139"/>
                </a:lnTo>
                <a:lnTo>
                  <a:pt x="2622" y="1139"/>
                </a:lnTo>
                <a:lnTo>
                  <a:pt x="2622" y="1186"/>
                </a:lnTo>
                <a:close/>
                <a:moveTo>
                  <a:pt x="2547" y="1186"/>
                </a:moveTo>
                <a:lnTo>
                  <a:pt x="2499" y="1186"/>
                </a:lnTo>
                <a:lnTo>
                  <a:pt x="2499" y="1139"/>
                </a:lnTo>
                <a:lnTo>
                  <a:pt x="2547" y="1139"/>
                </a:lnTo>
                <a:lnTo>
                  <a:pt x="2547" y="1186"/>
                </a:lnTo>
                <a:close/>
                <a:moveTo>
                  <a:pt x="2092" y="1186"/>
                </a:moveTo>
                <a:lnTo>
                  <a:pt x="2045" y="1186"/>
                </a:lnTo>
                <a:lnTo>
                  <a:pt x="2045" y="1139"/>
                </a:lnTo>
                <a:lnTo>
                  <a:pt x="2092" y="1139"/>
                </a:lnTo>
                <a:lnTo>
                  <a:pt x="2092" y="1186"/>
                </a:lnTo>
                <a:close/>
                <a:moveTo>
                  <a:pt x="2016" y="1186"/>
                </a:moveTo>
                <a:lnTo>
                  <a:pt x="1969" y="1186"/>
                </a:lnTo>
                <a:lnTo>
                  <a:pt x="1969" y="1139"/>
                </a:lnTo>
                <a:lnTo>
                  <a:pt x="2016" y="1139"/>
                </a:lnTo>
                <a:lnTo>
                  <a:pt x="2016" y="1186"/>
                </a:lnTo>
                <a:close/>
                <a:moveTo>
                  <a:pt x="1941" y="1186"/>
                </a:moveTo>
                <a:lnTo>
                  <a:pt x="1893" y="1186"/>
                </a:lnTo>
                <a:lnTo>
                  <a:pt x="1893" y="1139"/>
                </a:lnTo>
                <a:lnTo>
                  <a:pt x="1941" y="1139"/>
                </a:lnTo>
                <a:lnTo>
                  <a:pt x="1941" y="1186"/>
                </a:lnTo>
                <a:close/>
                <a:moveTo>
                  <a:pt x="1865" y="1186"/>
                </a:moveTo>
                <a:lnTo>
                  <a:pt x="1818" y="1186"/>
                </a:lnTo>
                <a:lnTo>
                  <a:pt x="1818" y="1139"/>
                </a:lnTo>
                <a:lnTo>
                  <a:pt x="1865" y="1139"/>
                </a:lnTo>
                <a:lnTo>
                  <a:pt x="1865" y="1186"/>
                </a:lnTo>
                <a:close/>
                <a:moveTo>
                  <a:pt x="1789" y="1186"/>
                </a:moveTo>
                <a:lnTo>
                  <a:pt x="1742" y="1186"/>
                </a:lnTo>
                <a:lnTo>
                  <a:pt x="1742" y="1139"/>
                </a:lnTo>
                <a:lnTo>
                  <a:pt x="1789" y="1139"/>
                </a:lnTo>
                <a:lnTo>
                  <a:pt x="1789" y="1186"/>
                </a:lnTo>
                <a:close/>
                <a:moveTo>
                  <a:pt x="1714" y="1186"/>
                </a:moveTo>
                <a:lnTo>
                  <a:pt x="1666" y="1186"/>
                </a:lnTo>
                <a:lnTo>
                  <a:pt x="1666" y="1139"/>
                </a:lnTo>
                <a:lnTo>
                  <a:pt x="1714" y="1139"/>
                </a:lnTo>
                <a:lnTo>
                  <a:pt x="1714" y="1186"/>
                </a:lnTo>
                <a:close/>
                <a:moveTo>
                  <a:pt x="1638" y="1186"/>
                </a:moveTo>
                <a:lnTo>
                  <a:pt x="1591" y="1186"/>
                </a:lnTo>
                <a:lnTo>
                  <a:pt x="1591" y="1139"/>
                </a:lnTo>
                <a:lnTo>
                  <a:pt x="1638" y="1139"/>
                </a:lnTo>
                <a:lnTo>
                  <a:pt x="1638" y="1186"/>
                </a:lnTo>
                <a:close/>
                <a:moveTo>
                  <a:pt x="1562" y="1186"/>
                </a:moveTo>
                <a:lnTo>
                  <a:pt x="1515" y="1186"/>
                </a:lnTo>
                <a:lnTo>
                  <a:pt x="1515" y="1139"/>
                </a:lnTo>
                <a:lnTo>
                  <a:pt x="1562" y="1139"/>
                </a:lnTo>
                <a:lnTo>
                  <a:pt x="1562" y="1186"/>
                </a:lnTo>
                <a:close/>
                <a:moveTo>
                  <a:pt x="1108" y="1186"/>
                </a:moveTo>
                <a:lnTo>
                  <a:pt x="1060" y="1186"/>
                </a:lnTo>
                <a:lnTo>
                  <a:pt x="1060" y="1139"/>
                </a:lnTo>
                <a:lnTo>
                  <a:pt x="1108" y="1139"/>
                </a:lnTo>
                <a:lnTo>
                  <a:pt x="1108" y="1186"/>
                </a:lnTo>
                <a:close/>
                <a:moveTo>
                  <a:pt x="1032" y="1186"/>
                </a:moveTo>
                <a:lnTo>
                  <a:pt x="985" y="1186"/>
                </a:lnTo>
                <a:lnTo>
                  <a:pt x="985" y="1139"/>
                </a:lnTo>
                <a:lnTo>
                  <a:pt x="1032" y="1139"/>
                </a:lnTo>
                <a:lnTo>
                  <a:pt x="1032" y="1186"/>
                </a:lnTo>
                <a:close/>
                <a:moveTo>
                  <a:pt x="956" y="1186"/>
                </a:moveTo>
                <a:lnTo>
                  <a:pt x="909" y="1186"/>
                </a:lnTo>
                <a:lnTo>
                  <a:pt x="909" y="1139"/>
                </a:lnTo>
                <a:lnTo>
                  <a:pt x="956" y="1139"/>
                </a:lnTo>
                <a:lnTo>
                  <a:pt x="956" y="1186"/>
                </a:lnTo>
                <a:close/>
                <a:moveTo>
                  <a:pt x="881" y="1186"/>
                </a:moveTo>
                <a:lnTo>
                  <a:pt x="833" y="1186"/>
                </a:lnTo>
                <a:lnTo>
                  <a:pt x="833" y="1139"/>
                </a:lnTo>
                <a:lnTo>
                  <a:pt x="881" y="1139"/>
                </a:lnTo>
                <a:lnTo>
                  <a:pt x="881" y="1186"/>
                </a:lnTo>
                <a:close/>
                <a:moveTo>
                  <a:pt x="2852" y="1110"/>
                </a:moveTo>
                <a:lnTo>
                  <a:pt x="2802" y="1110"/>
                </a:lnTo>
                <a:lnTo>
                  <a:pt x="2802" y="1063"/>
                </a:lnTo>
                <a:lnTo>
                  <a:pt x="2852" y="1063"/>
                </a:lnTo>
                <a:lnTo>
                  <a:pt x="2852" y="1110"/>
                </a:lnTo>
                <a:close/>
                <a:moveTo>
                  <a:pt x="2622" y="1110"/>
                </a:moveTo>
                <a:lnTo>
                  <a:pt x="2575" y="1110"/>
                </a:lnTo>
                <a:lnTo>
                  <a:pt x="2575" y="1063"/>
                </a:lnTo>
                <a:lnTo>
                  <a:pt x="2622" y="1063"/>
                </a:lnTo>
                <a:lnTo>
                  <a:pt x="2622" y="1110"/>
                </a:lnTo>
                <a:close/>
                <a:moveTo>
                  <a:pt x="2395" y="1110"/>
                </a:moveTo>
                <a:lnTo>
                  <a:pt x="2348" y="1110"/>
                </a:lnTo>
                <a:lnTo>
                  <a:pt x="2348" y="1063"/>
                </a:lnTo>
                <a:lnTo>
                  <a:pt x="2395" y="1063"/>
                </a:lnTo>
                <a:lnTo>
                  <a:pt x="2395" y="1110"/>
                </a:lnTo>
                <a:close/>
                <a:moveTo>
                  <a:pt x="2016" y="1110"/>
                </a:moveTo>
                <a:lnTo>
                  <a:pt x="1969" y="1110"/>
                </a:lnTo>
                <a:lnTo>
                  <a:pt x="1969" y="1063"/>
                </a:lnTo>
                <a:lnTo>
                  <a:pt x="2016" y="1063"/>
                </a:lnTo>
                <a:lnTo>
                  <a:pt x="2016" y="1110"/>
                </a:lnTo>
                <a:close/>
                <a:moveTo>
                  <a:pt x="1941" y="1110"/>
                </a:moveTo>
                <a:lnTo>
                  <a:pt x="1893" y="1110"/>
                </a:lnTo>
                <a:lnTo>
                  <a:pt x="1893" y="1063"/>
                </a:lnTo>
                <a:lnTo>
                  <a:pt x="1941" y="1063"/>
                </a:lnTo>
                <a:lnTo>
                  <a:pt x="1941" y="1110"/>
                </a:lnTo>
                <a:close/>
                <a:moveTo>
                  <a:pt x="1865" y="1110"/>
                </a:moveTo>
                <a:lnTo>
                  <a:pt x="1818" y="1110"/>
                </a:lnTo>
                <a:lnTo>
                  <a:pt x="1818" y="1063"/>
                </a:lnTo>
                <a:lnTo>
                  <a:pt x="1865" y="1063"/>
                </a:lnTo>
                <a:lnTo>
                  <a:pt x="1865" y="1110"/>
                </a:lnTo>
                <a:close/>
                <a:moveTo>
                  <a:pt x="1789" y="1110"/>
                </a:moveTo>
                <a:lnTo>
                  <a:pt x="1742" y="1110"/>
                </a:lnTo>
                <a:lnTo>
                  <a:pt x="1742" y="1063"/>
                </a:lnTo>
                <a:lnTo>
                  <a:pt x="1789" y="1063"/>
                </a:lnTo>
                <a:lnTo>
                  <a:pt x="1789" y="1110"/>
                </a:lnTo>
                <a:close/>
                <a:moveTo>
                  <a:pt x="1714" y="1110"/>
                </a:moveTo>
                <a:lnTo>
                  <a:pt x="1666" y="1110"/>
                </a:lnTo>
                <a:lnTo>
                  <a:pt x="1666" y="1063"/>
                </a:lnTo>
                <a:lnTo>
                  <a:pt x="1714" y="1063"/>
                </a:lnTo>
                <a:lnTo>
                  <a:pt x="1714" y="1110"/>
                </a:lnTo>
                <a:close/>
                <a:moveTo>
                  <a:pt x="1638" y="1110"/>
                </a:moveTo>
                <a:lnTo>
                  <a:pt x="1591" y="1110"/>
                </a:lnTo>
                <a:lnTo>
                  <a:pt x="1591" y="1063"/>
                </a:lnTo>
                <a:lnTo>
                  <a:pt x="1638" y="1063"/>
                </a:lnTo>
                <a:lnTo>
                  <a:pt x="1638" y="1110"/>
                </a:lnTo>
                <a:close/>
                <a:moveTo>
                  <a:pt x="1562" y="1110"/>
                </a:moveTo>
                <a:lnTo>
                  <a:pt x="1515" y="1110"/>
                </a:lnTo>
                <a:lnTo>
                  <a:pt x="1515" y="1063"/>
                </a:lnTo>
                <a:lnTo>
                  <a:pt x="1562" y="1063"/>
                </a:lnTo>
                <a:lnTo>
                  <a:pt x="1562" y="1110"/>
                </a:lnTo>
                <a:close/>
                <a:moveTo>
                  <a:pt x="1486" y="1110"/>
                </a:moveTo>
                <a:lnTo>
                  <a:pt x="1439" y="1110"/>
                </a:lnTo>
                <a:lnTo>
                  <a:pt x="1439" y="1063"/>
                </a:lnTo>
                <a:lnTo>
                  <a:pt x="1486" y="1063"/>
                </a:lnTo>
                <a:lnTo>
                  <a:pt x="1486" y="1110"/>
                </a:lnTo>
                <a:close/>
                <a:moveTo>
                  <a:pt x="1032" y="1110"/>
                </a:moveTo>
                <a:lnTo>
                  <a:pt x="985" y="1110"/>
                </a:lnTo>
                <a:lnTo>
                  <a:pt x="985" y="1063"/>
                </a:lnTo>
                <a:lnTo>
                  <a:pt x="1032" y="1063"/>
                </a:lnTo>
                <a:lnTo>
                  <a:pt x="1032" y="1110"/>
                </a:lnTo>
                <a:close/>
                <a:moveTo>
                  <a:pt x="956" y="1110"/>
                </a:moveTo>
                <a:lnTo>
                  <a:pt x="909" y="1110"/>
                </a:lnTo>
                <a:lnTo>
                  <a:pt x="909" y="1063"/>
                </a:lnTo>
                <a:lnTo>
                  <a:pt x="956" y="1063"/>
                </a:lnTo>
                <a:lnTo>
                  <a:pt x="956" y="1110"/>
                </a:lnTo>
                <a:close/>
                <a:moveTo>
                  <a:pt x="881" y="1110"/>
                </a:moveTo>
                <a:lnTo>
                  <a:pt x="833" y="1110"/>
                </a:lnTo>
                <a:lnTo>
                  <a:pt x="833" y="1063"/>
                </a:lnTo>
                <a:lnTo>
                  <a:pt x="881" y="1063"/>
                </a:lnTo>
                <a:lnTo>
                  <a:pt x="881" y="1110"/>
                </a:lnTo>
                <a:close/>
                <a:moveTo>
                  <a:pt x="805" y="1110"/>
                </a:moveTo>
                <a:lnTo>
                  <a:pt x="758" y="1110"/>
                </a:lnTo>
                <a:lnTo>
                  <a:pt x="758" y="1063"/>
                </a:lnTo>
                <a:lnTo>
                  <a:pt x="805" y="1063"/>
                </a:lnTo>
                <a:lnTo>
                  <a:pt x="805" y="1110"/>
                </a:lnTo>
                <a:close/>
                <a:moveTo>
                  <a:pt x="2622" y="1035"/>
                </a:moveTo>
                <a:lnTo>
                  <a:pt x="2575" y="1035"/>
                </a:lnTo>
                <a:lnTo>
                  <a:pt x="2575" y="987"/>
                </a:lnTo>
                <a:lnTo>
                  <a:pt x="2622" y="987"/>
                </a:lnTo>
                <a:lnTo>
                  <a:pt x="2622" y="1035"/>
                </a:lnTo>
                <a:close/>
                <a:moveTo>
                  <a:pt x="2547" y="1035"/>
                </a:moveTo>
                <a:lnTo>
                  <a:pt x="2499" y="1035"/>
                </a:lnTo>
                <a:lnTo>
                  <a:pt x="2499" y="987"/>
                </a:lnTo>
                <a:lnTo>
                  <a:pt x="2547" y="987"/>
                </a:lnTo>
                <a:lnTo>
                  <a:pt x="2547" y="1035"/>
                </a:lnTo>
                <a:close/>
                <a:moveTo>
                  <a:pt x="2471" y="1035"/>
                </a:moveTo>
                <a:lnTo>
                  <a:pt x="2424" y="1035"/>
                </a:lnTo>
                <a:lnTo>
                  <a:pt x="2424" y="987"/>
                </a:lnTo>
                <a:lnTo>
                  <a:pt x="2471" y="987"/>
                </a:lnTo>
                <a:lnTo>
                  <a:pt x="2471" y="1035"/>
                </a:lnTo>
                <a:close/>
                <a:moveTo>
                  <a:pt x="2395" y="1035"/>
                </a:moveTo>
                <a:lnTo>
                  <a:pt x="2348" y="1035"/>
                </a:lnTo>
                <a:lnTo>
                  <a:pt x="2348" y="987"/>
                </a:lnTo>
                <a:lnTo>
                  <a:pt x="2395" y="987"/>
                </a:lnTo>
                <a:lnTo>
                  <a:pt x="2395" y="1035"/>
                </a:lnTo>
                <a:close/>
                <a:moveTo>
                  <a:pt x="2319" y="1035"/>
                </a:moveTo>
                <a:lnTo>
                  <a:pt x="2272" y="1035"/>
                </a:lnTo>
                <a:lnTo>
                  <a:pt x="2272" y="987"/>
                </a:lnTo>
                <a:lnTo>
                  <a:pt x="2319" y="987"/>
                </a:lnTo>
                <a:lnTo>
                  <a:pt x="2319" y="1035"/>
                </a:lnTo>
                <a:close/>
                <a:moveTo>
                  <a:pt x="2168" y="1035"/>
                </a:moveTo>
                <a:lnTo>
                  <a:pt x="2121" y="1035"/>
                </a:lnTo>
                <a:lnTo>
                  <a:pt x="2121" y="987"/>
                </a:lnTo>
                <a:lnTo>
                  <a:pt x="2168" y="987"/>
                </a:lnTo>
                <a:lnTo>
                  <a:pt x="2168" y="1035"/>
                </a:lnTo>
                <a:close/>
                <a:moveTo>
                  <a:pt x="2092" y="1035"/>
                </a:moveTo>
                <a:lnTo>
                  <a:pt x="2045" y="1035"/>
                </a:lnTo>
                <a:lnTo>
                  <a:pt x="2045" y="987"/>
                </a:lnTo>
                <a:lnTo>
                  <a:pt x="2092" y="987"/>
                </a:lnTo>
                <a:lnTo>
                  <a:pt x="2092" y="1035"/>
                </a:lnTo>
                <a:close/>
                <a:moveTo>
                  <a:pt x="2016" y="1035"/>
                </a:moveTo>
                <a:lnTo>
                  <a:pt x="1969" y="1035"/>
                </a:lnTo>
                <a:lnTo>
                  <a:pt x="1969" y="987"/>
                </a:lnTo>
                <a:lnTo>
                  <a:pt x="2016" y="987"/>
                </a:lnTo>
                <a:lnTo>
                  <a:pt x="2016" y="1035"/>
                </a:lnTo>
                <a:close/>
                <a:moveTo>
                  <a:pt x="1941" y="1035"/>
                </a:moveTo>
                <a:lnTo>
                  <a:pt x="1893" y="1035"/>
                </a:lnTo>
                <a:lnTo>
                  <a:pt x="1893" y="987"/>
                </a:lnTo>
                <a:lnTo>
                  <a:pt x="1941" y="987"/>
                </a:lnTo>
                <a:lnTo>
                  <a:pt x="1941" y="1035"/>
                </a:lnTo>
                <a:close/>
                <a:moveTo>
                  <a:pt x="1865" y="1035"/>
                </a:moveTo>
                <a:lnTo>
                  <a:pt x="1818" y="1035"/>
                </a:lnTo>
                <a:lnTo>
                  <a:pt x="1818" y="987"/>
                </a:lnTo>
                <a:lnTo>
                  <a:pt x="1865" y="987"/>
                </a:lnTo>
                <a:lnTo>
                  <a:pt x="1865" y="1035"/>
                </a:lnTo>
                <a:close/>
                <a:moveTo>
                  <a:pt x="1789" y="1035"/>
                </a:moveTo>
                <a:lnTo>
                  <a:pt x="1742" y="1035"/>
                </a:lnTo>
                <a:lnTo>
                  <a:pt x="1742" y="987"/>
                </a:lnTo>
                <a:lnTo>
                  <a:pt x="1789" y="987"/>
                </a:lnTo>
                <a:lnTo>
                  <a:pt x="1789" y="1035"/>
                </a:lnTo>
                <a:close/>
                <a:moveTo>
                  <a:pt x="1714" y="1035"/>
                </a:moveTo>
                <a:lnTo>
                  <a:pt x="1666" y="1035"/>
                </a:lnTo>
                <a:lnTo>
                  <a:pt x="1666" y="987"/>
                </a:lnTo>
                <a:lnTo>
                  <a:pt x="1714" y="987"/>
                </a:lnTo>
                <a:lnTo>
                  <a:pt x="1714" y="1035"/>
                </a:lnTo>
                <a:close/>
                <a:moveTo>
                  <a:pt x="1638" y="1035"/>
                </a:moveTo>
                <a:lnTo>
                  <a:pt x="1591" y="1035"/>
                </a:lnTo>
                <a:lnTo>
                  <a:pt x="1591" y="987"/>
                </a:lnTo>
                <a:lnTo>
                  <a:pt x="1638" y="987"/>
                </a:lnTo>
                <a:lnTo>
                  <a:pt x="1638" y="1035"/>
                </a:lnTo>
                <a:close/>
                <a:moveTo>
                  <a:pt x="1562" y="1035"/>
                </a:moveTo>
                <a:lnTo>
                  <a:pt x="1515" y="1035"/>
                </a:lnTo>
                <a:lnTo>
                  <a:pt x="1515" y="987"/>
                </a:lnTo>
                <a:lnTo>
                  <a:pt x="1562" y="987"/>
                </a:lnTo>
                <a:lnTo>
                  <a:pt x="1562" y="1035"/>
                </a:lnTo>
                <a:close/>
                <a:moveTo>
                  <a:pt x="1486" y="1035"/>
                </a:moveTo>
                <a:lnTo>
                  <a:pt x="1439" y="1035"/>
                </a:lnTo>
                <a:lnTo>
                  <a:pt x="1439" y="987"/>
                </a:lnTo>
                <a:lnTo>
                  <a:pt x="1486" y="987"/>
                </a:lnTo>
                <a:lnTo>
                  <a:pt x="1486" y="1035"/>
                </a:lnTo>
                <a:close/>
                <a:moveTo>
                  <a:pt x="805" y="1035"/>
                </a:moveTo>
                <a:lnTo>
                  <a:pt x="758" y="1035"/>
                </a:lnTo>
                <a:lnTo>
                  <a:pt x="758" y="987"/>
                </a:lnTo>
                <a:lnTo>
                  <a:pt x="805" y="987"/>
                </a:lnTo>
                <a:lnTo>
                  <a:pt x="805" y="1035"/>
                </a:lnTo>
                <a:close/>
                <a:moveTo>
                  <a:pt x="729" y="1035"/>
                </a:moveTo>
                <a:lnTo>
                  <a:pt x="682" y="1035"/>
                </a:lnTo>
                <a:lnTo>
                  <a:pt x="682" y="987"/>
                </a:lnTo>
                <a:lnTo>
                  <a:pt x="729" y="987"/>
                </a:lnTo>
                <a:lnTo>
                  <a:pt x="729" y="1035"/>
                </a:lnTo>
                <a:close/>
                <a:moveTo>
                  <a:pt x="653" y="1035"/>
                </a:moveTo>
                <a:lnTo>
                  <a:pt x="606" y="1035"/>
                </a:lnTo>
                <a:lnTo>
                  <a:pt x="606" y="987"/>
                </a:lnTo>
                <a:lnTo>
                  <a:pt x="653" y="987"/>
                </a:lnTo>
                <a:lnTo>
                  <a:pt x="653" y="1035"/>
                </a:lnTo>
                <a:close/>
                <a:moveTo>
                  <a:pt x="2776" y="959"/>
                </a:moveTo>
                <a:lnTo>
                  <a:pt x="2726" y="959"/>
                </a:lnTo>
                <a:lnTo>
                  <a:pt x="2726" y="912"/>
                </a:lnTo>
                <a:lnTo>
                  <a:pt x="2776" y="912"/>
                </a:lnTo>
                <a:lnTo>
                  <a:pt x="2776" y="959"/>
                </a:lnTo>
                <a:close/>
                <a:moveTo>
                  <a:pt x="2700" y="959"/>
                </a:moveTo>
                <a:lnTo>
                  <a:pt x="2651" y="959"/>
                </a:lnTo>
                <a:lnTo>
                  <a:pt x="2651" y="912"/>
                </a:lnTo>
                <a:lnTo>
                  <a:pt x="2700" y="912"/>
                </a:lnTo>
                <a:lnTo>
                  <a:pt x="2700" y="959"/>
                </a:lnTo>
                <a:close/>
                <a:moveTo>
                  <a:pt x="2622" y="959"/>
                </a:moveTo>
                <a:lnTo>
                  <a:pt x="2575" y="959"/>
                </a:lnTo>
                <a:lnTo>
                  <a:pt x="2575" y="912"/>
                </a:lnTo>
                <a:lnTo>
                  <a:pt x="2622" y="912"/>
                </a:lnTo>
                <a:lnTo>
                  <a:pt x="2622" y="959"/>
                </a:lnTo>
                <a:close/>
                <a:moveTo>
                  <a:pt x="2547" y="959"/>
                </a:moveTo>
                <a:lnTo>
                  <a:pt x="2499" y="959"/>
                </a:lnTo>
                <a:lnTo>
                  <a:pt x="2499" y="912"/>
                </a:lnTo>
                <a:lnTo>
                  <a:pt x="2547" y="912"/>
                </a:lnTo>
                <a:lnTo>
                  <a:pt x="2547" y="959"/>
                </a:lnTo>
                <a:close/>
                <a:moveTo>
                  <a:pt x="2471" y="959"/>
                </a:moveTo>
                <a:lnTo>
                  <a:pt x="2424" y="959"/>
                </a:lnTo>
                <a:lnTo>
                  <a:pt x="2424" y="912"/>
                </a:lnTo>
                <a:lnTo>
                  <a:pt x="2471" y="912"/>
                </a:lnTo>
                <a:lnTo>
                  <a:pt x="2471" y="959"/>
                </a:lnTo>
                <a:close/>
                <a:moveTo>
                  <a:pt x="2395" y="959"/>
                </a:moveTo>
                <a:lnTo>
                  <a:pt x="2348" y="959"/>
                </a:lnTo>
                <a:lnTo>
                  <a:pt x="2348" y="912"/>
                </a:lnTo>
                <a:lnTo>
                  <a:pt x="2395" y="912"/>
                </a:lnTo>
                <a:lnTo>
                  <a:pt x="2395" y="959"/>
                </a:lnTo>
                <a:close/>
                <a:moveTo>
                  <a:pt x="2319" y="959"/>
                </a:moveTo>
                <a:lnTo>
                  <a:pt x="2272" y="959"/>
                </a:lnTo>
                <a:lnTo>
                  <a:pt x="2272" y="912"/>
                </a:lnTo>
                <a:lnTo>
                  <a:pt x="2319" y="912"/>
                </a:lnTo>
                <a:lnTo>
                  <a:pt x="2319" y="959"/>
                </a:lnTo>
                <a:close/>
                <a:moveTo>
                  <a:pt x="2168" y="959"/>
                </a:moveTo>
                <a:lnTo>
                  <a:pt x="2121" y="959"/>
                </a:lnTo>
                <a:lnTo>
                  <a:pt x="2121" y="912"/>
                </a:lnTo>
                <a:lnTo>
                  <a:pt x="2168" y="912"/>
                </a:lnTo>
                <a:lnTo>
                  <a:pt x="2168" y="959"/>
                </a:lnTo>
                <a:close/>
                <a:moveTo>
                  <a:pt x="2092" y="959"/>
                </a:moveTo>
                <a:lnTo>
                  <a:pt x="2045" y="959"/>
                </a:lnTo>
                <a:lnTo>
                  <a:pt x="2045" y="912"/>
                </a:lnTo>
                <a:lnTo>
                  <a:pt x="2092" y="912"/>
                </a:lnTo>
                <a:lnTo>
                  <a:pt x="2092" y="959"/>
                </a:lnTo>
                <a:close/>
                <a:moveTo>
                  <a:pt x="2016" y="959"/>
                </a:moveTo>
                <a:lnTo>
                  <a:pt x="1969" y="959"/>
                </a:lnTo>
                <a:lnTo>
                  <a:pt x="1969" y="912"/>
                </a:lnTo>
                <a:lnTo>
                  <a:pt x="2016" y="912"/>
                </a:lnTo>
                <a:lnTo>
                  <a:pt x="2016" y="959"/>
                </a:lnTo>
                <a:close/>
                <a:moveTo>
                  <a:pt x="1941" y="959"/>
                </a:moveTo>
                <a:lnTo>
                  <a:pt x="1893" y="959"/>
                </a:lnTo>
                <a:lnTo>
                  <a:pt x="1893" y="912"/>
                </a:lnTo>
                <a:lnTo>
                  <a:pt x="1941" y="912"/>
                </a:lnTo>
                <a:lnTo>
                  <a:pt x="1941" y="959"/>
                </a:lnTo>
                <a:close/>
                <a:moveTo>
                  <a:pt x="1865" y="959"/>
                </a:moveTo>
                <a:lnTo>
                  <a:pt x="1818" y="959"/>
                </a:lnTo>
                <a:lnTo>
                  <a:pt x="1818" y="912"/>
                </a:lnTo>
                <a:lnTo>
                  <a:pt x="1865" y="912"/>
                </a:lnTo>
                <a:lnTo>
                  <a:pt x="1865" y="959"/>
                </a:lnTo>
                <a:close/>
                <a:moveTo>
                  <a:pt x="1789" y="959"/>
                </a:moveTo>
                <a:lnTo>
                  <a:pt x="1742" y="959"/>
                </a:lnTo>
                <a:lnTo>
                  <a:pt x="1742" y="912"/>
                </a:lnTo>
                <a:lnTo>
                  <a:pt x="1789" y="912"/>
                </a:lnTo>
                <a:lnTo>
                  <a:pt x="1789" y="959"/>
                </a:lnTo>
                <a:close/>
                <a:moveTo>
                  <a:pt x="1714" y="959"/>
                </a:moveTo>
                <a:lnTo>
                  <a:pt x="1666" y="959"/>
                </a:lnTo>
                <a:lnTo>
                  <a:pt x="1666" y="912"/>
                </a:lnTo>
                <a:lnTo>
                  <a:pt x="1714" y="912"/>
                </a:lnTo>
                <a:lnTo>
                  <a:pt x="1714" y="959"/>
                </a:lnTo>
                <a:close/>
                <a:moveTo>
                  <a:pt x="1638" y="959"/>
                </a:moveTo>
                <a:lnTo>
                  <a:pt x="1591" y="959"/>
                </a:lnTo>
                <a:lnTo>
                  <a:pt x="1591" y="912"/>
                </a:lnTo>
                <a:lnTo>
                  <a:pt x="1638" y="912"/>
                </a:lnTo>
                <a:lnTo>
                  <a:pt x="1638" y="959"/>
                </a:lnTo>
                <a:close/>
                <a:moveTo>
                  <a:pt x="1562" y="959"/>
                </a:moveTo>
                <a:lnTo>
                  <a:pt x="1515" y="959"/>
                </a:lnTo>
                <a:lnTo>
                  <a:pt x="1515" y="912"/>
                </a:lnTo>
                <a:lnTo>
                  <a:pt x="1562" y="912"/>
                </a:lnTo>
                <a:lnTo>
                  <a:pt x="1562" y="959"/>
                </a:lnTo>
                <a:close/>
                <a:moveTo>
                  <a:pt x="1486" y="959"/>
                </a:moveTo>
                <a:lnTo>
                  <a:pt x="1439" y="959"/>
                </a:lnTo>
                <a:lnTo>
                  <a:pt x="1439" y="912"/>
                </a:lnTo>
                <a:lnTo>
                  <a:pt x="1486" y="912"/>
                </a:lnTo>
                <a:lnTo>
                  <a:pt x="1486" y="959"/>
                </a:lnTo>
                <a:close/>
                <a:moveTo>
                  <a:pt x="881" y="959"/>
                </a:moveTo>
                <a:lnTo>
                  <a:pt x="833" y="959"/>
                </a:lnTo>
                <a:lnTo>
                  <a:pt x="833" y="912"/>
                </a:lnTo>
                <a:lnTo>
                  <a:pt x="881" y="912"/>
                </a:lnTo>
                <a:lnTo>
                  <a:pt x="881" y="959"/>
                </a:lnTo>
                <a:close/>
                <a:moveTo>
                  <a:pt x="653" y="959"/>
                </a:moveTo>
                <a:lnTo>
                  <a:pt x="606" y="959"/>
                </a:lnTo>
                <a:lnTo>
                  <a:pt x="606" y="912"/>
                </a:lnTo>
                <a:lnTo>
                  <a:pt x="653" y="912"/>
                </a:lnTo>
                <a:lnTo>
                  <a:pt x="653" y="959"/>
                </a:lnTo>
                <a:close/>
                <a:moveTo>
                  <a:pt x="578" y="959"/>
                </a:moveTo>
                <a:lnTo>
                  <a:pt x="530" y="959"/>
                </a:lnTo>
                <a:lnTo>
                  <a:pt x="530" y="912"/>
                </a:lnTo>
                <a:lnTo>
                  <a:pt x="578" y="912"/>
                </a:lnTo>
                <a:lnTo>
                  <a:pt x="578" y="959"/>
                </a:lnTo>
                <a:close/>
                <a:moveTo>
                  <a:pt x="2928" y="883"/>
                </a:moveTo>
                <a:lnTo>
                  <a:pt x="2878" y="883"/>
                </a:lnTo>
                <a:lnTo>
                  <a:pt x="2878" y="836"/>
                </a:lnTo>
                <a:lnTo>
                  <a:pt x="2928" y="836"/>
                </a:lnTo>
                <a:lnTo>
                  <a:pt x="2928" y="883"/>
                </a:lnTo>
                <a:close/>
                <a:moveTo>
                  <a:pt x="2776" y="883"/>
                </a:moveTo>
                <a:lnTo>
                  <a:pt x="2726" y="883"/>
                </a:lnTo>
                <a:lnTo>
                  <a:pt x="2726" y="836"/>
                </a:lnTo>
                <a:lnTo>
                  <a:pt x="2776" y="836"/>
                </a:lnTo>
                <a:lnTo>
                  <a:pt x="2776" y="883"/>
                </a:lnTo>
                <a:close/>
                <a:moveTo>
                  <a:pt x="2700" y="883"/>
                </a:moveTo>
                <a:lnTo>
                  <a:pt x="2651" y="883"/>
                </a:lnTo>
                <a:lnTo>
                  <a:pt x="2651" y="836"/>
                </a:lnTo>
                <a:lnTo>
                  <a:pt x="2700" y="836"/>
                </a:lnTo>
                <a:lnTo>
                  <a:pt x="2700" y="883"/>
                </a:lnTo>
                <a:close/>
                <a:moveTo>
                  <a:pt x="2622" y="883"/>
                </a:moveTo>
                <a:lnTo>
                  <a:pt x="2575" y="883"/>
                </a:lnTo>
                <a:lnTo>
                  <a:pt x="2575" y="836"/>
                </a:lnTo>
                <a:lnTo>
                  <a:pt x="2622" y="836"/>
                </a:lnTo>
                <a:lnTo>
                  <a:pt x="2622" y="883"/>
                </a:lnTo>
                <a:close/>
                <a:moveTo>
                  <a:pt x="2547" y="883"/>
                </a:moveTo>
                <a:lnTo>
                  <a:pt x="2499" y="883"/>
                </a:lnTo>
                <a:lnTo>
                  <a:pt x="2499" y="836"/>
                </a:lnTo>
                <a:lnTo>
                  <a:pt x="2547" y="836"/>
                </a:lnTo>
                <a:lnTo>
                  <a:pt x="2547" y="883"/>
                </a:lnTo>
                <a:close/>
                <a:moveTo>
                  <a:pt x="2471" y="883"/>
                </a:moveTo>
                <a:lnTo>
                  <a:pt x="2424" y="883"/>
                </a:lnTo>
                <a:lnTo>
                  <a:pt x="2424" y="836"/>
                </a:lnTo>
                <a:lnTo>
                  <a:pt x="2471" y="836"/>
                </a:lnTo>
                <a:lnTo>
                  <a:pt x="2471" y="883"/>
                </a:lnTo>
                <a:close/>
                <a:moveTo>
                  <a:pt x="2395" y="883"/>
                </a:moveTo>
                <a:lnTo>
                  <a:pt x="2348" y="883"/>
                </a:lnTo>
                <a:lnTo>
                  <a:pt x="2348" y="836"/>
                </a:lnTo>
                <a:lnTo>
                  <a:pt x="2395" y="836"/>
                </a:lnTo>
                <a:lnTo>
                  <a:pt x="2395" y="883"/>
                </a:lnTo>
                <a:close/>
                <a:moveTo>
                  <a:pt x="2319" y="883"/>
                </a:moveTo>
                <a:lnTo>
                  <a:pt x="2272" y="883"/>
                </a:lnTo>
                <a:lnTo>
                  <a:pt x="2272" y="836"/>
                </a:lnTo>
                <a:lnTo>
                  <a:pt x="2319" y="836"/>
                </a:lnTo>
                <a:lnTo>
                  <a:pt x="2319" y="883"/>
                </a:lnTo>
                <a:close/>
                <a:moveTo>
                  <a:pt x="2244" y="883"/>
                </a:moveTo>
                <a:lnTo>
                  <a:pt x="2196" y="883"/>
                </a:lnTo>
                <a:lnTo>
                  <a:pt x="2196" y="836"/>
                </a:lnTo>
                <a:lnTo>
                  <a:pt x="2244" y="836"/>
                </a:lnTo>
                <a:lnTo>
                  <a:pt x="2244" y="883"/>
                </a:lnTo>
                <a:close/>
                <a:moveTo>
                  <a:pt x="2168" y="883"/>
                </a:moveTo>
                <a:lnTo>
                  <a:pt x="2121" y="883"/>
                </a:lnTo>
                <a:lnTo>
                  <a:pt x="2121" y="836"/>
                </a:lnTo>
                <a:lnTo>
                  <a:pt x="2168" y="836"/>
                </a:lnTo>
                <a:lnTo>
                  <a:pt x="2168" y="883"/>
                </a:lnTo>
                <a:close/>
                <a:moveTo>
                  <a:pt x="2092" y="883"/>
                </a:moveTo>
                <a:lnTo>
                  <a:pt x="2045" y="883"/>
                </a:lnTo>
                <a:lnTo>
                  <a:pt x="2045" y="836"/>
                </a:lnTo>
                <a:lnTo>
                  <a:pt x="2092" y="836"/>
                </a:lnTo>
                <a:lnTo>
                  <a:pt x="2092" y="883"/>
                </a:lnTo>
                <a:close/>
                <a:moveTo>
                  <a:pt x="2016" y="883"/>
                </a:moveTo>
                <a:lnTo>
                  <a:pt x="1969" y="883"/>
                </a:lnTo>
                <a:lnTo>
                  <a:pt x="1969" y="836"/>
                </a:lnTo>
                <a:lnTo>
                  <a:pt x="2016" y="836"/>
                </a:lnTo>
                <a:lnTo>
                  <a:pt x="2016" y="883"/>
                </a:lnTo>
                <a:close/>
                <a:moveTo>
                  <a:pt x="1865" y="883"/>
                </a:moveTo>
                <a:lnTo>
                  <a:pt x="1818" y="883"/>
                </a:lnTo>
                <a:lnTo>
                  <a:pt x="1818" y="836"/>
                </a:lnTo>
                <a:lnTo>
                  <a:pt x="1865" y="836"/>
                </a:lnTo>
                <a:lnTo>
                  <a:pt x="1865" y="883"/>
                </a:lnTo>
                <a:close/>
                <a:moveTo>
                  <a:pt x="1789" y="883"/>
                </a:moveTo>
                <a:lnTo>
                  <a:pt x="1742" y="883"/>
                </a:lnTo>
                <a:lnTo>
                  <a:pt x="1742" y="836"/>
                </a:lnTo>
                <a:lnTo>
                  <a:pt x="1789" y="836"/>
                </a:lnTo>
                <a:lnTo>
                  <a:pt x="1789" y="883"/>
                </a:lnTo>
                <a:close/>
                <a:moveTo>
                  <a:pt x="1714" y="883"/>
                </a:moveTo>
                <a:lnTo>
                  <a:pt x="1666" y="883"/>
                </a:lnTo>
                <a:lnTo>
                  <a:pt x="1666" y="836"/>
                </a:lnTo>
                <a:lnTo>
                  <a:pt x="1714" y="836"/>
                </a:lnTo>
                <a:lnTo>
                  <a:pt x="1714" y="883"/>
                </a:lnTo>
                <a:close/>
                <a:moveTo>
                  <a:pt x="1638" y="883"/>
                </a:moveTo>
                <a:lnTo>
                  <a:pt x="1591" y="883"/>
                </a:lnTo>
                <a:lnTo>
                  <a:pt x="1591" y="836"/>
                </a:lnTo>
                <a:lnTo>
                  <a:pt x="1638" y="836"/>
                </a:lnTo>
                <a:lnTo>
                  <a:pt x="1638" y="883"/>
                </a:lnTo>
                <a:close/>
                <a:moveTo>
                  <a:pt x="1562" y="883"/>
                </a:moveTo>
                <a:lnTo>
                  <a:pt x="1515" y="883"/>
                </a:lnTo>
                <a:lnTo>
                  <a:pt x="1515" y="836"/>
                </a:lnTo>
                <a:lnTo>
                  <a:pt x="1562" y="836"/>
                </a:lnTo>
                <a:lnTo>
                  <a:pt x="1562" y="883"/>
                </a:lnTo>
                <a:close/>
                <a:moveTo>
                  <a:pt x="805" y="883"/>
                </a:moveTo>
                <a:lnTo>
                  <a:pt x="758" y="883"/>
                </a:lnTo>
                <a:lnTo>
                  <a:pt x="758" y="836"/>
                </a:lnTo>
                <a:lnTo>
                  <a:pt x="805" y="836"/>
                </a:lnTo>
                <a:lnTo>
                  <a:pt x="805" y="883"/>
                </a:lnTo>
                <a:close/>
                <a:moveTo>
                  <a:pt x="729" y="883"/>
                </a:moveTo>
                <a:lnTo>
                  <a:pt x="682" y="883"/>
                </a:lnTo>
                <a:lnTo>
                  <a:pt x="682" y="836"/>
                </a:lnTo>
                <a:lnTo>
                  <a:pt x="729" y="836"/>
                </a:lnTo>
                <a:lnTo>
                  <a:pt x="729" y="883"/>
                </a:lnTo>
                <a:close/>
                <a:moveTo>
                  <a:pt x="653" y="883"/>
                </a:moveTo>
                <a:lnTo>
                  <a:pt x="606" y="883"/>
                </a:lnTo>
                <a:lnTo>
                  <a:pt x="606" y="836"/>
                </a:lnTo>
                <a:lnTo>
                  <a:pt x="653" y="836"/>
                </a:lnTo>
                <a:lnTo>
                  <a:pt x="653" y="883"/>
                </a:lnTo>
                <a:close/>
                <a:moveTo>
                  <a:pt x="578" y="883"/>
                </a:moveTo>
                <a:lnTo>
                  <a:pt x="530" y="883"/>
                </a:lnTo>
                <a:lnTo>
                  <a:pt x="530" y="836"/>
                </a:lnTo>
                <a:lnTo>
                  <a:pt x="578" y="836"/>
                </a:lnTo>
                <a:lnTo>
                  <a:pt x="578" y="883"/>
                </a:lnTo>
                <a:close/>
                <a:moveTo>
                  <a:pt x="502" y="883"/>
                </a:moveTo>
                <a:lnTo>
                  <a:pt x="455" y="883"/>
                </a:lnTo>
                <a:lnTo>
                  <a:pt x="455" y="836"/>
                </a:lnTo>
                <a:lnTo>
                  <a:pt x="502" y="836"/>
                </a:lnTo>
                <a:lnTo>
                  <a:pt x="502" y="883"/>
                </a:lnTo>
                <a:close/>
                <a:moveTo>
                  <a:pt x="3003" y="807"/>
                </a:moveTo>
                <a:lnTo>
                  <a:pt x="2954" y="807"/>
                </a:lnTo>
                <a:lnTo>
                  <a:pt x="2954" y="760"/>
                </a:lnTo>
                <a:lnTo>
                  <a:pt x="3003" y="760"/>
                </a:lnTo>
                <a:lnTo>
                  <a:pt x="3003" y="807"/>
                </a:lnTo>
                <a:close/>
                <a:moveTo>
                  <a:pt x="2852" y="807"/>
                </a:moveTo>
                <a:lnTo>
                  <a:pt x="2802" y="807"/>
                </a:lnTo>
                <a:lnTo>
                  <a:pt x="2802" y="760"/>
                </a:lnTo>
                <a:lnTo>
                  <a:pt x="2852" y="760"/>
                </a:lnTo>
                <a:lnTo>
                  <a:pt x="2852" y="807"/>
                </a:lnTo>
                <a:close/>
                <a:moveTo>
                  <a:pt x="2776" y="807"/>
                </a:moveTo>
                <a:lnTo>
                  <a:pt x="2726" y="807"/>
                </a:lnTo>
                <a:lnTo>
                  <a:pt x="2726" y="760"/>
                </a:lnTo>
                <a:lnTo>
                  <a:pt x="2776" y="760"/>
                </a:lnTo>
                <a:lnTo>
                  <a:pt x="2776" y="807"/>
                </a:lnTo>
                <a:close/>
                <a:moveTo>
                  <a:pt x="2700" y="807"/>
                </a:moveTo>
                <a:lnTo>
                  <a:pt x="2651" y="807"/>
                </a:lnTo>
                <a:lnTo>
                  <a:pt x="2651" y="760"/>
                </a:lnTo>
                <a:lnTo>
                  <a:pt x="2700" y="760"/>
                </a:lnTo>
                <a:lnTo>
                  <a:pt x="2700" y="807"/>
                </a:lnTo>
                <a:close/>
                <a:moveTo>
                  <a:pt x="2622" y="807"/>
                </a:moveTo>
                <a:lnTo>
                  <a:pt x="2575" y="807"/>
                </a:lnTo>
                <a:lnTo>
                  <a:pt x="2575" y="760"/>
                </a:lnTo>
                <a:lnTo>
                  <a:pt x="2622" y="760"/>
                </a:lnTo>
                <a:lnTo>
                  <a:pt x="2622" y="807"/>
                </a:lnTo>
                <a:close/>
                <a:moveTo>
                  <a:pt x="2547" y="807"/>
                </a:moveTo>
                <a:lnTo>
                  <a:pt x="2499" y="807"/>
                </a:lnTo>
                <a:lnTo>
                  <a:pt x="2499" y="760"/>
                </a:lnTo>
                <a:lnTo>
                  <a:pt x="2547" y="760"/>
                </a:lnTo>
                <a:lnTo>
                  <a:pt x="2547" y="807"/>
                </a:lnTo>
                <a:close/>
                <a:moveTo>
                  <a:pt x="2471" y="807"/>
                </a:moveTo>
                <a:lnTo>
                  <a:pt x="2424" y="807"/>
                </a:lnTo>
                <a:lnTo>
                  <a:pt x="2424" y="760"/>
                </a:lnTo>
                <a:lnTo>
                  <a:pt x="2471" y="760"/>
                </a:lnTo>
                <a:lnTo>
                  <a:pt x="2471" y="807"/>
                </a:lnTo>
                <a:close/>
                <a:moveTo>
                  <a:pt x="2395" y="807"/>
                </a:moveTo>
                <a:lnTo>
                  <a:pt x="2348" y="807"/>
                </a:lnTo>
                <a:lnTo>
                  <a:pt x="2348" y="760"/>
                </a:lnTo>
                <a:lnTo>
                  <a:pt x="2395" y="760"/>
                </a:lnTo>
                <a:lnTo>
                  <a:pt x="2395" y="807"/>
                </a:lnTo>
                <a:close/>
                <a:moveTo>
                  <a:pt x="2319" y="807"/>
                </a:moveTo>
                <a:lnTo>
                  <a:pt x="2272" y="807"/>
                </a:lnTo>
                <a:lnTo>
                  <a:pt x="2272" y="760"/>
                </a:lnTo>
                <a:lnTo>
                  <a:pt x="2319" y="760"/>
                </a:lnTo>
                <a:lnTo>
                  <a:pt x="2319" y="807"/>
                </a:lnTo>
                <a:close/>
                <a:moveTo>
                  <a:pt x="2244" y="807"/>
                </a:moveTo>
                <a:lnTo>
                  <a:pt x="2196" y="807"/>
                </a:lnTo>
                <a:lnTo>
                  <a:pt x="2196" y="760"/>
                </a:lnTo>
                <a:lnTo>
                  <a:pt x="2244" y="760"/>
                </a:lnTo>
                <a:lnTo>
                  <a:pt x="2244" y="807"/>
                </a:lnTo>
                <a:close/>
                <a:moveTo>
                  <a:pt x="2168" y="807"/>
                </a:moveTo>
                <a:lnTo>
                  <a:pt x="2121" y="807"/>
                </a:lnTo>
                <a:lnTo>
                  <a:pt x="2121" y="760"/>
                </a:lnTo>
                <a:lnTo>
                  <a:pt x="2168" y="760"/>
                </a:lnTo>
                <a:lnTo>
                  <a:pt x="2168" y="807"/>
                </a:lnTo>
                <a:close/>
                <a:moveTo>
                  <a:pt x="2092" y="807"/>
                </a:moveTo>
                <a:lnTo>
                  <a:pt x="2045" y="807"/>
                </a:lnTo>
                <a:lnTo>
                  <a:pt x="2045" y="760"/>
                </a:lnTo>
                <a:lnTo>
                  <a:pt x="2092" y="760"/>
                </a:lnTo>
                <a:lnTo>
                  <a:pt x="2092" y="807"/>
                </a:lnTo>
                <a:close/>
                <a:moveTo>
                  <a:pt x="2016" y="807"/>
                </a:moveTo>
                <a:lnTo>
                  <a:pt x="1969" y="807"/>
                </a:lnTo>
                <a:lnTo>
                  <a:pt x="1969" y="760"/>
                </a:lnTo>
                <a:lnTo>
                  <a:pt x="2016" y="760"/>
                </a:lnTo>
                <a:lnTo>
                  <a:pt x="2016" y="807"/>
                </a:lnTo>
                <a:close/>
                <a:moveTo>
                  <a:pt x="1941" y="807"/>
                </a:moveTo>
                <a:lnTo>
                  <a:pt x="1893" y="807"/>
                </a:lnTo>
                <a:lnTo>
                  <a:pt x="1893" y="760"/>
                </a:lnTo>
                <a:lnTo>
                  <a:pt x="1941" y="760"/>
                </a:lnTo>
                <a:lnTo>
                  <a:pt x="1941" y="807"/>
                </a:lnTo>
                <a:close/>
                <a:moveTo>
                  <a:pt x="1789" y="807"/>
                </a:moveTo>
                <a:lnTo>
                  <a:pt x="1742" y="807"/>
                </a:lnTo>
                <a:lnTo>
                  <a:pt x="1742" y="760"/>
                </a:lnTo>
                <a:lnTo>
                  <a:pt x="1789" y="760"/>
                </a:lnTo>
                <a:lnTo>
                  <a:pt x="1789" y="807"/>
                </a:lnTo>
                <a:close/>
                <a:moveTo>
                  <a:pt x="1638" y="807"/>
                </a:moveTo>
                <a:lnTo>
                  <a:pt x="1591" y="807"/>
                </a:lnTo>
                <a:lnTo>
                  <a:pt x="1591" y="760"/>
                </a:lnTo>
                <a:lnTo>
                  <a:pt x="1638" y="760"/>
                </a:lnTo>
                <a:lnTo>
                  <a:pt x="1638" y="807"/>
                </a:lnTo>
                <a:close/>
                <a:moveTo>
                  <a:pt x="1562" y="807"/>
                </a:moveTo>
                <a:lnTo>
                  <a:pt x="1515" y="807"/>
                </a:lnTo>
                <a:lnTo>
                  <a:pt x="1515" y="760"/>
                </a:lnTo>
                <a:lnTo>
                  <a:pt x="1562" y="760"/>
                </a:lnTo>
                <a:lnTo>
                  <a:pt x="1562" y="807"/>
                </a:lnTo>
                <a:close/>
                <a:moveTo>
                  <a:pt x="881" y="807"/>
                </a:moveTo>
                <a:lnTo>
                  <a:pt x="833" y="807"/>
                </a:lnTo>
                <a:lnTo>
                  <a:pt x="833" y="760"/>
                </a:lnTo>
                <a:lnTo>
                  <a:pt x="881" y="760"/>
                </a:lnTo>
                <a:lnTo>
                  <a:pt x="881" y="807"/>
                </a:lnTo>
                <a:close/>
                <a:moveTo>
                  <a:pt x="805" y="807"/>
                </a:moveTo>
                <a:lnTo>
                  <a:pt x="758" y="807"/>
                </a:lnTo>
                <a:lnTo>
                  <a:pt x="758" y="760"/>
                </a:lnTo>
                <a:lnTo>
                  <a:pt x="805" y="760"/>
                </a:lnTo>
                <a:lnTo>
                  <a:pt x="805" y="807"/>
                </a:lnTo>
                <a:close/>
                <a:moveTo>
                  <a:pt x="729" y="807"/>
                </a:moveTo>
                <a:lnTo>
                  <a:pt x="682" y="807"/>
                </a:lnTo>
                <a:lnTo>
                  <a:pt x="682" y="760"/>
                </a:lnTo>
                <a:lnTo>
                  <a:pt x="729" y="760"/>
                </a:lnTo>
                <a:lnTo>
                  <a:pt x="729" y="807"/>
                </a:lnTo>
                <a:close/>
                <a:moveTo>
                  <a:pt x="653" y="807"/>
                </a:moveTo>
                <a:lnTo>
                  <a:pt x="606" y="807"/>
                </a:lnTo>
                <a:lnTo>
                  <a:pt x="606" y="760"/>
                </a:lnTo>
                <a:lnTo>
                  <a:pt x="653" y="760"/>
                </a:lnTo>
                <a:lnTo>
                  <a:pt x="653" y="807"/>
                </a:lnTo>
                <a:close/>
                <a:moveTo>
                  <a:pt x="578" y="807"/>
                </a:moveTo>
                <a:lnTo>
                  <a:pt x="530" y="807"/>
                </a:lnTo>
                <a:lnTo>
                  <a:pt x="530" y="760"/>
                </a:lnTo>
                <a:lnTo>
                  <a:pt x="578" y="760"/>
                </a:lnTo>
                <a:lnTo>
                  <a:pt x="578" y="807"/>
                </a:lnTo>
                <a:close/>
                <a:moveTo>
                  <a:pt x="502" y="807"/>
                </a:moveTo>
                <a:lnTo>
                  <a:pt x="455" y="807"/>
                </a:lnTo>
                <a:lnTo>
                  <a:pt x="455" y="760"/>
                </a:lnTo>
                <a:lnTo>
                  <a:pt x="502" y="760"/>
                </a:lnTo>
                <a:lnTo>
                  <a:pt x="502" y="807"/>
                </a:lnTo>
                <a:close/>
                <a:moveTo>
                  <a:pt x="3003" y="732"/>
                </a:moveTo>
                <a:lnTo>
                  <a:pt x="2954" y="732"/>
                </a:lnTo>
                <a:lnTo>
                  <a:pt x="2954" y="682"/>
                </a:lnTo>
                <a:lnTo>
                  <a:pt x="3003" y="682"/>
                </a:lnTo>
                <a:lnTo>
                  <a:pt x="3003" y="732"/>
                </a:lnTo>
                <a:close/>
                <a:moveTo>
                  <a:pt x="2928" y="732"/>
                </a:moveTo>
                <a:lnTo>
                  <a:pt x="2878" y="732"/>
                </a:lnTo>
                <a:lnTo>
                  <a:pt x="2878" y="682"/>
                </a:lnTo>
                <a:lnTo>
                  <a:pt x="2928" y="682"/>
                </a:lnTo>
                <a:lnTo>
                  <a:pt x="2928" y="732"/>
                </a:lnTo>
                <a:close/>
                <a:moveTo>
                  <a:pt x="2852" y="732"/>
                </a:moveTo>
                <a:lnTo>
                  <a:pt x="2802" y="732"/>
                </a:lnTo>
                <a:lnTo>
                  <a:pt x="2802" y="682"/>
                </a:lnTo>
                <a:lnTo>
                  <a:pt x="2852" y="682"/>
                </a:lnTo>
                <a:lnTo>
                  <a:pt x="2852" y="732"/>
                </a:lnTo>
                <a:close/>
                <a:moveTo>
                  <a:pt x="2776" y="732"/>
                </a:moveTo>
                <a:lnTo>
                  <a:pt x="2726" y="732"/>
                </a:lnTo>
                <a:lnTo>
                  <a:pt x="2726" y="682"/>
                </a:lnTo>
                <a:lnTo>
                  <a:pt x="2776" y="682"/>
                </a:lnTo>
                <a:lnTo>
                  <a:pt x="2776" y="732"/>
                </a:lnTo>
                <a:close/>
                <a:moveTo>
                  <a:pt x="2700" y="732"/>
                </a:moveTo>
                <a:lnTo>
                  <a:pt x="2651" y="732"/>
                </a:lnTo>
                <a:lnTo>
                  <a:pt x="2651" y="682"/>
                </a:lnTo>
                <a:lnTo>
                  <a:pt x="2700" y="682"/>
                </a:lnTo>
                <a:lnTo>
                  <a:pt x="2700" y="732"/>
                </a:lnTo>
                <a:close/>
                <a:moveTo>
                  <a:pt x="2622" y="732"/>
                </a:moveTo>
                <a:lnTo>
                  <a:pt x="2575" y="732"/>
                </a:lnTo>
                <a:lnTo>
                  <a:pt x="2575" y="682"/>
                </a:lnTo>
                <a:lnTo>
                  <a:pt x="2622" y="682"/>
                </a:lnTo>
                <a:lnTo>
                  <a:pt x="2622" y="732"/>
                </a:lnTo>
                <a:close/>
                <a:moveTo>
                  <a:pt x="2547" y="732"/>
                </a:moveTo>
                <a:lnTo>
                  <a:pt x="2499" y="732"/>
                </a:lnTo>
                <a:lnTo>
                  <a:pt x="2499" y="682"/>
                </a:lnTo>
                <a:lnTo>
                  <a:pt x="2547" y="682"/>
                </a:lnTo>
                <a:lnTo>
                  <a:pt x="2547" y="732"/>
                </a:lnTo>
                <a:close/>
                <a:moveTo>
                  <a:pt x="2471" y="732"/>
                </a:moveTo>
                <a:lnTo>
                  <a:pt x="2424" y="732"/>
                </a:lnTo>
                <a:lnTo>
                  <a:pt x="2424" y="682"/>
                </a:lnTo>
                <a:lnTo>
                  <a:pt x="2471" y="682"/>
                </a:lnTo>
                <a:lnTo>
                  <a:pt x="2471" y="732"/>
                </a:lnTo>
                <a:close/>
                <a:moveTo>
                  <a:pt x="2395" y="732"/>
                </a:moveTo>
                <a:lnTo>
                  <a:pt x="2348" y="732"/>
                </a:lnTo>
                <a:lnTo>
                  <a:pt x="2348" y="682"/>
                </a:lnTo>
                <a:lnTo>
                  <a:pt x="2395" y="682"/>
                </a:lnTo>
                <a:lnTo>
                  <a:pt x="2395" y="732"/>
                </a:lnTo>
                <a:close/>
                <a:moveTo>
                  <a:pt x="2319" y="732"/>
                </a:moveTo>
                <a:lnTo>
                  <a:pt x="2272" y="732"/>
                </a:lnTo>
                <a:lnTo>
                  <a:pt x="2272" y="682"/>
                </a:lnTo>
                <a:lnTo>
                  <a:pt x="2319" y="682"/>
                </a:lnTo>
                <a:lnTo>
                  <a:pt x="2319" y="732"/>
                </a:lnTo>
                <a:close/>
                <a:moveTo>
                  <a:pt x="2244" y="732"/>
                </a:moveTo>
                <a:lnTo>
                  <a:pt x="2196" y="732"/>
                </a:lnTo>
                <a:lnTo>
                  <a:pt x="2196" y="682"/>
                </a:lnTo>
                <a:lnTo>
                  <a:pt x="2244" y="682"/>
                </a:lnTo>
                <a:lnTo>
                  <a:pt x="2244" y="732"/>
                </a:lnTo>
                <a:close/>
                <a:moveTo>
                  <a:pt x="2092" y="732"/>
                </a:moveTo>
                <a:lnTo>
                  <a:pt x="2045" y="732"/>
                </a:lnTo>
                <a:lnTo>
                  <a:pt x="2045" y="682"/>
                </a:lnTo>
                <a:lnTo>
                  <a:pt x="2092" y="682"/>
                </a:lnTo>
                <a:lnTo>
                  <a:pt x="2092" y="732"/>
                </a:lnTo>
                <a:close/>
                <a:moveTo>
                  <a:pt x="1865" y="732"/>
                </a:moveTo>
                <a:lnTo>
                  <a:pt x="1818" y="732"/>
                </a:lnTo>
                <a:lnTo>
                  <a:pt x="1818" y="682"/>
                </a:lnTo>
                <a:lnTo>
                  <a:pt x="1865" y="682"/>
                </a:lnTo>
                <a:lnTo>
                  <a:pt x="1865" y="732"/>
                </a:lnTo>
                <a:close/>
                <a:moveTo>
                  <a:pt x="1789" y="732"/>
                </a:moveTo>
                <a:lnTo>
                  <a:pt x="1742" y="732"/>
                </a:lnTo>
                <a:lnTo>
                  <a:pt x="1742" y="682"/>
                </a:lnTo>
                <a:lnTo>
                  <a:pt x="1789" y="682"/>
                </a:lnTo>
                <a:lnTo>
                  <a:pt x="1789" y="732"/>
                </a:lnTo>
                <a:close/>
                <a:moveTo>
                  <a:pt x="1714" y="732"/>
                </a:moveTo>
                <a:lnTo>
                  <a:pt x="1666" y="732"/>
                </a:lnTo>
                <a:lnTo>
                  <a:pt x="1666" y="682"/>
                </a:lnTo>
                <a:lnTo>
                  <a:pt x="1714" y="682"/>
                </a:lnTo>
                <a:lnTo>
                  <a:pt x="1714" y="732"/>
                </a:lnTo>
                <a:close/>
                <a:moveTo>
                  <a:pt x="1638" y="732"/>
                </a:moveTo>
                <a:lnTo>
                  <a:pt x="1591" y="732"/>
                </a:lnTo>
                <a:lnTo>
                  <a:pt x="1591" y="682"/>
                </a:lnTo>
                <a:lnTo>
                  <a:pt x="1638" y="682"/>
                </a:lnTo>
                <a:lnTo>
                  <a:pt x="1638" y="732"/>
                </a:lnTo>
                <a:close/>
                <a:moveTo>
                  <a:pt x="956" y="732"/>
                </a:moveTo>
                <a:lnTo>
                  <a:pt x="909" y="732"/>
                </a:lnTo>
                <a:lnTo>
                  <a:pt x="909" y="682"/>
                </a:lnTo>
                <a:lnTo>
                  <a:pt x="956" y="682"/>
                </a:lnTo>
                <a:lnTo>
                  <a:pt x="956" y="732"/>
                </a:lnTo>
                <a:close/>
                <a:moveTo>
                  <a:pt x="881" y="732"/>
                </a:moveTo>
                <a:lnTo>
                  <a:pt x="833" y="732"/>
                </a:lnTo>
                <a:lnTo>
                  <a:pt x="833" y="682"/>
                </a:lnTo>
                <a:lnTo>
                  <a:pt x="881" y="682"/>
                </a:lnTo>
                <a:lnTo>
                  <a:pt x="881" y="732"/>
                </a:lnTo>
                <a:close/>
                <a:moveTo>
                  <a:pt x="805" y="732"/>
                </a:moveTo>
                <a:lnTo>
                  <a:pt x="758" y="732"/>
                </a:lnTo>
                <a:lnTo>
                  <a:pt x="758" y="682"/>
                </a:lnTo>
                <a:lnTo>
                  <a:pt x="805" y="682"/>
                </a:lnTo>
                <a:lnTo>
                  <a:pt x="805" y="732"/>
                </a:lnTo>
                <a:close/>
                <a:moveTo>
                  <a:pt x="729" y="732"/>
                </a:moveTo>
                <a:lnTo>
                  <a:pt x="682" y="732"/>
                </a:lnTo>
                <a:lnTo>
                  <a:pt x="682" y="682"/>
                </a:lnTo>
                <a:lnTo>
                  <a:pt x="729" y="682"/>
                </a:lnTo>
                <a:lnTo>
                  <a:pt x="729" y="732"/>
                </a:lnTo>
                <a:close/>
                <a:moveTo>
                  <a:pt x="653" y="732"/>
                </a:moveTo>
                <a:lnTo>
                  <a:pt x="606" y="732"/>
                </a:lnTo>
                <a:lnTo>
                  <a:pt x="606" y="682"/>
                </a:lnTo>
                <a:lnTo>
                  <a:pt x="653" y="682"/>
                </a:lnTo>
                <a:lnTo>
                  <a:pt x="653" y="732"/>
                </a:lnTo>
                <a:close/>
                <a:moveTo>
                  <a:pt x="578" y="732"/>
                </a:moveTo>
                <a:lnTo>
                  <a:pt x="530" y="732"/>
                </a:lnTo>
                <a:lnTo>
                  <a:pt x="530" y="682"/>
                </a:lnTo>
                <a:lnTo>
                  <a:pt x="578" y="682"/>
                </a:lnTo>
                <a:lnTo>
                  <a:pt x="578" y="732"/>
                </a:lnTo>
                <a:close/>
                <a:moveTo>
                  <a:pt x="502" y="732"/>
                </a:moveTo>
                <a:lnTo>
                  <a:pt x="455" y="732"/>
                </a:lnTo>
                <a:lnTo>
                  <a:pt x="455" y="682"/>
                </a:lnTo>
                <a:lnTo>
                  <a:pt x="502" y="682"/>
                </a:lnTo>
                <a:lnTo>
                  <a:pt x="502" y="732"/>
                </a:lnTo>
                <a:close/>
                <a:moveTo>
                  <a:pt x="3003" y="656"/>
                </a:moveTo>
                <a:lnTo>
                  <a:pt x="2954" y="656"/>
                </a:lnTo>
                <a:lnTo>
                  <a:pt x="2954" y="606"/>
                </a:lnTo>
                <a:lnTo>
                  <a:pt x="3003" y="606"/>
                </a:lnTo>
                <a:lnTo>
                  <a:pt x="3003" y="656"/>
                </a:lnTo>
                <a:close/>
                <a:moveTo>
                  <a:pt x="2928" y="656"/>
                </a:moveTo>
                <a:lnTo>
                  <a:pt x="2878" y="656"/>
                </a:lnTo>
                <a:lnTo>
                  <a:pt x="2878" y="606"/>
                </a:lnTo>
                <a:lnTo>
                  <a:pt x="2928" y="606"/>
                </a:lnTo>
                <a:lnTo>
                  <a:pt x="2928" y="656"/>
                </a:lnTo>
                <a:close/>
                <a:moveTo>
                  <a:pt x="2852" y="656"/>
                </a:moveTo>
                <a:lnTo>
                  <a:pt x="2802" y="656"/>
                </a:lnTo>
                <a:lnTo>
                  <a:pt x="2802" y="606"/>
                </a:lnTo>
                <a:lnTo>
                  <a:pt x="2852" y="606"/>
                </a:lnTo>
                <a:lnTo>
                  <a:pt x="2852" y="656"/>
                </a:lnTo>
                <a:close/>
                <a:moveTo>
                  <a:pt x="2776" y="656"/>
                </a:moveTo>
                <a:lnTo>
                  <a:pt x="2726" y="656"/>
                </a:lnTo>
                <a:lnTo>
                  <a:pt x="2726" y="606"/>
                </a:lnTo>
                <a:lnTo>
                  <a:pt x="2776" y="606"/>
                </a:lnTo>
                <a:lnTo>
                  <a:pt x="2776" y="656"/>
                </a:lnTo>
                <a:close/>
                <a:moveTo>
                  <a:pt x="2700" y="656"/>
                </a:moveTo>
                <a:lnTo>
                  <a:pt x="2651" y="656"/>
                </a:lnTo>
                <a:lnTo>
                  <a:pt x="2651" y="606"/>
                </a:lnTo>
                <a:lnTo>
                  <a:pt x="2700" y="606"/>
                </a:lnTo>
                <a:lnTo>
                  <a:pt x="2700" y="656"/>
                </a:lnTo>
                <a:close/>
                <a:moveTo>
                  <a:pt x="2622" y="656"/>
                </a:moveTo>
                <a:lnTo>
                  <a:pt x="2575" y="656"/>
                </a:lnTo>
                <a:lnTo>
                  <a:pt x="2575" y="606"/>
                </a:lnTo>
                <a:lnTo>
                  <a:pt x="2622" y="606"/>
                </a:lnTo>
                <a:lnTo>
                  <a:pt x="2622" y="656"/>
                </a:lnTo>
                <a:close/>
                <a:moveTo>
                  <a:pt x="2547" y="656"/>
                </a:moveTo>
                <a:lnTo>
                  <a:pt x="2499" y="656"/>
                </a:lnTo>
                <a:lnTo>
                  <a:pt x="2499" y="606"/>
                </a:lnTo>
                <a:lnTo>
                  <a:pt x="2547" y="606"/>
                </a:lnTo>
                <a:lnTo>
                  <a:pt x="2547" y="656"/>
                </a:lnTo>
                <a:close/>
                <a:moveTo>
                  <a:pt x="2471" y="656"/>
                </a:moveTo>
                <a:lnTo>
                  <a:pt x="2424" y="656"/>
                </a:lnTo>
                <a:lnTo>
                  <a:pt x="2424" y="606"/>
                </a:lnTo>
                <a:lnTo>
                  <a:pt x="2471" y="606"/>
                </a:lnTo>
                <a:lnTo>
                  <a:pt x="2471" y="656"/>
                </a:lnTo>
                <a:close/>
                <a:moveTo>
                  <a:pt x="2395" y="656"/>
                </a:moveTo>
                <a:lnTo>
                  <a:pt x="2348" y="656"/>
                </a:lnTo>
                <a:lnTo>
                  <a:pt x="2348" y="606"/>
                </a:lnTo>
                <a:lnTo>
                  <a:pt x="2395" y="606"/>
                </a:lnTo>
                <a:lnTo>
                  <a:pt x="2395" y="656"/>
                </a:lnTo>
                <a:close/>
                <a:moveTo>
                  <a:pt x="2319" y="656"/>
                </a:moveTo>
                <a:lnTo>
                  <a:pt x="2272" y="656"/>
                </a:lnTo>
                <a:lnTo>
                  <a:pt x="2272" y="606"/>
                </a:lnTo>
                <a:lnTo>
                  <a:pt x="2319" y="606"/>
                </a:lnTo>
                <a:lnTo>
                  <a:pt x="2319" y="656"/>
                </a:lnTo>
                <a:close/>
                <a:moveTo>
                  <a:pt x="2244" y="656"/>
                </a:moveTo>
                <a:lnTo>
                  <a:pt x="2196" y="656"/>
                </a:lnTo>
                <a:lnTo>
                  <a:pt x="2196" y="606"/>
                </a:lnTo>
                <a:lnTo>
                  <a:pt x="2244" y="606"/>
                </a:lnTo>
                <a:lnTo>
                  <a:pt x="2244" y="656"/>
                </a:lnTo>
                <a:close/>
                <a:moveTo>
                  <a:pt x="2168" y="656"/>
                </a:moveTo>
                <a:lnTo>
                  <a:pt x="2121" y="656"/>
                </a:lnTo>
                <a:lnTo>
                  <a:pt x="2121" y="606"/>
                </a:lnTo>
                <a:lnTo>
                  <a:pt x="2168" y="606"/>
                </a:lnTo>
                <a:lnTo>
                  <a:pt x="2168" y="656"/>
                </a:lnTo>
                <a:close/>
                <a:moveTo>
                  <a:pt x="2092" y="656"/>
                </a:moveTo>
                <a:lnTo>
                  <a:pt x="2045" y="656"/>
                </a:lnTo>
                <a:lnTo>
                  <a:pt x="2045" y="606"/>
                </a:lnTo>
                <a:lnTo>
                  <a:pt x="2092" y="606"/>
                </a:lnTo>
                <a:lnTo>
                  <a:pt x="2092" y="656"/>
                </a:lnTo>
                <a:close/>
                <a:moveTo>
                  <a:pt x="2016" y="656"/>
                </a:moveTo>
                <a:lnTo>
                  <a:pt x="1969" y="656"/>
                </a:lnTo>
                <a:lnTo>
                  <a:pt x="1969" y="606"/>
                </a:lnTo>
                <a:lnTo>
                  <a:pt x="2016" y="606"/>
                </a:lnTo>
                <a:lnTo>
                  <a:pt x="2016" y="656"/>
                </a:lnTo>
                <a:close/>
                <a:moveTo>
                  <a:pt x="1941" y="656"/>
                </a:moveTo>
                <a:lnTo>
                  <a:pt x="1893" y="656"/>
                </a:lnTo>
                <a:lnTo>
                  <a:pt x="1893" y="606"/>
                </a:lnTo>
                <a:lnTo>
                  <a:pt x="1941" y="606"/>
                </a:lnTo>
                <a:lnTo>
                  <a:pt x="1941" y="656"/>
                </a:lnTo>
                <a:close/>
                <a:moveTo>
                  <a:pt x="1865" y="656"/>
                </a:moveTo>
                <a:lnTo>
                  <a:pt x="1818" y="656"/>
                </a:lnTo>
                <a:lnTo>
                  <a:pt x="1818" y="606"/>
                </a:lnTo>
                <a:lnTo>
                  <a:pt x="1865" y="606"/>
                </a:lnTo>
                <a:lnTo>
                  <a:pt x="1865" y="656"/>
                </a:lnTo>
                <a:close/>
                <a:moveTo>
                  <a:pt x="1789" y="656"/>
                </a:moveTo>
                <a:lnTo>
                  <a:pt x="1742" y="656"/>
                </a:lnTo>
                <a:lnTo>
                  <a:pt x="1742" y="606"/>
                </a:lnTo>
                <a:lnTo>
                  <a:pt x="1789" y="606"/>
                </a:lnTo>
                <a:lnTo>
                  <a:pt x="1789" y="656"/>
                </a:lnTo>
                <a:close/>
                <a:moveTo>
                  <a:pt x="1714" y="656"/>
                </a:moveTo>
                <a:lnTo>
                  <a:pt x="1666" y="656"/>
                </a:lnTo>
                <a:lnTo>
                  <a:pt x="1666" y="606"/>
                </a:lnTo>
                <a:lnTo>
                  <a:pt x="1714" y="606"/>
                </a:lnTo>
                <a:lnTo>
                  <a:pt x="1714" y="656"/>
                </a:lnTo>
                <a:close/>
                <a:moveTo>
                  <a:pt x="1638" y="656"/>
                </a:moveTo>
                <a:lnTo>
                  <a:pt x="1591" y="656"/>
                </a:lnTo>
                <a:lnTo>
                  <a:pt x="1591" y="606"/>
                </a:lnTo>
                <a:lnTo>
                  <a:pt x="1638" y="606"/>
                </a:lnTo>
                <a:lnTo>
                  <a:pt x="1638" y="656"/>
                </a:lnTo>
                <a:close/>
                <a:moveTo>
                  <a:pt x="1108" y="656"/>
                </a:moveTo>
                <a:lnTo>
                  <a:pt x="1060" y="656"/>
                </a:lnTo>
                <a:lnTo>
                  <a:pt x="1060" y="606"/>
                </a:lnTo>
                <a:lnTo>
                  <a:pt x="1108" y="606"/>
                </a:lnTo>
                <a:lnTo>
                  <a:pt x="1108" y="656"/>
                </a:lnTo>
                <a:close/>
                <a:moveTo>
                  <a:pt x="1032" y="656"/>
                </a:moveTo>
                <a:lnTo>
                  <a:pt x="985" y="656"/>
                </a:lnTo>
                <a:lnTo>
                  <a:pt x="985" y="606"/>
                </a:lnTo>
                <a:lnTo>
                  <a:pt x="1032" y="606"/>
                </a:lnTo>
                <a:lnTo>
                  <a:pt x="1032" y="656"/>
                </a:lnTo>
                <a:close/>
                <a:moveTo>
                  <a:pt x="956" y="656"/>
                </a:moveTo>
                <a:lnTo>
                  <a:pt x="909" y="656"/>
                </a:lnTo>
                <a:lnTo>
                  <a:pt x="909" y="606"/>
                </a:lnTo>
                <a:lnTo>
                  <a:pt x="956" y="606"/>
                </a:lnTo>
                <a:lnTo>
                  <a:pt x="956" y="656"/>
                </a:lnTo>
                <a:close/>
                <a:moveTo>
                  <a:pt x="881" y="656"/>
                </a:moveTo>
                <a:lnTo>
                  <a:pt x="833" y="656"/>
                </a:lnTo>
                <a:lnTo>
                  <a:pt x="833" y="606"/>
                </a:lnTo>
                <a:lnTo>
                  <a:pt x="881" y="606"/>
                </a:lnTo>
                <a:lnTo>
                  <a:pt x="881" y="656"/>
                </a:lnTo>
                <a:close/>
                <a:moveTo>
                  <a:pt x="805" y="656"/>
                </a:moveTo>
                <a:lnTo>
                  <a:pt x="758" y="656"/>
                </a:lnTo>
                <a:lnTo>
                  <a:pt x="758" y="606"/>
                </a:lnTo>
                <a:lnTo>
                  <a:pt x="805" y="606"/>
                </a:lnTo>
                <a:lnTo>
                  <a:pt x="805" y="656"/>
                </a:lnTo>
                <a:close/>
                <a:moveTo>
                  <a:pt x="729" y="656"/>
                </a:moveTo>
                <a:lnTo>
                  <a:pt x="682" y="656"/>
                </a:lnTo>
                <a:lnTo>
                  <a:pt x="682" y="606"/>
                </a:lnTo>
                <a:lnTo>
                  <a:pt x="729" y="606"/>
                </a:lnTo>
                <a:lnTo>
                  <a:pt x="729" y="656"/>
                </a:lnTo>
                <a:close/>
                <a:moveTo>
                  <a:pt x="653" y="656"/>
                </a:moveTo>
                <a:lnTo>
                  <a:pt x="606" y="656"/>
                </a:lnTo>
                <a:lnTo>
                  <a:pt x="606" y="606"/>
                </a:lnTo>
                <a:lnTo>
                  <a:pt x="653" y="606"/>
                </a:lnTo>
                <a:lnTo>
                  <a:pt x="653" y="656"/>
                </a:lnTo>
                <a:close/>
                <a:moveTo>
                  <a:pt x="578" y="656"/>
                </a:moveTo>
                <a:lnTo>
                  <a:pt x="530" y="656"/>
                </a:lnTo>
                <a:lnTo>
                  <a:pt x="530" y="606"/>
                </a:lnTo>
                <a:lnTo>
                  <a:pt x="578" y="606"/>
                </a:lnTo>
                <a:lnTo>
                  <a:pt x="578" y="656"/>
                </a:lnTo>
                <a:close/>
                <a:moveTo>
                  <a:pt x="502" y="656"/>
                </a:moveTo>
                <a:lnTo>
                  <a:pt x="455" y="656"/>
                </a:lnTo>
                <a:lnTo>
                  <a:pt x="455" y="606"/>
                </a:lnTo>
                <a:lnTo>
                  <a:pt x="502" y="606"/>
                </a:lnTo>
                <a:lnTo>
                  <a:pt x="502" y="656"/>
                </a:lnTo>
                <a:close/>
                <a:moveTo>
                  <a:pt x="426" y="656"/>
                </a:moveTo>
                <a:lnTo>
                  <a:pt x="379" y="656"/>
                </a:lnTo>
                <a:lnTo>
                  <a:pt x="379" y="606"/>
                </a:lnTo>
                <a:lnTo>
                  <a:pt x="426" y="606"/>
                </a:lnTo>
                <a:lnTo>
                  <a:pt x="426" y="656"/>
                </a:lnTo>
                <a:close/>
                <a:moveTo>
                  <a:pt x="3155" y="578"/>
                </a:moveTo>
                <a:lnTo>
                  <a:pt x="3105" y="578"/>
                </a:lnTo>
                <a:lnTo>
                  <a:pt x="3105" y="531"/>
                </a:lnTo>
                <a:lnTo>
                  <a:pt x="3155" y="531"/>
                </a:lnTo>
                <a:lnTo>
                  <a:pt x="3155" y="578"/>
                </a:lnTo>
                <a:close/>
                <a:moveTo>
                  <a:pt x="3003" y="578"/>
                </a:moveTo>
                <a:lnTo>
                  <a:pt x="2954" y="578"/>
                </a:lnTo>
                <a:lnTo>
                  <a:pt x="2954" y="531"/>
                </a:lnTo>
                <a:lnTo>
                  <a:pt x="3003" y="531"/>
                </a:lnTo>
                <a:lnTo>
                  <a:pt x="3003" y="578"/>
                </a:lnTo>
                <a:close/>
                <a:moveTo>
                  <a:pt x="2928" y="578"/>
                </a:moveTo>
                <a:lnTo>
                  <a:pt x="2878" y="578"/>
                </a:lnTo>
                <a:lnTo>
                  <a:pt x="2878" y="531"/>
                </a:lnTo>
                <a:lnTo>
                  <a:pt x="2928" y="531"/>
                </a:lnTo>
                <a:lnTo>
                  <a:pt x="2928" y="578"/>
                </a:lnTo>
                <a:close/>
                <a:moveTo>
                  <a:pt x="2852" y="578"/>
                </a:moveTo>
                <a:lnTo>
                  <a:pt x="2802" y="578"/>
                </a:lnTo>
                <a:lnTo>
                  <a:pt x="2802" y="531"/>
                </a:lnTo>
                <a:lnTo>
                  <a:pt x="2852" y="531"/>
                </a:lnTo>
                <a:lnTo>
                  <a:pt x="2852" y="578"/>
                </a:lnTo>
                <a:close/>
                <a:moveTo>
                  <a:pt x="2776" y="578"/>
                </a:moveTo>
                <a:lnTo>
                  <a:pt x="2726" y="578"/>
                </a:lnTo>
                <a:lnTo>
                  <a:pt x="2726" y="531"/>
                </a:lnTo>
                <a:lnTo>
                  <a:pt x="2776" y="531"/>
                </a:lnTo>
                <a:lnTo>
                  <a:pt x="2776" y="578"/>
                </a:lnTo>
                <a:close/>
                <a:moveTo>
                  <a:pt x="2700" y="578"/>
                </a:moveTo>
                <a:lnTo>
                  <a:pt x="2651" y="578"/>
                </a:lnTo>
                <a:lnTo>
                  <a:pt x="2651" y="531"/>
                </a:lnTo>
                <a:lnTo>
                  <a:pt x="2700" y="531"/>
                </a:lnTo>
                <a:lnTo>
                  <a:pt x="2700" y="578"/>
                </a:lnTo>
                <a:close/>
                <a:moveTo>
                  <a:pt x="2622" y="578"/>
                </a:moveTo>
                <a:lnTo>
                  <a:pt x="2575" y="578"/>
                </a:lnTo>
                <a:lnTo>
                  <a:pt x="2575" y="531"/>
                </a:lnTo>
                <a:lnTo>
                  <a:pt x="2622" y="531"/>
                </a:lnTo>
                <a:lnTo>
                  <a:pt x="2622" y="578"/>
                </a:lnTo>
                <a:close/>
                <a:moveTo>
                  <a:pt x="2547" y="578"/>
                </a:moveTo>
                <a:lnTo>
                  <a:pt x="2499" y="578"/>
                </a:lnTo>
                <a:lnTo>
                  <a:pt x="2499" y="531"/>
                </a:lnTo>
                <a:lnTo>
                  <a:pt x="2547" y="531"/>
                </a:lnTo>
                <a:lnTo>
                  <a:pt x="2547" y="578"/>
                </a:lnTo>
                <a:close/>
                <a:moveTo>
                  <a:pt x="2471" y="578"/>
                </a:moveTo>
                <a:lnTo>
                  <a:pt x="2424" y="578"/>
                </a:lnTo>
                <a:lnTo>
                  <a:pt x="2424" y="531"/>
                </a:lnTo>
                <a:lnTo>
                  <a:pt x="2471" y="531"/>
                </a:lnTo>
                <a:lnTo>
                  <a:pt x="2471" y="578"/>
                </a:lnTo>
                <a:close/>
                <a:moveTo>
                  <a:pt x="2395" y="578"/>
                </a:moveTo>
                <a:lnTo>
                  <a:pt x="2348" y="578"/>
                </a:lnTo>
                <a:lnTo>
                  <a:pt x="2348" y="531"/>
                </a:lnTo>
                <a:lnTo>
                  <a:pt x="2395" y="531"/>
                </a:lnTo>
                <a:lnTo>
                  <a:pt x="2395" y="578"/>
                </a:lnTo>
                <a:close/>
                <a:moveTo>
                  <a:pt x="2319" y="578"/>
                </a:moveTo>
                <a:lnTo>
                  <a:pt x="2272" y="578"/>
                </a:lnTo>
                <a:lnTo>
                  <a:pt x="2272" y="531"/>
                </a:lnTo>
                <a:lnTo>
                  <a:pt x="2319" y="531"/>
                </a:lnTo>
                <a:lnTo>
                  <a:pt x="2319" y="578"/>
                </a:lnTo>
                <a:close/>
                <a:moveTo>
                  <a:pt x="2244" y="578"/>
                </a:moveTo>
                <a:lnTo>
                  <a:pt x="2196" y="578"/>
                </a:lnTo>
                <a:lnTo>
                  <a:pt x="2196" y="531"/>
                </a:lnTo>
                <a:lnTo>
                  <a:pt x="2244" y="531"/>
                </a:lnTo>
                <a:lnTo>
                  <a:pt x="2244" y="578"/>
                </a:lnTo>
                <a:close/>
                <a:moveTo>
                  <a:pt x="2168" y="578"/>
                </a:moveTo>
                <a:lnTo>
                  <a:pt x="2121" y="578"/>
                </a:lnTo>
                <a:lnTo>
                  <a:pt x="2121" y="531"/>
                </a:lnTo>
                <a:lnTo>
                  <a:pt x="2168" y="531"/>
                </a:lnTo>
                <a:lnTo>
                  <a:pt x="2168" y="578"/>
                </a:lnTo>
                <a:close/>
                <a:moveTo>
                  <a:pt x="2092" y="578"/>
                </a:moveTo>
                <a:lnTo>
                  <a:pt x="2045" y="578"/>
                </a:lnTo>
                <a:lnTo>
                  <a:pt x="2045" y="531"/>
                </a:lnTo>
                <a:lnTo>
                  <a:pt x="2092" y="531"/>
                </a:lnTo>
                <a:lnTo>
                  <a:pt x="2092" y="578"/>
                </a:lnTo>
                <a:close/>
                <a:moveTo>
                  <a:pt x="2016" y="578"/>
                </a:moveTo>
                <a:lnTo>
                  <a:pt x="1969" y="578"/>
                </a:lnTo>
                <a:lnTo>
                  <a:pt x="1969" y="531"/>
                </a:lnTo>
                <a:lnTo>
                  <a:pt x="2016" y="531"/>
                </a:lnTo>
                <a:lnTo>
                  <a:pt x="2016" y="578"/>
                </a:lnTo>
                <a:close/>
                <a:moveTo>
                  <a:pt x="1941" y="578"/>
                </a:moveTo>
                <a:lnTo>
                  <a:pt x="1893" y="578"/>
                </a:lnTo>
                <a:lnTo>
                  <a:pt x="1893" y="531"/>
                </a:lnTo>
                <a:lnTo>
                  <a:pt x="1941" y="531"/>
                </a:lnTo>
                <a:lnTo>
                  <a:pt x="1941" y="578"/>
                </a:lnTo>
                <a:close/>
                <a:moveTo>
                  <a:pt x="1865" y="578"/>
                </a:moveTo>
                <a:lnTo>
                  <a:pt x="1818" y="578"/>
                </a:lnTo>
                <a:lnTo>
                  <a:pt x="1818" y="531"/>
                </a:lnTo>
                <a:lnTo>
                  <a:pt x="1865" y="531"/>
                </a:lnTo>
                <a:lnTo>
                  <a:pt x="1865" y="578"/>
                </a:lnTo>
                <a:close/>
                <a:moveTo>
                  <a:pt x="1789" y="578"/>
                </a:moveTo>
                <a:lnTo>
                  <a:pt x="1742" y="578"/>
                </a:lnTo>
                <a:lnTo>
                  <a:pt x="1742" y="531"/>
                </a:lnTo>
                <a:lnTo>
                  <a:pt x="1789" y="531"/>
                </a:lnTo>
                <a:lnTo>
                  <a:pt x="1789" y="578"/>
                </a:lnTo>
                <a:close/>
                <a:moveTo>
                  <a:pt x="1638" y="578"/>
                </a:moveTo>
                <a:lnTo>
                  <a:pt x="1591" y="578"/>
                </a:lnTo>
                <a:lnTo>
                  <a:pt x="1591" y="531"/>
                </a:lnTo>
                <a:lnTo>
                  <a:pt x="1638" y="531"/>
                </a:lnTo>
                <a:lnTo>
                  <a:pt x="1638" y="578"/>
                </a:lnTo>
                <a:close/>
                <a:moveTo>
                  <a:pt x="1562" y="578"/>
                </a:moveTo>
                <a:lnTo>
                  <a:pt x="1515" y="578"/>
                </a:lnTo>
                <a:lnTo>
                  <a:pt x="1515" y="531"/>
                </a:lnTo>
                <a:lnTo>
                  <a:pt x="1562" y="531"/>
                </a:lnTo>
                <a:lnTo>
                  <a:pt x="1562" y="578"/>
                </a:lnTo>
                <a:close/>
                <a:moveTo>
                  <a:pt x="1032" y="578"/>
                </a:moveTo>
                <a:lnTo>
                  <a:pt x="985" y="578"/>
                </a:lnTo>
                <a:lnTo>
                  <a:pt x="985" y="531"/>
                </a:lnTo>
                <a:lnTo>
                  <a:pt x="1032" y="531"/>
                </a:lnTo>
                <a:lnTo>
                  <a:pt x="1032" y="578"/>
                </a:lnTo>
                <a:close/>
                <a:moveTo>
                  <a:pt x="956" y="578"/>
                </a:moveTo>
                <a:lnTo>
                  <a:pt x="909" y="578"/>
                </a:lnTo>
                <a:lnTo>
                  <a:pt x="909" y="531"/>
                </a:lnTo>
                <a:lnTo>
                  <a:pt x="956" y="531"/>
                </a:lnTo>
                <a:lnTo>
                  <a:pt x="956" y="578"/>
                </a:lnTo>
                <a:close/>
                <a:moveTo>
                  <a:pt x="881" y="578"/>
                </a:moveTo>
                <a:lnTo>
                  <a:pt x="833" y="578"/>
                </a:lnTo>
                <a:lnTo>
                  <a:pt x="833" y="531"/>
                </a:lnTo>
                <a:lnTo>
                  <a:pt x="881" y="531"/>
                </a:lnTo>
                <a:lnTo>
                  <a:pt x="881" y="578"/>
                </a:lnTo>
                <a:close/>
                <a:moveTo>
                  <a:pt x="805" y="578"/>
                </a:moveTo>
                <a:lnTo>
                  <a:pt x="758" y="578"/>
                </a:lnTo>
                <a:lnTo>
                  <a:pt x="758" y="531"/>
                </a:lnTo>
                <a:lnTo>
                  <a:pt x="805" y="531"/>
                </a:lnTo>
                <a:lnTo>
                  <a:pt x="805" y="578"/>
                </a:lnTo>
                <a:close/>
                <a:moveTo>
                  <a:pt x="729" y="578"/>
                </a:moveTo>
                <a:lnTo>
                  <a:pt x="682" y="578"/>
                </a:lnTo>
                <a:lnTo>
                  <a:pt x="682" y="531"/>
                </a:lnTo>
                <a:lnTo>
                  <a:pt x="729" y="531"/>
                </a:lnTo>
                <a:lnTo>
                  <a:pt x="729" y="578"/>
                </a:lnTo>
                <a:close/>
                <a:moveTo>
                  <a:pt x="653" y="578"/>
                </a:moveTo>
                <a:lnTo>
                  <a:pt x="606" y="578"/>
                </a:lnTo>
                <a:lnTo>
                  <a:pt x="606" y="531"/>
                </a:lnTo>
                <a:lnTo>
                  <a:pt x="653" y="531"/>
                </a:lnTo>
                <a:lnTo>
                  <a:pt x="653" y="578"/>
                </a:lnTo>
                <a:close/>
                <a:moveTo>
                  <a:pt x="578" y="578"/>
                </a:moveTo>
                <a:lnTo>
                  <a:pt x="530" y="578"/>
                </a:lnTo>
                <a:lnTo>
                  <a:pt x="530" y="531"/>
                </a:lnTo>
                <a:lnTo>
                  <a:pt x="578" y="531"/>
                </a:lnTo>
                <a:lnTo>
                  <a:pt x="578" y="578"/>
                </a:lnTo>
                <a:close/>
                <a:moveTo>
                  <a:pt x="502" y="578"/>
                </a:moveTo>
                <a:lnTo>
                  <a:pt x="455" y="578"/>
                </a:lnTo>
                <a:lnTo>
                  <a:pt x="455" y="531"/>
                </a:lnTo>
                <a:lnTo>
                  <a:pt x="502" y="531"/>
                </a:lnTo>
                <a:lnTo>
                  <a:pt x="502" y="578"/>
                </a:lnTo>
                <a:close/>
                <a:moveTo>
                  <a:pt x="426" y="578"/>
                </a:moveTo>
                <a:lnTo>
                  <a:pt x="379" y="578"/>
                </a:lnTo>
                <a:lnTo>
                  <a:pt x="379" y="531"/>
                </a:lnTo>
                <a:lnTo>
                  <a:pt x="426" y="531"/>
                </a:lnTo>
                <a:lnTo>
                  <a:pt x="426" y="578"/>
                </a:lnTo>
                <a:close/>
                <a:moveTo>
                  <a:pt x="351" y="578"/>
                </a:moveTo>
                <a:lnTo>
                  <a:pt x="303" y="578"/>
                </a:lnTo>
                <a:lnTo>
                  <a:pt x="303" y="531"/>
                </a:lnTo>
                <a:lnTo>
                  <a:pt x="351" y="531"/>
                </a:lnTo>
                <a:lnTo>
                  <a:pt x="351" y="578"/>
                </a:lnTo>
                <a:close/>
                <a:moveTo>
                  <a:pt x="48" y="578"/>
                </a:moveTo>
                <a:lnTo>
                  <a:pt x="0" y="578"/>
                </a:lnTo>
                <a:lnTo>
                  <a:pt x="0" y="531"/>
                </a:lnTo>
                <a:lnTo>
                  <a:pt x="48" y="531"/>
                </a:lnTo>
                <a:lnTo>
                  <a:pt x="48" y="578"/>
                </a:lnTo>
                <a:close/>
                <a:moveTo>
                  <a:pt x="3306" y="502"/>
                </a:moveTo>
                <a:lnTo>
                  <a:pt x="3257" y="502"/>
                </a:lnTo>
                <a:lnTo>
                  <a:pt x="3257" y="455"/>
                </a:lnTo>
                <a:lnTo>
                  <a:pt x="3306" y="455"/>
                </a:lnTo>
                <a:lnTo>
                  <a:pt x="3306" y="502"/>
                </a:lnTo>
                <a:close/>
                <a:moveTo>
                  <a:pt x="3230" y="502"/>
                </a:moveTo>
                <a:lnTo>
                  <a:pt x="3181" y="502"/>
                </a:lnTo>
                <a:lnTo>
                  <a:pt x="3181" y="455"/>
                </a:lnTo>
                <a:lnTo>
                  <a:pt x="3230" y="455"/>
                </a:lnTo>
                <a:lnTo>
                  <a:pt x="3230" y="502"/>
                </a:lnTo>
                <a:close/>
                <a:moveTo>
                  <a:pt x="3155" y="502"/>
                </a:moveTo>
                <a:lnTo>
                  <a:pt x="3105" y="502"/>
                </a:lnTo>
                <a:lnTo>
                  <a:pt x="3105" y="455"/>
                </a:lnTo>
                <a:lnTo>
                  <a:pt x="3155" y="455"/>
                </a:lnTo>
                <a:lnTo>
                  <a:pt x="3155" y="502"/>
                </a:lnTo>
                <a:close/>
                <a:moveTo>
                  <a:pt x="3079" y="502"/>
                </a:moveTo>
                <a:lnTo>
                  <a:pt x="3029" y="502"/>
                </a:lnTo>
                <a:lnTo>
                  <a:pt x="3029" y="455"/>
                </a:lnTo>
                <a:lnTo>
                  <a:pt x="3079" y="455"/>
                </a:lnTo>
                <a:lnTo>
                  <a:pt x="3079" y="502"/>
                </a:lnTo>
                <a:close/>
                <a:moveTo>
                  <a:pt x="3003" y="502"/>
                </a:moveTo>
                <a:lnTo>
                  <a:pt x="2954" y="502"/>
                </a:lnTo>
                <a:lnTo>
                  <a:pt x="2954" y="455"/>
                </a:lnTo>
                <a:lnTo>
                  <a:pt x="3003" y="455"/>
                </a:lnTo>
                <a:lnTo>
                  <a:pt x="3003" y="502"/>
                </a:lnTo>
                <a:close/>
                <a:moveTo>
                  <a:pt x="2928" y="502"/>
                </a:moveTo>
                <a:lnTo>
                  <a:pt x="2878" y="502"/>
                </a:lnTo>
                <a:lnTo>
                  <a:pt x="2878" y="455"/>
                </a:lnTo>
                <a:lnTo>
                  <a:pt x="2928" y="455"/>
                </a:lnTo>
                <a:lnTo>
                  <a:pt x="2928" y="502"/>
                </a:lnTo>
                <a:close/>
                <a:moveTo>
                  <a:pt x="2852" y="502"/>
                </a:moveTo>
                <a:lnTo>
                  <a:pt x="2802" y="502"/>
                </a:lnTo>
                <a:lnTo>
                  <a:pt x="2802" y="455"/>
                </a:lnTo>
                <a:lnTo>
                  <a:pt x="2852" y="455"/>
                </a:lnTo>
                <a:lnTo>
                  <a:pt x="2852" y="502"/>
                </a:lnTo>
                <a:close/>
                <a:moveTo>
                  <a:pt x="2776" y="502"/>
                </a:moveTo>
                <a:lnTo>
                  <a:pt x="2726" y="502"/>
                </a:lnTo>
                <a:lnTo>
                  <a:pt x="2726" y="455"/>
                </a:lnTo>
                <a:lnTo>
                  <a:pt x="2776" y="455"/>
                </a:lnTo>
                <a:lnTo>
                  <a:pt x="2776" y="502"/>
                </a:lnTo>
                <a:close/>
                <a:moveTo>
                  <a:pt x="2700" y="502"/>
                </a:moveTo>
                <a:lnTo>
                  <a:pt x="2651" y="502"/>
                </a:lnTo>
                <a:lnTo>
                  <a:pt x="2651" y="455"/>
                </a:lnTo>
                <a:lnTo>
                  <a:pt x="2700" y="455"/>
                </a:lnTo>
                <a:lnTo>
                  <a:pt x="2700" y="502"/>
                </a:lnTo>
                <a:close/>
                <a:moveTo>
                  <a:pt x="2622" y="502"/>
                </a:moveTo>
                <a:lnTo>
                  <a:pt x="2575" y="502"/>
                </a:lnTo>
                <a:lnTo>
                  <a:pt x="2575" y="455"/>
                </a:lnTo>
                <a:lnTo>
                  <a:pt x="2622" y="455"/>
                </a:lnTo>
                <a:lnTo>
                  <a:pt x="2622" y="502"/>
                </a:lnTo>
                <a:close/>
                <a:moveTo>
                  <a:pt x="2547" y="502"/>
                </a:moveTo>
                <a:lnTo>
                  <a:pt x="2499" y="502"/>
                </a:lnTo>
                <a:lnTo>
                  <a:pt x="2499" y="455"/>
                </a:lnTo>
                <a:lnTo>
                  <a:pt x="2547" y="455"/>
                </a:lnTo>
                <a:lnTo>
                  <a:pt x="2547" y="502"/>
                </a:lnTo>
                <a:close/>
                <a:moveTo>
                  <a:pt x="2471" y="502"/>
                </a:moveTo>
                <a:lnTo>
                  <a:pt x="2424" y="502"/>
                </a:lnTo>
                <a:lnTo>
                  <a:pt x="2424" y="455"/>
                </a:lnTo>
                <a:lnTo>
                  <a:pt x="2471" y="455"/>
                </a:lnTo>
                <a:lnTo>
                  <a:pt x="2471" y="502"/>
                </a:lnTo>
                <a:close/>
                <a:moveTo>
                  <a:pt x="2395" y="502"/>
                </a:moveTo>
                <a:lnTo>
                  <a:pt x="2348" y="502"/>
                </a:lnTo>
                <a:lnTo>
                  <a:pt x="2348" y="455"/>
                </a:lnTo>
                <a:lnTo>
                  <a:pt x="2395" y="455"/>
                </a:lnTo>
                <a:lnTo>
                  <a:pt x="2395" y="502"/>
                </a:lnTo>
                <a:close/>
                <a:moveTo>
                  <a:pt x="2319" y="502"/>
                </a:moveTo>
                <a:lnTo>
                  <a:pt x="2272" y="502"/>
                </a:lnTo>
                <a:lnTo>
                  <a:pt x="2272" y="455"/>
                </a:lnTo>
                <a:lnTo>
                  <a:pt x="2319" y="455"/>
                </a:lnTo>
                <a:lnTo>
                  <a:pt x="2319" y="502"/>
                </a:lnTo>
                <a:close/>
                <a:moveTo>
                  <a:pt x="2244" y="502"/>
                </a:moveTo>
                <a:lnTo>
                  <a:pt x="2196" y="502"/>
                </a:lnTo>
                <a:lnTo>
                  <a:pt x="2196" y="455"/>
                </a:lnTo>
                <a:lnTo>
                  <a:pt x="2244" y="455"/>
                </a:lnTo>
                <a:lnTo>
                  <a:pt x="2244" y="502"/>
                </a:lnTo>
                <a:close/>
                <a:moveTo>
                  <a:pt x="2168" y="502"/>
                </a:moveTo>
                <a:lnTo>
                  <a:pt x="2121" y="502"/>
                </a:lnTo>
                <a:lnTo>
                  <a:pt x="2121" y="455"/>
                </a:lnTo>
                <a:lnTo>
                  <a:pt x="2168" y="455"/>
                </a:lnTo>
                <a:lnTo>
                  <a:pt x="2168" y="502"/>
                </a:lnTo>
                <a:close/>
                <a:moveTo>
                  <a:pt x="2092" y="502"/>
                </a:moveTo>
                <a:lnTo>
                  <a:pt x="2045" y="502"/>
                </a:lnTo>
                <a:lnTo>
                  <a:pt x="2045" y="455"/>
                </a:lnTo>
                <a:lnTo>
                  <a:pt x="2092" y="455"/>
                </a:lnTo>
                <a:lnTo>
                  <a:pt x="2092" y="502"/>
                </a:lnTo>
                <a:close/>
                <a:moveTo>
                  <a:pt x="2016" y="502"/>
                </a:moveTo>
                <a:lnTo>
                  <a:pt x="1969" y="502"/>
                </a:lnTo>
                <a:lnTo>
                  <a:pt x="1969" y="455"/>
                </a:lnTo>
                <a:lnTo>
                  <a:pt x="2016" y="455"/>
                </a:lnTo>
                <a:lnTo>
                  <a:pt x="2016" y="502"/>
                </a:lnTo>
                <a:close/>
                <a:moveTo>
                  <a:pt x="1941" y="502"/>
                </a:moveTo>
                <a:lnTo>
                  <a:pt x="1893" y="502"/>
                </a:lnTo>
                <a:lnTo>
                  <a:pt x="1893" y="455"/>
                </a:lnTo>
                <a:lnTo>
                  <a:pt x="1941" y="455"/>
                </a:lnTo>
                <a:lnTo>
                  <a:pt x="1941" y="502"/>
                </a:lnTo>
                <a:close/>
                <a:moveTo>
                  <a:pt x="1789" y="502"/>
                </a:moveTo>
                <a:lnTo>
                  <a:pt x="1742" y="502"/>
                </a:lnTo>
                <a:lnTo>
                  <a:pt x="1742" y="455"/>
                </a:lnTo>
                <a:lnTo>
                  <a:pt x="1789" y="455"/>
                </a:lnTo>
                <a:lnTo>
                  <a:pt x="1789" y="502"/>
                </a:lnTo>
                <a:close/>
                <a:moveTo>
                  <a:pt x="1714" y="502"/>
                </a:moveTo>
                <a:lnTo>
                  <a:pt x="1666" y="502"/>
                </a:lnTo>
                <a:lnTo>
                  <a:pt x="1666" y="455"/>
                </a:lnTo>
                <a:lnTo>
                  <a:pt x="1714" y="455"/>
                </a:lnTo>
                <a:lnTo>
                  <a:pt x="1714" y="502"/>
                </a:lnTo>
                <a:close/>
                <a:moveTo>
                  <a:pt x="1562" y="502"/>
                </a:moveTo>
                <a:lnTo>
                  <a:pt x="1515" y="502"/>
                </a:lnTo>
                <a:lnTo>
                  <a:pt x="1515" y="455"/>
                </a:lnTo>
                <a:lnTo>
                  <a:pt x="1562" y="455"/>
                </a:lnTo>
                <a:lnTo>
                  <a:pt x="1562" y="502"/>
                </a:lnTo>
                <a:close/>
                <a:moveTo>
                  <a:pt x="1184" y="502"/>
                </a:moveTo>
                <a:lnTo>
                  <a:pt x="1136" y="502"/>
                </a:lnTo>
                <a:lnTo>
                  <a:pt x="1136" y="455"/>
                </a:lnTo>
                <a:lnTo>
                  <a:pt x="1184" y="455"/>
                </a:lnTo>
                <a:lnTo>
                  <a:pt x="1184" y="502"/>
                </a:lnTo>
                <a:close/>
                <a:moveTo>
                  <a:pt x="956" y="502"/>
                </a:moveTo>
                <a:lnTo>
                  <a:pt x="909" y="502"/>
                </a:lnTo>
                <a:lnTo>
                  <a:pt x="909" y="455"/>
                </a:lnTo>
                <a:lnTo>
                  <a:pt x="956" y="455"/>
                </a:lnTo>
                <a:lnTo>
                  <a:pt x="956" y="502"/>
                </a:lnTo>
                <a:close/>
                <a:moveTo>
                  <a:pt x="881" y="502"/>
                </a:moveTo>
                <a:lnTo>
                  <a:pt x="833" y="502"/>
                </a:lnTo>
                <a:lnTo>
                  <a:pt x="833" y="455"/>
                </a:lnTo>
                <a:lnTo>
                  <a:pt x="881" y="455"/>
                </a:lnTo>
                <a:lnTo>
                  <a:pt x="881" y="502"/>
                </a:lnTo>
                <a:close/>
                <a:moveTo>
                  <a:pt x="729" y="502"/>
                </a:moveTo>
                <a:lnTo>
                  <a:pt x="682" y="502"/>
                </a:lnTo>
                <a:lnTo>
                  <a:pt x="682" y="455"/>
                </a:lnTo>
                <a:lnTo>
                  <a:pt x="729" y="455"/>
                </a:lnTo>
                <a:lnTo>
                  <a:pt x="729" y="502"/>
                </a:lnTo>
                <a:close/>
                <a:moveTo>
                  <a:pt x="653" y="502"/>
                </a:moveTo>
                <a:lnTo>
                  <a:pt x="606" y="502"/>
                </a:lnTo>
                <a:lnTo>
                  <a:pt x="606" y="455"/>
                </a:lnTo>
                <a:lnTo>
                  <a:pt x="653" y="455"/>
                </a:lnTo>
                <a:lnTo>
                  <a:pt x="653" y="502"/>
                </a:lnTo>
                <a:close/>
                <a:moveTo>
                  <a:pt x="578" y="502"/>
                </a:moveTo>
                <a:lnTo>
                  <a:pt x="530" y="502"/>
                </a:lnTo>
                <a:lnTo>
                  <a:pt x="530" y="455"/>
                </a:lnTo>
                <a:lnTo>
                  <a:pt x="578" y="455"/>
                </a:lnTo>
                <a:lnTo>
                  <a:pt x="578" y="502"/>
                </a:lnTo>
                <a:close/>
                <a:moveTo>
                  <a:pt x="502" y="502"/>
                </a:moveTo>
                <a:lnTo>
                  <a:pt x="455" y="502"/>
                </a:lnTo>
                <a:lnTo>
                  <a:pt x="455" y="455"/>
                </a:lnTo>
                <a:lnTo>
                  <a:pt x="502" y="455"/>
                </a:lnTo>
                <a:lnTo>
                  <a:pt x="502" y="502"/>
                </a:lnTo>
                <a:close/>
                <a:moveTo>
                  <a:pt x="426" y="502"/>
                </a:moveTo>
                <a:lnTo>
                  <a:pt x="379" y="502"/>
                </a:lnTo>
                <a:lnTo>
                  <a:pt x="379" y="455"/>
                </a:lnTo>
                <a:lnTo>
                  <a:pt x="426" y="455"/>
                </a:lnTo>
                <a:lnTo>
                  <a:pt x="426" y="502"/>
                </a:lnTo>
                <a:close/>
                <a:moveTo>
                  <a:pt x="351" y="502"/>
                </a:moveTo>
                <a:lnTo>
                  <a:pt x="303" y="502"/>
                </a:lnTo>
                <a:lnTo>
                  <a:pt x="303" y="455"/>
                </a:lnTo>
                <a:lnTo>
                  <a:pt x="351" y="455"/>
                </a:lnTo>
                <a:lnTo>
                  <a:pt x="351" y="502"/>
                </a:lnTo>
                <a:close/>
                <a:moveTo>
                  <a:pt x="275" y="502"/>
                </a:moveTo>
                <a:lnTo>
                  <a:pt x="227" y="502"/>
                </a:lnTo>
                <a:lnTo>
                  <a:pt x="227" y="455"/>
                </a:lnTo>
                <a:lnTo>
                  <a:pt x="275" y="455"/>
                </a:lnTo>
                <a:lnTo>
                  <a:pt x="275" y="502"/>
                </a:lnTo>
                <a:close/>
                <a:moveTo>
                  <a:pt x="123" y="502"/>
                </a:moveTo>
                <a:lnTo>
                  <a:pt x="76" y="502"/>
                </a:lnTo>
                <a:lnTo>
                  <a:pt x="76" y="455"/>
                </a:lnTo>
                <a:lnTo>
                  <a:pt x="123" y="455"/>
                </a:lnTo>
                <a:lnTo>
                  <a:pt x="123" y="502"/>
                </a:lnTo>
                <a:close/>
                <a:moveTo>
                  <a:pt x="3458" y="426"/>
                </a:moveTo>
                <a:lnTo>
                  <a:pt x="3408" y="426"/>
                </a:lnTo>
                <a:lnTo>
                  <a:pt x="3408" y="379"/>
                </a:lnTo>
                <a:lnTo>
                  <a:pt x="3458" y="379"/>
                </a:lnTo>
                <a:lnTo>
                  <a:pt x="3458" y="426"/>
                </a:lnTo>
                <a:close/>
                <a:moveTo>
                  <a:pt x="3382" y="426"/>
                </a:moveTo>
                <a:lnTo>
                  <a:pt x="3332" y="426"/>
                </a:lnTo>
                <a:lnTo>
                  <a:pt x="3332" y="379"/>
                </a:lnTo>
                <a:lnTo>
                  <a:pt x="3382" y="379"/>
                </a:lnTo>
                <a:lnTo>
                  <a:pt x="3382" y="426"/>
                </a:lnTo>
                <a:close/>
                <a:moveTo>
                  <a:pt x="3306" y="426"/>
                </a:moveTo>
                <a:lnTo>
                  <a:pt x="3257" y="426"/>
                </a:lnTo>
                <a:lnTo>
                  <a:pt x="3257" y="379"/>
                </a:lnTo>
                <a:lnTo>
                  <a:pt x="3306" y="379"/>
                </a:lnTo>
                <a:lnTo>
                  <a:pt x="3306" y="426"/>
                </a:lnTo>
                <a:close/>
                <a:moveTo>
                  <a:pt x="3230" y="426"/>
                </a:moveTo>
                <a:lnTo>
                  <a:pt x="3181" y="426"/>
                </a:lnTo>
                <a:lnTo>
                  <a:pt x="3181" y="379"/>
                </a:lnTo>
                <a:lnTo>
                  <a:pt x="3230" y="379"/>
                </a:lnTo>
                <a:lnTo>
                  <a:pt x="3230" y="426"/>
                </a:lnTo>
                <a:close/>
                <a:moveTo>
                  <a:pt x="3155" y="426"/>
                </a:moveTo>
                <a:lnTo>
                  <a:pt x="3105" y="426"/>
                </a:lnTo>
                <a:lnTo>
                  <a:pt x="3105" y="379"/>
                </a:lnTo>
                <a:lnTo>
                  <a:pt x="3155" y="379"/>
                </a:lnTo>
                <a:lnTo>
                  <a:pt x="3155" y="426"/>
                </a:lnTo>
                <a:close/>
                <a:moveTo>
                  <a:pt x="3079" y="426"/>
                </a:moveTo>
                <a:lnTo>
                  <a:pt x="3029" y="426"/>
                </a:lnTo>
                <a:lnTo>
                  <a:pt x="3029" y="379"/>
                </a:lnTo>
                <a:lnTo>
                  <a:pt x="3079" y="379"/>
                </a:lnTo>
                <a:lnTo>
                  <a:pt x="3079" y="426"/>
                </a:lnTo>
                <a:close/>
                <a:moveTo>
                  <a:pt x="3003" y="426"/>
                </a:moveTo>
                <a:lnTo>
                  <a:pt x="2954" y="426"/>
                </a:lnTo>
                <a:lnTo>
                  <a:pt x="2954" y="379"/>
                </a:lnTo>
                <a:lnTo>
                  <a:pt x="3003" y="379"/>
                </a:lnTo>
                <a:lnTo>
                  <a:pt x="3003" y="426"/>
                </a:lnTo>
                <a:close/>
                <a:moveTo>
                  <a:pt x="2928" y="426"/>
                </a:moveTo>
                <a:lnTo>
                  <a:pt x="2878" y="426"/>
                </a:lnTo>
                <a:lnTo>
                  <a:pt x="2878" y="379"/>
                </a:lnTo>
                <a:lnTo>
                  <a:pt x="2928" y="379"/>
                </a:lnTo>
                <a:lnTo>
                  <a:pt x="2928" y="426"/>
                </a:lnTo>
                <a:close/>
                <a:moveTo>
                  <a:pt x="2852" y="426"/>
                </a:moveTo>
                <a:lnTo>
                  <a:pt x="2802" y="426"/>
                </a:lnTo>
                <a:lnTo>
                  <a:pt x="2802" y="379"/>
                </a:lnTo>
                <a:lnTo>
                  <a:pt x="2852" y="379"/>
                </a:lnTo>
                <a:lnTo>
                  <a:pt x="2852" y="426"/>
                </a:lnTo>
                <a:close/>
                <a:moveTo>
                  <a:pt x="2776" y="426"/>
                </a:moveTo>
                <a:lnTo>
                  <a:pt x="2726" y="426"/>
                </a:lnTo>
                <a:lnTo>
                  <a:pt x="2726" y="379"/>
                </a:lnTo>
                <a:lnTo>
                  <a:pt x="2776" y="379"/>
                </a:lnTo>
                <a:lnTo>
                  <a:pt x="2776" y="426"/>
                </a:lnTo>
                <a:close/>
                <a:moveTo>
                  <a:pt x="2700" y="426"/>
                </a:moveTo>
                <a:lnTo>
                  <a:pt x="2651" y="426"/>
                </a:lnTo>
                <a:lnTo>
                  <a:pt x="2651" y="379"/>
                </a:lnTo>
                <a:lnTo>
                  <a:pt x="2700" y="379"/>
                </a:lnTo>
                <a:lnTo>
                  <a:pt x="2700" y="426"/>
                </a:lnTo>
                <a:close/>
                <a:moveTo>
                  <a:pt x="2622" y="426"/>
                </a:moveTo>
                <a:lnTo>
                  <a:pt x="2575" y="426"/>
                </a:lnTo>
                <a:lnTo>
                  <a:pt x="2575" y="379"/>
                </a:lnTo>
                <a:lnTo>
                  <a:pt x="2622" y="379"/>
                </a:lnTo>
                <a:lnTo>
                  <a:pt x="2622" y="426"/>
                </a:lnTo>
                <a:close/>
                <a:moveTo>
                  <a:pt x="2547" y="426"/>
                </a:moveTo>
                <a:lnTo>
                  <a:pt x="2499" y="426"/>
                </a:lnTo>
                <a:lnTo>
                  <a:pt x="2499" y="379"/>
                </a:lnTo>
                <a:lnTo>
                  <a:pt x="2547" y="379"/>
                </a:lnTo>
                <a:lnTo>
                  <a:pt x="2547" y="426"/>
                </a:lnTo>
                <a:close/>
                <a:moveTo>
                  <a:pt x="2471" y="426"/>
                </a:moveTo>
                <a:lnTo>
                  <a:pt x="2424" y="426"/>
                </a:lnTo>
                <a:lnTo>
                  <a:pt x="2424" y="379"/>
                </a:lnTo>
                <a:lnTo>
                  <a:pt x="2471" y="379"/>
                </a:lnTo>
                <a:lnTo>
                  <a:pt x="2471" y="426"/>
                </a:lnTo>
                <a:close/>
                <a:moveTo>
                  <a:pt x="2395" y="426"/>
                </a:moveTo>
                <a:lnTo>
                  <a:pt x="2348" y="426"/>
                </a:lnTo>
                <a:lnTo>
                  <a:pt x="2348" y="379"/>
                </a:lnTo>
                <a:lnTo>
                  <a:pt x="2395" y="379"/>
                </a:lnTo>
                <a:lnTo>
                  <a:pt x="2395" y="426"/>
                </a:lnTo>
                <a:close/>
                <a:moveTo>
                  <a:pt x="2319" y="426"/>
                </a:moveTo>
                <a:lnTo>
                  <a:pt x="2272" y="426"/>
                </a:lnTo>
                <a:lnTo>
                  <a:pt x="2272" y="379"/>
                </a:lnTo>
                <a:lnTo>
                  <a:pt x="2319" y="379"/>
                </a:lnTo>
                <a:lnTo>
                  <a:pt x="2319" y="426"/>
                </a:lnTo>
                <a:close/>
                <a:moveTo>
                  <a:pt x="2244" y="426"/>
                </a:moveTo>
                <a:lnTo>
                  <a:pt x="2196" y="426"/>
                </a:lnTo>
                <a:lnTo>
                  <a:pt x="2196" y="379"/>
                </a:lnTo>
                <a:lnTo>
                  <a:pt x="2244" y="379"/>
                </a:lnTo>
                <a:lnTo>
                  <a:pt x="2244" y="426"/>
                </a:lnTo>
                <a:close/>
                <a:moveTo>
                  <a:pt x="2168" y="426"/>
                </a:moveTo>
                <a:lnTo>
                  <a:pt x="2121" y="426"/>
                </a:lnTo>
                <a:lnTo>
                  <a:pt x="2121" y="379"/>
                </a:lnTo>
                <a:lnTo>
                  <a:pt x="2168" y="379"/>
                </a:lnTo>
                <a:lnTo>
                  <a:pt x="2168" y="426"/>
                </a:lnTo>
                <a:close/>
                <a:moveTo>
                  <a:pt x="2092" y="426"/>
                </a:moveTo>
                <a:lnTo>
                  <a:pt x="2045" y="426"/>
                </a:lnTo>
                <a:lnTo>
                  <a:pt x="2045" y="379"/>
                </a:lnTo>
                <a:lnTo>
                  <a:pt x="2092" y="379"/>
                </a:lnTo>
                <a:lnTo>
                  <a:pt x="2092" y="426"/>
                </a:lnTo>
                <a:close/>
                <a:moveTo>
                  <a:pt x="2016" y="426"/>
                </a:moveTo>
                <a:lnTo>
                  <a:pt x="1969" y="426"/>
                </a:lnTo>
                <a:lnTo>
                  <a:pt x="1969" y="379"/>
                </a:lnTo>
                <a:lnTo>
                  <a:pt x="2016" y="379"/>
                </a:lnTo>
                <a:lnTo>
                  <a:pt x="2016" y="426"/>
                </a:lnTo>
                <a:close/>
                <a:moveTo>
                  <a:pt x="1941" y="426"/>
                </a:moveTo>
                <a:lnTo>
                  <a:pt x="1893" y="426"/>
                </a:lnTo>
                <a:lnTo>
                  <a:pt x="1893" y="379"/>
                </a:lnTo>
                <a:lnTo>
                  <a:pt x="1941" y="379"/>
                </a:lnTo>
                <a:lnTo>
                  <a:pt x="1941" y="426"/>
                </a:lnTo>
                <a:close/>
                <a:moveTo>
                  <a:pt x="1865" y="426"/>
                </a:moveTo>
                <a:lnTo>
                  <a:pt x="1818" y="426"/>
                </a:lnTo>
                <a:lnTo>
                  <a:pt x="1818" y="379"/>
                </a:lnTo>
                <a:lnTo>
                  <a:pt x="1865" y="379"/>
                </a:lnTo>
                <a:lnTo>
                  <a:pt x="1865" y="426"/>
                </a:lnTo>
                <a:close/>
                <a:moveTo>
                  <a:pt x="1789" y="426"/>
                </a:moveTo>
                <a:lnTo>
                  <a:pt x="1742" y="426"/>
                </a:lnTo>
                <a:lnTo>
                  <a:pt x="1742" y="379"/>
                </a:lnTo>
                <a:lnTo>
                  <a:pt x="1789" y="379"/>
                </a:lnTo>
                <a:lnTo>
                  <a:pt x="1789" y="426"/>
                </a:lnTo>
                <a:close/>
                <a:moveTo>
                  <a:pt x="1486" y="426"/>
                </a:moveTo>
                <a:lnTo>
                  <a:pt x="1439" y="426"/>
                </a:lnTo>
                <a:lnTo>
                  <a:pt x="1439" y="379"/>
                </a:lnTo>
                <a:lnTo>
                  <a:pt x="1486" y="379"/>
                </a:lnTo>
                <a:lnTo>
                  <a:pt x="1486" y="426"/>
                </a:lnTo>
                <a:close/>
                <a:moveTo>
                  <a:pt x="1411" y="426"/>
                </a:moveTo>
                <a:lnTo>
                  <a:pt x="1363" y="426"/>
                </a:lnTo>
                <a:lnTo>
                  <a:pt x="1363" y="379"/>
                </a:lnTo>
                <a:lnTo>
                  <a:pt x="1411" y="379"/>
                </a:lnTo>
                <a:lnTo>
                  <a:pt x="1411" y="426"/>
                </a:lnTo>
                <a:close/>
                <a:moveTo>
                  <a:pt x="1259" y="426"/>
                </a:moveTo>
                <a:lnTo>
                  <a:pt x="1212" y="426"/>
                </a:lnTo>
                <a:lnTo>
                  <a:pt x="1212" y="379"/>
                </a:lnTo>
                <a:lnTo>
                  <a:pt x="1259" y="379"/>
                </a:lnTo>
                <a:lnTo>
                  <a:pt x="1259" y="426"/>
                </a:lnTo>
                <a:close/>
                <a:moveTo>
                  <a:pt x="1184" y="426"/>
                </a:moveTo>
                <a:lnTo>
                  <a:pt x="1136" y="426"/>
                </a:lnTo>
                <a:lnTo>
                  <a:pt x="1136" y="379"/>
                </a:lnTo>
                <a:lnTo>
                  <a:pt x="1184" y="379"/>
                </a:lnTo>
                <a:lnTo>
                  <a:pt x="1184" y="426"/>
                </a:lnTo>
                <a:close/>
                <a:moveTo>
                  <a:pt x="956" y="426"/>
                </a:moveTo>
                <a:lnTo>
                  <a:pt x="909" y="426"/>
                </a:lnTo>
                <a:lnTo>
                  <a:pt x="909" y="379"/>
                </a:lnTo>
                <a:lnTo>
                  <a:pt x="956" y="379"/>
                </a:lnTo>
                <a:lnTo>
                  <a:pt x="956" y="426"/>
                </a:lnTo>
                <a:close/>
                <a:moveTo>
                  <a:pt x="881" y="426"/>
                </a:moveTo>
                <a:lnTo>
                  <a:pt x="833" y="426"/>
                </a:lnTo>
                <a:lnTo>
                  <a:pt x="833" y="379"/>
                </a:lnTo>
                <a:lnTo>
                  <a:pt x="881" y="379"/>
                </a:lnTo>
                <a:lnTo>
                  <a:pt x="881" y="426"/>
                </a:lnTo>
                <a:close/>
                <a:moveTo>
                  <a:pt x="805" y="426"/>
                </a:moveTo>
                <a:lnTo>
                  <a:pt x="758" y="426"/>
                </a:lnTo>
                <a:lnTo>
                  <a:pt x="758" y="379"/>
                </a:lnTo>
                <a:lnTo>
                  <a:pt x="805" y="379"/>
                </a:lnTo>
                <a:lnTo>
                  <a:pt x="805" y="426"/>
                </a:lnTo>
                <a:close/>
                <a:moveTo>
                  <a:pt x="729" y="426"/>
                </a:moveTo>
                <a:lnTo>
                  <a:pt x="682" y="426"/>
                </a:lnTo>
                <a:lnTo>
                  <a:pt x="682" y="379"/>
                </a:lnTo>
                <a:lnTo>
                  <a:pt x="729" y="379"/>
                </a:lnTo>
                <a:lnTo>
                  <a:pt x="729" y="426"/>
                </a:lnTo>
                <a:close/>
                <a:moveTo>
                  <a:pt x="653" y="426"/>
                </a:moveTo>
                <a:lnTo>
                  <a:pt x="606" y="426"/>
                </a:lnTo>
                <a:lnTo>
                  <a:pt x="606" y="379"/>
                </a:lnTo>
                <a:lnTo>
                  <a:pt x="653" y="379"/>
                </a:lnTo>
                <a:lnTo>
                  <a:pt x="653" y="426"/>
                </a:lnTo>
                <a:close/>
                <a:moveTo>
                  <a:pt x="578" y="426"/>
                </a:moveTo>
                <a:lnTo>
                  <a:pt x="530" y="426"/>
                </a:lnTo>
                <a:lnTo>
                  <a:pt x="530" y="379"/>
                </a:lnTo>
                <a:lnTo>
                  <a:pt x="578" y="379"/>
                </a:lnTo>
                <a:lnTo>
                  <a:pt x="578" y="426"/>
                </a:lnTo>
                <a:close/>
                <a:moveTo>
                  <a:pt x="502" y="426"/>
                </a:moveTo>
                <a:lnTo>
                  <a:pt x="455" y="426"/>
                </a:lnTo>
                <a:lnTo>
                  <a:pt x="455" y="379"/>
                </a:lnTo>
                <a:lnTo>
                  <a:pt x="502" y="379"/>
                </a:lnTo>
                <a:lnTo>
                  <a:pt x="502" y="426"/>
                </a:lnTo>
                <a:close/>
                <a:moveTo>
                  <a:pt x="426" y="426"/>
                </a:moveTo>
                <a:lnTo>
                  <a:pt x="379" y="426"/>
                </a:lnTo>
                <a:lnTo>
                  <a:pt x="379" y="379"/>
                </a:lnTo>
                <a:lnTo>
                  <a:pt x="426" y="379"/>
                </a:lnTo>
                <a:lnTo>
                  <a:pt x="426" y="426"/>
                </a:lnTo>
                <a:close/>
                <a:moveTo>
                  <a:pt x="351" y="426"/>
                </a:moveTo>
                <a:lnTo>
                  <a:pt x="303" y="426"/>
                </a:lnTo>
                <a:lnTo>
                  <a:pt x="303" y="379"/>
                </a:lnTo>
                <a:lnTo>
                  <a:pt x="351" y="379"/>
                </a:lnTo>
                <a:lnTo>
                  <a:pt x="351" y="426"/>
                </a:lnTo>
                <a:close/>
                <a:moveTo>
                  <a:pt x="275" y="426"/>
                </a:moveTo>
                <a:lnTo>
                  <a:pt x="227" y="426"/>
                </a:lnTo>
                <a:lnTo>
                  <a:pt x="227" y="379"/>
                </a:lnTo>
                <a:lnTo>
                  <a:pt x="275" y="379"/>
                </a:lnTo>
                <a:lnTo>
                  <a:pt x="275" y="426"/>
                </a:lnTo>
                <a:close/>
                <a:moveTo>
                  <a:pt x="199" y="426"/>
                </a:moveTo>
                <a:lnTo>
                  <a:pt x="152" y="426"/>
                </a:lnTo>
                <a:lnTo>
                  <a:pt x="152" y="379"/>
                </a:lnTo>
                <a:lnTo>
                  <a:pt x="199" y="379"/>
                </a:lnTo>
                <a:lnTo>
                  <a:pt x="199" y="426"/>
                </a:lnTo>
                <a:close/>
                <a:moveTo>
                  <a:pt x="123" y="426"/>
                </a:moveTo>
                <a:lnTo>
                  <a:pt x="76" y="426"/>
                </a:lnTo>
                <a:lnTo>
                  <a:pt x="76" y="379"/>
                </a:lnTo>
                <a:lnTo>
                  <a:pt x="123" y="379"/>
                </a:lnTo>
                <a:lnTo>
                  <a:pt x="123" y="426"/>
                </a:lnTo>
                <a:close/>
                <a:moveTo>
                  <a:pt x="48" y="426"/>
                </a:moveTo>
                <a:lnTo>
                  <a:pt x="0" y="426"/>
                </a:lnTo>
                <a:lnTo>
                  <a:pt x="0" y="379"/>
                </a:lnTo>
                <a:lnTo>
                  <a:pt x="48" y="379"/>
                </a:lnTo>
                <a:lnTo>
                  <a:pt x="48" y="426"/>
                </a:lnTo>
                <a:close/>
                <a:moveTo>
                  <a:pt x="3382" y="351"/>
                </a:moveTo>
                <a:lnTo>
                  <a:pt x="3332" y="351"/>
                </a:lnTo>
                <a:lnTo>
                  <a:pt x="3332" y="303"/>
                </a:lnTo>
                <a:lnTo>
                  <a:pt x="3382" y="303"/>
                </a:lnTo>
                <a:lnTo>
                  <a:pt x="3382" y="351"/>
                </a:lnTo>
                <a:close/>
                <a:moveTo>
                  <a:pt x="3306" y="351"/>
                </a:moveTo>
                <a:lnTo>
                  <a:pt x="3257" y="351"/>
                </a:lnTo>
                <a:lnTo>
                  <a:pt x="3257" y="303"/>
                </a:lnTo>
                <a:lnTo>
                  <a:pt x="3306" y="303"/>
                </a:lnTo>
                <a:lnTo>
                  <a:pt x="3306" y="351"/>
                </a:lnTo>
                <a:close/>
                <a:moveTo>
                  <a:pt x="3230" y="351"/>
                </a:moveTo>
                <a:lnTo>
                  <a:pt x="3181" y="351"/>
                </a:lnTo>
                <a:lnTo>
                  <a:pt x="3181" y="303"/>
                </a:lnTo>
                <a:lnTo>
                  <a:pt x="3230" y="303"/>
                </a:lnTo>
                <a:lnTo>
                  <a:pt x="3230" y="351"/>
                </a:lnTo>
                <a:close/>
                <a:moveTo>
                  <a:pt x="3155" y="351"/>
                </a:moveTo>
                <a:lnTo>
                  <a:pt x="3105" y="351"/>
                </a:lnTo>
                <a:lnTo>
                  <a:pt x="3105" y="303"/>
                </a:lnTo>
                <a:lnTo>
                  <a:pt x="3155" y="303"/>
                </a:lnTo>
                <a:lnTo>
                  <a:pt x="3155" y="351"/>
                </a:lnTo>
                <a:close/>
                <a:moveTo>
                  <a:pt x="3079" y="351"/>
                </a:moveTo>
                <a:lnTo>
                  <a:pt x="3029" y="351"/>
                </a:lnTo>
                <a:lnTo>
                  <a:pt x="3029" y="303"/>
                </a:lnTo>
                <a:lnTo>
                  <a:pt x="3079" y="303"/>
                </a:lnTo>
                <a:lnTo>
                  <a:pt x="3079" y="351"/>
                </a:lnTo>
                <a:close/>
                <a:moveTo>
                  <a:pt x="3003" y="351"/>
                </a:moveTo>
                <a:lnTo>
                  <a:pt x="2954" y="351"/>
                </a:lnTo>
                <a:lnTo>
                  <a:pt x="2954" y="303"/>
                </a:lnTo>
                <a:lnTo>
                  <a:pt x="3003" y="303"/>
                </a:lnTo>
                <a:lnTo>
                  <a:pt x="3003" y="351"/>
                </a:lnTo>
                <a:close/>
                <a:moveTo>
                  <a:pt x="2928" y="351"/>
                </a:moveTo>
                <a:lnTo>
                  <a:pt x="2878" y="351"/>
                </a:lnTo>
                <a:lnTo>
                  <a:pt x="2878" y="303"/>
                </a:lnTo>
                <a:lnTo>
                  <a:pt x="2928" y="303"/>
                </a:lnTo>
                <a:lnTo>
                  <a:pt x="2928" y="351"/>
                </a:lnTo>
                <a:close/>
                <a:moveTo>
                  <a:pt x="2852" y="351"/>
                </a:moveTo>
                <a:lnTo>
                  <a:pt x="2802" y="351"/>
                </a:lnTo>
                <a:lnTo>
                  <a:pt x="2802" y="303"/>
                </a:lnTo>
                <a:lnTo>
                  <a:pt x="2852" y="303"/>
                </a:lnTo>
                <a:lnTo>
                  <a:pt x="2852" y="351"/>
                </a:lnTo>
                <a:close/>
                <a:moveTo>
                  <a:pt x="2776" y="351"/>
                </a:moveTo>
                <a:lnTo>
                  <a:pt x="2726" y="351"/>
                </a:lnTo>
                <a:lnTo>
                  <a:pt x="2726" y="303"/>
                </a:lnTo>
                <a:lnTo>
                  <a:pt x="2776" y="303"/>
                </a:lnTo>
                <a:lnTo>
                  <a:pt x="2776" y="351"/>
                </a:lnTo>
                <a:close/>
                <a:moveTo>
                  <a:pt x="2700" y="351"/>
                </a:moveTo>
                <a:lnTo>
                  <a:pt x="2651" y="351"/>
                </a:lnTo>
                <a:lnTo>
                  <a:pt x="2651" y="303"/>
                </a:lnTo>
                <a:lnTo>
                  <a:pt x="2700" y="303"/>
                </a:lnTo>
                <a:lnTo>
                  <a:pt x="2700" y="351"/>
                </a:lnTo>
                <a:close/>
                <a:moveTo>
                  <a:pt x="2622" y="351"/>
                </a:moveTo>
                <a:lnTo>
                  <a:pt x="2575" y="351"/>
                </a:lnTo>
                <a:lnTo>
                  <a:pt x="2575" y="303"/>
                </a:lnTo>
                <a:lnTo>
                  <a:pt x="2622" y="303"/>
                </a:lnTo>
                <a:lnTo>
                  <a:pt x="2622" y="351"/>
                </a:lnTo>
                <a:close/>
                <a:moveTo>
                  <a:pt x="2547" y="351"/>
                </a:moveTo>
                <a:lnTo>
                  <a:pt x="2499" y="351"/>
                </a:lnTo>
                <a:lnTo>
                  <a:pt x="2499" y="303"/>
                </a:lnTo>
                <a:lnTo>
                  <a:pt x="2547" y="303"/>
                </a:lnTo>
                <a:lnTo>
                  <a:pt x="2547" y="351"/>
                </a:lnTo>
                <a:close/>
                <a:moveTo>
                  <a:pt x="2471" y="351"/>
                </a:moveTo>
                <a:lnTo>
                  <a:pt x="2424" y="351"/>
                </a:lnTo>
                <a:lnTo>
                  <a:pt x="2424" y="303"/>
                </a:lnTo>
                <a:lnTo>
                  <a:pt x="2471" y="303"/>
                </a:lnTo>
                <a:lnTo>
                  <a:pt x="2471" y="351"/>
                </a:lnTo>
                <a:close/>
                <a:moveTo>
                  <a:pt x="2395" y="351"/>
                </a:moveTo>
                <a:lnTo>
                  <a:pt x="2348" y="351"/>
                </a:lnTo>
                <a:lnTo>
                  <a:pt x="2348" y="303"/>
                </a:lnTo>
                <a:lnTo>
                  <a:pt x="2395" y="303"/>
                </a:lnTo>
                <a:lnTo>
                  <a:pt x="2395" y="351"/>
                </a:lnTo>
                <a:close/>
                <a:moveTo>
                  <a:pt x="2319" y="351"/>
                </a:moveTo>
                <a:lnTo>
                  <a:pt x="2272" y="351"/>
                </a:lnTo>
                <a:lnTo>
                  <a:pt x="2272" y="303"/>
                </a:lnTo>
                <a:lnTo>
                  <a:pt x="2319" y="303"/>
                </a:lnTo>
                <a:lnTo>
                  <a:pt x="2319" y="351"/>
                </a:lnTo>
                <a:close/>
                <a:moveTo>
                  <a:pt x="2244" y="351"/>
                </a:moveTo>
                <a:lnTo>
                  <a:pt x="2196" y="351"/>
                </a:lnTo>
                <a:lnTo>
                  <a:pt x="2196" y="303"/>
                </a:lnTo>
                <a:lnTo>
                  <a:pt x="2244" y="303"/>
                </a:lnTo>
                <a:lnTo>
                  <a:pt x="2244" y="351"/>
                </a:lnTo>
                <a:close/>
                <a:moveTo>
                  <a:pt x="2168" y="351"/>
                </a:moveTo>
                <a:lnTo>
                  <a:pt x="2121" y="351"/>
                </a:lnTo>
                <a:lnTo>
                  <a:pt x="2121" y="303"/>
                </a:lnTo>
                <a:lnTo>
                  <a:pt x="2168" y="303"/>
                </a:lnTo>
                <a:lnTo>
                  <a:pt x="2168" y="351"/>
                </a:lnTo>
                <a:close/>
                <a:moveTo>
                  <a:pt x="2016" y="351"/>
                </a:moveTo>
                <a:lnTo>
                  <a:pt x="1969" y="351"/>
                </a:lnTo>
                <a:lnTo>
                  <a:pt x="1969" y="303"/>
                </a:lnTo>
                <a:lnTo>
                  <a:pt x="2016" y="303"/>
                </a:lnTo>
                <a:lnTo>
                  <a:pt x="2016" y="351"/>
                </a:lnTo>
                <a:close/>
                <a:moveTo>
                  <a:pt x="1941" y="351"/>
                </a:moveTo>
                <a:lnTo>
                  <a:pt x="1893" y="351"/>
                </a:lnTo>
                <a:lnTo>
                  <a:pt x="1893" y="303"/>
                </a:lnTo>
                <a:lnTo>
                  <a:pt x="1941" y="303"/>
                </a:lnTo>
                <a:lnTo>
                  <a:pt x="1941" y="351"/>
                </a:lnTo>
                <a:close/>
                <a:moveTo>
                  <a:pt x="1865" y="351"/>
                </a:moveTo>
                <a:lnTo>
                  <a:pt x="1818" y="351"/>
                </a:lnTo>
                <a:lnTo>
                  <a:pt x="1818" y="303"/>
                </a:lnTo>
                <a:lnTo>
                  <a:pt x="1865" y="303"/>
                </a:lnTo>
                <a:lnTo>
                  <a:pt x="1865" y="351"/>
                </a:lnTo>
                <a:close/>
                <a:moveTo>
                  <a:pt x="1335" y="351"/>
                </a:moveTo>
                <a:lnTo>
                  <a:pt x="1288" y="351"/>
                </a:lnTo>
                <a:lnTo>
                  <a:pt x="1288" y="303"/>
                </a:lnTo>
                <a:lnTo>
                  <a:pt x="1335" y="303"/>
                </a:lnTo>
                <a:lnTo>
                  <a:pt x="1335" y="351"/>
                </a:lnTo>
                <a:close/>
                <a:moveTo>
                  <a:pt x="1259" y="351"/>
                </a:moveTo>
                <a:lnTo>
                  <a:pt x="1212" y="351"/>
                </a:lnTo>
                <a:lnTo>
                  <a:pt x="1212" y="303"/>
                </a:lnTo>
                <a:lnTo>
                  <a:pt x="1259" y="303"/>
                </a:lnTo>
                <a:lnTo>
                  <a:pt x="1259" y="351"/>
                </a:lnTo>
                <a:close/>
                <a:moveTo>
                  <a:pt x="1184" y="351"/>
                </a:moveTo>
                <a:lnTo>
                  <a:pt x="1136" y="351"/>
                </a:lnTo>
                <a:lnTo>
                  <a:pt x="1136" y="303"/>
                </a:lnTo>
                <a:lnTo>
                  <a:pt x="1184" y="303"/>
                </a:lnTo>
                <a:lnTo>
                  <a:pt x="1184" y="351"/>
                </a:lnTo>
                <a:close/>
                <a:moveTo>
                  <a:pt x="1032" y="351"/>
                </a:moveTo>
                <a:lnTo>
                  <a:pt x="985" y="351"/>
                </a:lnTo>
                <a:lnTo>
                  <a:pt x="985" y="303"/>
                </a:lnTo>
                <a:lnTo>
                  <a:pt x="1032" y="303"/>
                </a:lnTo>
                <a:lnTo>
                  <a:pt x="1032" y="351"/>
                </a:lnTo>
                <a:close/>
                <a:moveTo>
                  <a:pt x="956" y="351"/>
                </a:moveTo>
                <a:lnTo>
                  <a:pt x="909" y="351"/>
                </a:lnTo>
                <a:lnTo>
                  <a:pt x="909" y="303"/>
                </a:lnTo>
                <a:lnTo>
                  <a:pt x="956" y="303"/>
                </a:lnTo>
                <a:lnTo>
                  <a:pt x="956" y="351"/>
                </a:lnTo>
                <a:close/>
                <a:moveTo>
                  <a:pt x="805" y="351"/>
                </a:moveTo>
                <a:lnTo>
                  <a:pt x="758" y="351"/>
                </a:lnTo>
                <a:lnTo>
                  <a:pt x="758" y="303"/>
                </a:lnTo>
                <a:lnTo>
                  <a:pt x="805" y="303"/>
                </a:lnTo>
                <a:lnTo>
                  <a:pt x="805" y="351"/>
                </a:lnTo>
                <a:close/>
                <a:moveTo>
                  <a:pt x="729" y="351"/>
                </a:moveTo>
                <a:lnTo>
                  <a:pt x="682" y="351"/>
                </a:lnTo>
                <a:lnTo>
                  <a:pt x="682" y="303"/>
                </a:lnTo>
                <a:lnTo>
                  <a:pt x="729" y="303"/>
                </a:lnTo>
                <a:lnTo>
                  <a:pt x="729" y="351"/>
                </a:lnTo>
                <a:close/>
                <a:moveTo>
                  <a:pt x="653" y="351"/>
                </a:moveTo>
                <a:lnTo>
                  <a:pt x="606" y="351"/>
                </a:lnTo>
                <a:lnTo>
                  <a:pt x="606" y="303"/>
                </a:lnTo>
                <a:lnTo>
                  <a:pt x="653" y="303"/>
                </a:lnTo>
                <a:lnTo>
                  <a:pt x="653" y="351"/>
                </a:lnTo>
                <a:close/>
                <a:moveTo>
                  <a:pt x="578" y="351"/>
                </a:moveTo>
                <a:lnTo>
                  <a:pt x="530" y="351"/>
                </a:lnTo>
                <a:lnTo>
                  <a:pt x="530" y="303"/>
                </a:lnTo>
                <a:lnTo>
                  <a:pt x="578" y="303"/>
                </a:lnTo>
                <a:lnTo>
                  <a:pt x="578" y="351"/>
                </a:lnTo>
                <a:close/>
                <a:moveTo>
                  <a:pt x="502" y="351"/>
                </a:moveTo>
                <a:lnTo>
                  <a:pt x="455" y="351"/>
                </a:lnTo>
                <a:lnTo>
                  <a:pt x="455" y="303"/>
                </a:lnTo>
                <a:lnTo>
                  <a:pt x="502" y="303"/>
                </a:lnTo>
                <a:lnTo>
                  <a:pt x="502" y="351"/>
                </a:lnTo>
                <a:close/>
                <a:moveTo>
                  <a:pt x="426" y="351"/>
                </a:moveTo>
                <a:lnTo>
                  <a:pt x="379" y="351"/>
                </a:lnTo>
                <a:lnTo>
                  <a:pt x="379" y="303"/>
                </a:lnTo>
                <a:lnTo>
                  <a:pt x="426" y="303"/>
                </a:lnTo>
                <a:lnTo>
                  <a:pt x="426" y="351"/>
                </a:lnTo>
                <a:close/>
                <a:moveTo>
                  <a:pt x="351" y="351"/>
                </a:moveTo>
                <a:lnTo>
                  <a:pt x="303" y="351"/>
                </a:lnTo>
                <a:lnTo>
                  <a:pt x="303" y="303"/>
                </a:lnTo>
                <a:lnTo>
                  <a:pt x="351" y="303"/>
                </a:lnTo>
                <a:lnTo>
                  <a:pt x="351" y="351"/>
                </a:lnTo>
                <a:close/>
                <a:moveTo>
                  <a:pt x="275" y="351"/>
                </a:moveTo>
                <a:lnTo>
                  <a:pt x="227" y="351"/>
                </a:lnTo>
                <a:lnTo>
                  <a:pt x="227" y="303"/>
                </a:lnTo>
                <a:lnTo>
                  <a:pt x="275" y="303"/>
                </a:lnTo>
                <a:lnTo>
                  <a:pt x="275" y="351"/>
                </a:lnTo>
                <a:close/>
                <a:moveTo>
                  <a:pt x="199" y="351"/>
                </a:moveTo>
                <a:lnTo>
                  <a:pt x="152" y="351"/>
                </a:lnTo>
                <a:lnTo>
                  <a:pt x="152" y="303"/>
                </a:lnTo>
                <a:lnTo>
                  <a:pt x="199" y="303"/>
                </a:lnTo>
                <a:lnTo>
                  <a:pt x="199" y="351"/>
                </a:lnTo>
                <a:close/>
                <a:moveTo>
                  <a:pt x="123" y="351"/>
                </a:moveTo>
                <a:lnTo>
                  <a:pt x="76" y="351"/>
                </a:lnTo>
                <a:lnTo>
                  <a:pt x="76" y="303"/>
                </a:lnTo>
                <a:lnTo>
                  <a:pt x="123" y="303"/>
                </a:lnTo>
                <a:lnTo>
                  <a:pt x="123" y="351"/>
                </a:lnTo>
                <a:close/>
                <a:moveTo>
                  <a:pt x="48" y="351"/>
                </a:moveTo>
                <a:lnTo>
                  <a:pt x="0" y="351"/>
                </a:lnTo>
                <a:lnTo>
                  <a:pt x="0" y="303"/>
                </a:lnTo>
                <a:lnTo>
                  <a:pt x="48" y="303"/>
                </a:lnTo>
                <a:lnTo>
                  <a:pt x="48" y="351"/>
                </a:lnTo>
                <a:close/>
                <a:moveTo>
                  <a:pt x="3079" y="275"/>
                </a:moveTo>
                <a:lnTo>
                  <a:pt x="3029" y="275"/>
                </a:lnTo>
                <a:lnTo>
                  <a:pt x="3029" y="228"/>
                </a:lnTo>
                <a:lnTo>
                  <a:pt x="3079" y="228"/>
                </a:lnTo>
                <a:lnTo>
                  <a:pt x="3079" y="275"/>
                </a:lnTo>
                <a:close/>
                <a:moveTo>
                  <a:pt x="3003" y="275"/>
                </a:moveTo>
                <a:lnTo>
                  <a:pt x="2954" y="275"/>
                </a:lnTo>
                <a:lnTo>
                  <a:pt x="2954" y="228"/>
                </a:lnTo>
                <a:lnTo>
                  <a:pt x="3003" y="228"/>
                </a:lnTo>
                <a:lnTo>
                  <a:pt x="3003" y="275"/>
                </a:lnTo>
                <a:close/>
                <a:moveTo>
                  <a:pt x="2852" y="275"/>
                </a:moveTo>
                <a:lnTo>
                  <a:pt x="2802" y="275"/>
                </a:lnTo>
                <a:lnTo>
                  <a:pt x="2802" y="228"/>
                </a:lnTo>
                <a:lnTo>
                  <a:pt x="2852" y="228"/>
                </a:lnTo>
                <a:lnTo>
                  <a:pt x="2852" y="275"/>
                </a:lnTo>
                <a:close/>
                <a:moveTo>
                  <a:pt x="2776" y="275"/>
                </a:moveTo>
                <a:lnTo>
                  <a:pt x="2726" y="275"/>
                </a:lnTo>
                <a:lnTo>
                  <a:pt x="2726" y="228"/>
                </a:lnTo>
                <a:lnTo>
                  <a:pt x="2776" y="228"/>
                </a:lnTo>
                <a:lnTo>
                  <a:pt x="2776" y="275"/>
                </a:lnTo>
                <a:close/>
                <a:moveTo>
                  <a:pt x="2700" y="275"/>
                </a:moveTo>
                <a:lnTo>
                  <a:pt x="2651" y="275"/>
                </a:lnTo>
                <a:lnTo>
                  <a:pt x="2651" y="228"/>
                </a:lnTo>
                <a:lnTo>
                  <a:pt x="2700" y="228"/>
                </a:lnTo>
                <a:lnTo>
                  <a:pt x="2700" y="275"/>
                </a:lnTo>
                <a:close/>
                <a:moveTo>
                  <a:pt x="2622" y="275"/>
                </a:moveTo>
                <a:lnTo>
                  <a:pt x="2575" y="275"/>
                </a:lnTo>
                <a:lnTo>
                  <a:pt x="2575" y="228"/>
                </a:lnTo>
                <a:lnTo>
                  <a:pt x="2622" y="228"/>
                </a:lnTo>
                <a:lnTo>
                  <a:pt x="2622" y="275"/>
                </a:lnTo>
                <a:close/>
                <a:moveTo>
                  <a:pt x="2547" y="275"/>
                </a:moveTo>
                <a:lnTo>
                  <a:pt x="2499" y="275"/>
                </a:lnTo>
                <a:lnTo>
                  <a:pt x="2499" y="228"/>
                </a:lnTo>
                <a:lnTo>
                  <a:pt x="2547" y="228"/>
                </a:lnTo>
                <a:lnTo>
                  <a:pt x="2547" y="275"/>
                </a:lnTo>
                <a:close/>
                <a:moveTo>
                  <a:pt x="2471" y="275"/>
                </a:moveTo>
                <a:lnTo>
                  <a:pt x="2424" y="275"/>
                </a:lnTo>
                <a:lnTo>
                  <a:pt x="2424" y="228"/>
                </a:lnTo>
                <a:lnTo>
                  <a:pt x="2471" y="228"/>
                </a:lnTo>
                <a:lnTo>
                  <a:pt x="2471" y="275"/>
                </a:lnTo>
                <a:close/>
                <a:moveTo>
                  <a:pt x="2395" y="275"/>
                </a:moveTo>
                <a:lnTo>
                  <a:pt x="2348" y="275"/>
                </a:lnTo>
                <a:lnTo>
                  <a:pt x="2348" y="228"/>
                </a:lnTo>
                <a:lnTo>
                  <a:pt x="2395" y="228"/>
                </a:lnTo>
                <a:lnTo>
                  <a:pt x="2395" y="275"/>
                </a:lnTo>
                <a:close/>
                <a:moveTo>
                  <a:pt x="2319" y="275"/>
                </a:moveTo>
                <a:lnTo>
                  <a:pt x="2272" y="275"/>
                </a:lnTo>
                <a:lnTo>
                  <a:pt x="2272" y="228"/>
                </a:lnTo>
                <a:lnTo>
                  <a:pt x="2319" y="228"/>
                </a:lnTo>
                <a:lnTo>
                  <a:pt x="2319" y="275"/>
                </a:lnTo>
                <a:close/>
                <a:moveTo>
                  <a:pt x="2168" y="275"/>
                </a:moveTo>
                <a:lnTo>
                  <a:pt x="2121" y="275"/>
                </a:lnTo>
                <a:lnTo>
                  <a:pt x="2121" y="228"/>
                </a:lnTo>
                <a:lnTo>
                  <a:pt x="2168" y="228"/>
                </a:lnTo>
                <a:lnTo>
                  <a:pt x="2168" y="275"/>
                </a:lnTo>
                <a:close/>
                <a:moveTo>
                  <a:pt x="1411" y="275"/>
                </a:moveTo>
                <a:lnTo>
                  <a:pt x="1363" y="275"/>
                </a:lnTo>
                <a:lnTo>
                  <a:pt x="1363" y="228"/>
                </a:lnTo>
                <a:lnTo>
                  <a:pt x="1411" y="228"/>
                </a:lnTo>
                <a:lnTo>
                  <a:pt x="1411" y="275"/>
                </a:lnTo>
                <a:close/>
                <a:moveTo>
                  <a:pt x="1335" y="275"/>
                </a:moveTo>
                <a:lnTo>
                  <a:pt x="1288" y="275"/>
                </a:lnTo>
                <a:lnTo>
                  <a:pt x="1288" y="228"/>
                </a:lnTo>
                <a:lnTo>
                  <a:pt x="1335" y="228"/>
                </a:lnTo>
                <a:lnTo>
                  <a:pt x="1335" y="275"/>
                </a:lnTo>
                <a:close/>
                <a:moveTo>
                  <a:pt x="1259" y="275"/>
                </a:moveTo>
                <a:lnTo>
                  <a:pt x="1212" y="275"/>
                </a:lnTo>
                <a:lnTo>
                  <a:pt x="1212" y="228"/>
                </a:lnTo>
                <a:lnTo>
                  <a:pt x="1259" y="228"/>
                </a:lnTo>
                <a:lnTo>
                  <a:pt x="1259" y="275"/>
                </a:lnTo>
                <a:close/>
                <a:moveTo>
                  <a:pt x="1184" y="275"/>
                </a:moveTo>
                <a:lnTo>
                  <a:pt x="1136" y="275"/>
                </a:lnTo>
                <a:lnTo>
                  <a:pt x="1136" y="228"/>
                </a:lnTo>
                <a:lnTo>
                  <a:pt x="1184" y="228"/>
                </a:lnTo>
                <a:lnTo>
                  <a:pt x="1184" y="275"/>
                </a:lnTo>
                <a:close/>
                <a:moveTo>
                  <a:pt x="1108" y="275"/>
                </a:moveTo>
                <a:lnTo>
                  <a:pt x="1060" y="275"/>
                </a:lnTo>
                <a:lnTo>
                  <a:pt x="1060" y="228"/>
                </a:lnTo>
                <a:lnTo>
                  <a:pt x="1108" y="228"/>
                </a:lnTo>
                <a:lnTo>
                  <a:pt x="1108" y="275"/>
                </a:lnTo>
                <a:close/>
                <a:moveTo>
                  <a:pt x="881" y="275"/>
                </a:moveTo>
                <a:lnTo>
                  <a:pt x="833" y="275"/>
                </a:lnTo>
                <a:lnTo>
                  <a:pt x="833" y="228"/>
                </a:lnTo>
                <a:lnTo>
                  <a:pt x="881" y="228"/>
                </a:lnTo>
                <a:lnTo>
                  <a:pt x="881" y="275"/>
                </a:lnTo>
                <a:close/>
                <a:moveTo>
                  <a:pt x="805" y="275"/>
                </a:moveTo>
                <a:lnTo>
                  <a:pt x="758" y="275"/>
                </a:lnTo>
                <a:lnTo>
                  <a:pt x="758" y="228"/>
                </a:lnTo>
                <a:lnTo>
                  <a:pt x="805" y="228"/>
                </a:lnTo>
                <a:lnTo>
                  <a:pt x="805" y="275"/>
                </a:lnTo>
                <a:close/>
                <a:moveTo>
                  <a:pt x="729" y="275"/>
                </a:moveTo>
                <a:lnTo>
                  <a:pt x="682" y="275"/>
                </a:lnTo>
                <a:lnTo>
                  <a:pt x="682" y="228"/>
                </a:lnTo>
                <a:lnTo>
                  <a:pt x="729" y="228"/>
                </a:lnTo>
                <a:lnTo>
                  <a:pt x="729" y="275"/>
                </a:lnTo>
                <a:close/>
                <a:moveTo>
                  <a:pt x="578" y="275"/>
                </a:moveTo>
                <a:lnTo>
                  <a:pt x="530" y="275"/>
                </a:lnTo>
                <a:lnTo>
                  <a:pt x="530" y="228"/>
                </a:lnTo>
                <a:lnTo>
                  <a:pt x="578" y="228"/>
                </a:lnTo>
                <a:lnTo>
                  <a:pt x="578" y="275"/>
                </a:lnTo>
                <a:close/>
                <a:moveTo>
                  <a:pt x="502" y="275"/>
                </a:moveTo>
                <a:lnTo>
                  <a:pt x="455" y="275"/>
                </a:lnTo>
                <a:lnTo>
                  <a:pt x="455" y="228"/>
                </a:lnTo>
                <a:lnTo>
                  <a:pt x="502" y="228"/>
                </a:lnTo>
                <a:lnTo>
                  <a:pt x="502" y="275"/>
                </a:lnTo>
                <a:close/>
                <a:moveTo>
                  <a:pt x="426" y="275"/>
                </a:moveTo>
                <a:lnTo>
                  <a:pt x="379" y="275"/>
                </a:lnTo>
                <a:lnTo>
                  <a:pt x="379" y="228"/>
                </a:lnTo>
                <a:lnTo>
                  <a:pt x="426" y="228"/>
                </a:lnTo>
                <a:lnTo>
                  <a:pt x="426" y="275"/>
                </a:lnTo>
                <a:close/>
                <a:moveTo>
                  <a:pt x="123" y="275"/>
                </a:moveTo>
                <a:lnTo>
                  <a:pt x="76" y="275"/>
                </a:lnTo>
                <a:lnTo>
                  <a:pt x="76" y="228"/>
                </a:lnTo>
                <a:lnTo>
                  <a:pt x="123" y="228"/>
                </a:lnTo>
                <a:lnTo>
                  <a:pt x="123" y="275"/>
                </a:lnTo>
                <a:close/>
                <a:moveTo>
                  <a:pt x="3003" y="199"/>
                </a:moveTo>
                <a:lnTo>
                  <a:pt x="2954" y="199"/>
                </a:lnTo>
                <a:lnTo>
                  <a:pt x="2954" y="152"/>
                </a:lnTo>
                <a:lnTo>
                  <a:pt x="3003" y="152"/>
                </a:lnTo>
                <a:lnTo>
                  <a:pt x="3003" y="199"/>
                </a:lnTo>
                <a:close/>
                <a:moveTo>
                  <a:pt x="2700" y="199"/>
                </a:moveTo>
                <a:lnTo>
                  <a:pt x="2651" y="199"/>
                </a:lnTo>
                <a:lnTo>
                  <a:pt x="2651" y="152"/>
                </a:lnTo>
                <a:lnTo>
                  <a:pt x="2700" y="152"/>
                </a:lnTo>
                <a:lnTo>
                  <a:pt x="2700" y="199"/>
                </a:lnTo>
                <a:close/>
                <a:moveTo>
                  <a:pt x="2622" y="199"/>
                </a:moveTo>
                <a:lnTo>
                  <a:pt x="2575" y="199"/>
                </a:lnTo>
                <a:lnTo>
                  <a:pt x="2575" y="152"/>
                </a:lnTo>
                <a:lnTo>
                  <a:pt x="2622" y="152"/>
                </a:lnTo>
                <a:lnTo>
                  <a:pt x="2622" y="199"/>
                </a:lnTo>
                <a:close/>
                <a:moveTo>
                  <a:pt x="2547" y="199"/>
                </a:moveTo>
                <a:lnTo>
                  <a:pt x="2499" y="199"/>
                </a:lnTo>
                <a:lnTo>
                  <a:pt x="2499" y="152"/>
                </a:lnTo>
                <a:lnTo>
                  <a:pt x="2547" y="152"/>
                </a:lnTo>
                <a:lnTo>
                  <a:pt x="2547" y="199"/>
                </a:lnTo>
                <a:close/>
                <a:moveTo>
                  <a:pt x="2244" y="199"/>
                </a:moveTo>
                <a:lnTo>
                  <a:pt x="2196" y="199"/>
                </a:lnTo>
                <a:lnTo>
                  <a:pt x="2196" y="152"/>
                </a:lnTo>
                <a:lnTo>
                  <a:pt x="2244" y="152"/>
                </a:lnTo>
                <a:lnTo>
                  <a:pt x="2244" y="199"/>
                </a:lnTo>
                <a:close/>
                <a:moveTo>
                  <a:pt x="1865" y="199"/>
                </a:moveTo>
                <a:lnTo>
                  <a:pt x="1818" y="199"/>
                </a:lnTo>
                <a:lnTo>
                  <a:pt x="1818" y="152"/>
                </a:lnTo>
                <a:lnTo>
                  <a:pt x="1865" y="152"/>
                </a:lnTo>
                <a:lnTo>
                  <a:pt x="1865" y="199"/>
                </a:lnTo>
                <a:close/>
                <a:moveTo>
                  <a:pt x="1411" y="199"/>
                </a:moveTo>
                <a:lnTo>
                  <a:pt x="1363" y="199"/>
                </a:lnTo>
                <a:lnTo>
                  <a:pt x="1363" y="152"/>
                </a:lnTo>
                <a:lnTo>
                  <a:pt x="1411" y="152"/>
                </a:lnTo>
                <a:lnTo>
                  <a:pt x="1411" y="199"/>
                </a:lnTo>
                <a:close/>
                <a:moveTo>
                  <a:pt x="1335" y="199"/>
                </a:moveTo>
                <a:lnTo>
                  <a:pt x="1288" y="199"/>
                </a:lnTo>
                <a:lnTo>
                  <a:pt x="1288" y="152"/>
                </a:lnTo>
                <a:lnTo>
                  <a:pt x="1335" y="152"/>
                </a:lnTo>
                <a:lnTo>
                  <a:pt x="1335" y="199"/>
                </a:lnTo>
                <a:close/>
                <a:moveTo>
                  <a:pt x="1259" y="199"/>
                </a:moveTo>
                <a:lnTo>
                  <a:pt x="1212" y="199"/>
                </a:lnTo>
                <a:lnTo>
                  <a:pt x="1212" y="152"/>
                </a:lnTo>
                <a:lnTo>
                  <a:pt x="1259" y="152"/>
                </a:lnTo>
                <a:lnTo>
                  <a:pt x="1259" y="199"/>
                </a:lnTo>
                <a:close/>
                <a:moveTo>
                  <a:pt x="1184" y="199"/>
                </a:moveTo>
                <a:lnTo>
                  <a:pt x="1136" y="199"/>
                </a:lnTo>
                <a:lnTo>
                  <a:pt x="1136" y="152"/>
                </a:lnTo>
                <a:lnTo>
                  <a:pt x="1184" y="152"/>
                </a:lnTo>
                <a:lnTo>
                  <a:pt x="1184" y="199"/>
                </a:lnTo>
                <a:close/>
                <a:moveTo>
                  <a:pt x="1108" y="199"/>
                </a:moveTo>
                <a:lnTo>
                  <a:pt x="1060" y="199"/>
                </a:lnTo>
                <a:lnTo>
                  <a:pt x="1060" y="152"/>
                </a:lnTo>
                <a:lnTo>
                  <a:pt x="1108" y="152"/>
                </a:lnTo>
                <a:lnTo>
                  <a:pt x="1108" y="199"/>
                </a:lnTo>
                <a:close/>
                <a:moveTo>
                  <a:pt x="1032" y="199"/>
                </a:moveTo>
                <a:lnTo>
                  <a:pt x="985" y="199"/>
                </a:lnTo>
                <a:lnTo>
                  <a:pt x="985" y="152"/>
                </a:lnTo>
                <a:lnTo>
                  <a:pt x="1032" y="152"/>
                </a:lnTo>
                <a:lnTo>
                  <a:pt x="1032" y="199"/>
                </a:lnTo>
                <a:close/>
                <a:moveTo>
                  <a:pt x="805" y="199"/>
                </a:moveTo>
                <a:lnTo>
                  <a:pt x="758" y="199"/>
                </a:lnTo>
                <a:lnTo>
                  <a:pt x="758" y="152"/>
                </a:lnTo>
                <a:lnTo>
                  <a:pt x="805" y="152"/>
                </a:lnTo>
                <a:lnTo>
                  <a:pt x="805" y="199"/>
                </a:lnTo>
                <a:close/>
                <a:moveTo>
                  <a:pt x="729" y="199"/>
                </a:moveTo>
                <a:lnTo>
                  <a:pt x="682" y="199"/>
                </a:lnTo>
                <a:lnTo>
                  <a:pt x="682" y="152"/>
                </a:lnTo>
                <a:lnTo>
                  <a:pt x="729" y="152"/>
                </a:lnTo>
                <a:lnTo>
                  <a:pt x="729" y="199"/>
                </a:lnTo>
                <a:close/>
                <a:moveTo>
                  <a:pt x="653" y="199"/>
                </a:moveTo>
                <a:lnTo>
                  <a:pt x="606" y="199"/>
                </a:lnTo>
                <a:lnTo>
                  <a:pt x="606" y="152"/>
                </a:lnTo>
                <a:lnTo>
                  <a:pt x="653" y="152"/>
                </a:lnTo>
                <a:lnTo>
                  <a:pt x="653" y="199"/>
                </a:lnTo>
                <a:close/>
                <a:moveTo>
                  <a:pt x="578" y="199"/>
                </a:moveTo>
                <a:lnTo>
                  <a:pt x="530" y="199"/>
                </a:lnTo>
                <a:lnTo>
                  <a:pt x="530" y="152"/>
                </a:lnTo>
                <a:lnTo>
                  <a:pt x="578" y="152"/>
                </a:lnTo>
                <a:lnTo>
                  <a:pt x="578" y="199"/>
                </a:lnTo>
                <a:close/>
                <a:moveTo>
                  <a:pt x="502" y="199"/>
                </a:moveTo>
                <a:lnTo>
                  <a:pt x="455" y="199"/>
                </a:lnTo>
                <a:lnTo>
                  <a:pt x="455" y="152"/>
                </a:lnTo>
                <a:lnTo>
                  <a:pt x="502" y="152"/>
                </a:lnTo>
                <a:lnTo>
                  <a:pt x="502" y="199"/>
                </a:lnTo>
                <a:close/>
                <a:moveTo>
                  <a:pt x="2622" y="123"/>
                </a:moveTo>
                <a:lnTo>
                  <a:pt x="2575" y="123"/>
                </a:lnTo>
                <a:lnTo>
                  <a:pt x="2575" y="76"/>
                </a:lnTo>
                <a:lnTo>
                  <a:pt x="2622" y="76"/>
                </a:lnTo>
                <a:lnTo>
                  <a:pt x="2622" y="123"/>
                </a:lnTo>
                <a:close/>
                <a:moveTo>
                  <a:pt x="1865" y="123"/>
                </a:moveTo>
                <a:lnTo>
                  <a:pt x="1818" y="123"/>
                </a:lnTo>
                <a:lnTo>
                  <a:pt x="1818" y="76"/>
                </a:lnTo>
                <a:lnTo>
                  <a:pt x="1865" y="76"/>
                </a:lnTo>
                <a:lnTo>
                  <a:pt x="1865" y="123"/>
                </a:lnTo>
                <a:close/>
                <a:moveTo>
                  <a:pt x="1789" y="123"/>
                </a:moveTo>
                <a:lnTo>
                  <a:pt x="1742" y="123"/>
                </a:lnTo>
                <a:lnTo>
                  <a:pt x="1742" y="76"/>
                </a:lnTo>
                <a:lnTo>
                  <a:pt x="1789" y="76"/>
                </a:lnTo>
                <a:lnTo>
                  <a:pt x="1789" y="123"/>
                </a:lnTo>
                <a:close/>
                <a:moveTo>
                  <a:pt x="1411" y="123"/>
                </a:moveTo>
                <a:lnTo>
                  <a:pt x="1363" y="123"/>
                </a:lnTo>
                <a:lnTo>
                  <a:pt x="1363" y="76"/>
                </a:lnTo>
                <a:lnTo>
                  <a:pt x="1411" y="76"/>
                </a:lnTo>
                <a:lnTo>
                  <a:pt x="1411" y="123"/>
                </a:lnTo>
                <a:close/>
                <a:moveTo>
                  <a:pt x="1335" y="123"/>
                </a:moveTo>
                <a:lnTo>
                  <a:pt x="1288" y="123"/>
                </a:lnTo>
                <a:lnTo>
                  <a:pt x="1288" y="76"/>
                </a:lnTo>
                <a:lnTo>
                  <a:pt x="1335" y="76"/>
                </a:lnTo>
                <a:lnTo>
                  <a:pt x="1335" y="123"/>
                </a:lnTo>
                <a:close/>
                <a:moveTo>
                  <a:pt x="1259" y="123"/>
                </a:moveTo>
                <a:lnTo>
                  <a:pt x="1212" y="123"/>
                </a:lnTo>
                <a:lnTo>
                  <a:pt x="1212" y="76"/>
                </a:lnTo>
                <a:lnTo>
                  <a:pt x="1259" y="76"/>
                </a:lnTo>
                <a:lnTo>
                  <a:pt x="1259" y="123"/>
                </a:lnTo>
                <a:close/>
                <a:moveTo>
                  <a:pt x="1184" y="123"/>
                </a:moveTo>
                <a:lnTo>
                  <a:pt x="1136" y="123"/>
                </a:lnTo>
                <a:lnTo>
                  <a:pt x="1136" y="76"/>
                </a:lnTo>
                <a:lnTo>
                  <a:pt x="1184" y="76"/>
                </a:lnTo>
                <a:lnTo>
                  <a:pt x="1184" y="123"/>
                </a:lnTo>
                <a:close/>
                <a:moveTo>
                  <a:pt x="1108" y="123"/>
                </a:moveTo>
                <a:lnTo>
                  <a:pt x="1060" y="123"/>
                </a:lnTo>
                <a:lnTo>
                  <a:pt x="1060" y="76"/>
                </a:lnTo>
                <a:lnTo>
                  <a:pt x="1108" y="76"/>
                </a:lnTo>
                <a:lnTo>
                  <a:pt x="1108" y="123"/>
                </a:lnTo>
                <a:close/>
                <a:moveTo>
                  <a:pt x="1032" y="123"/>
                </a:moveTo>
                <a:lnTo>
                  <a:pt x="985" y="123"/>
                </a:lnTo>
                <a:lnTo>
                  <a:pt x="985" y="76"/>
                </a:lnTo>
                <a:lnTo>
                  <a:pt x="1032" y="76"/>
                </a:lnTo>
                <a:lnTo>
                  <a:pt x="1032" y="123"/>
                </a:lnTo>
                <a:close/>
                <a:moveTo>
                  <a:pt x="881" y="123"/>
                </a:moveTo>
                <a:lnTo>
                  <a:pt x="833" y="123"/>
                </a:lnTo>
                <a:lnTo>
                  <a:pt x="833" y="76"/>
                </a:lnTo>
                <a:lnTo>
                  <a:pt x="881" y="76"/>
                </a:lnTo>
                <a:lnTo>
                  <a:pt x="881" y="123"/>
                </a:lnTo>
                <a:close/>
                <a:moveTo>
                  <a:pt x="805" y="123"/>
                </a:moveTo>
                <a:lnTo>
                  <a:pt x="758" y="123"/>
                </a:lnTo>
                <a:lnTo>
                  <a:pt x="758" y="76"/>
                </a:lnTo>
                <a:lnTo>
                  <a:pt x="805" y="76"/>
                </a:lnTo>
                <a:lnTo>
                  <a:pt x="805" y="123"/>
                </a:lnTo>
                <a:close/>
                <a:moveTo>
                  <a:pt x="729" y="123"/>
                </a:moveTo>
                <a:lnTo>
                  <a:pt x="682" y="123"/>
                </a:lnTo>
                <a:lnTo>
                  <a:pt x="682" y="76"/>
                </a:lnTo>
                <a:lnTo>
                  <a:pt x="729" y="76"/>
                </a:lnTo>
                <a:lnTo>
                  <a:pt x="729" y="123"/>
                </a:lnTo>
                <a:close/>
                <a:moveTo>
                  <a:pt x="578" y="123"/>
                </a:moveTo>
                <a:lnTo>
                  <a:pt x="530" y="123"/>
                </a:lnTo>
                <a:lnTo>
                  <a:pt x="530" y="76"/>
                </a:lnTo>
                <a:lnTo>
                  <a:pt x="578" y="76"/>
                </a:lnTo>
                <a:lnTo>
                  <a:pt x="578" y="123"/>
                </a:lnTo>
                <a:close/>
                <a:moveTo>
                  <a:pt x="2547" y="48"/>
                </a:moveTo>
                <a:lnTo>
                  <a:pt x="2499" y="48"/>
                </a:lnTo>
                <a:lnTo>
                  <a:pt x="2499" y="0"/>
                </a:lnTo>
                <a:lnTo>
                  <a:pt x="2547" y="0"/>
                </a:lnTo>
                <a:lnTo>
                  <a:pt x="2547" y="48"/>
                </a:lnTo>
                <a:close/>
                <a:moveTo>
                  <a:pt x="2244" y="48"/>
                </a:moveTo>
                <a:lnTo>
                  <a:pt x="2196" y="48"/>
                </a:lnTo>
                <a:lnTo>
                  <a:pt x="2196" y="0"/>
                </a:lnTo>
                <a:lnTo>
                  <a:pt x="2244" y="0"/>
                </a:lnTo>
                <a:lnTo>
                  <a:pt x="2244" y="48"/>
                </a:lnTo>
                <a:close/>
                <a:moveTo>
                  <a:pt x="2168" y="48"/>
                </a:moveTo>
                <a:lnTo>
                  <a:pt x="2121" y="48"/>
                </a:lnTo>
                <a:lnTo>
                  <a:pt x="2121" y="0"/>
                </a:lnTo>
                <a:lnTo>
                  <a:pt x="2168" y="0"/>
                </a:lnTo>
                <a:lnTo>
                  <a:pt x="2168" y="48"/>
                </a:lnTo>
                <a:close/>
                <a:moveTo>
                  <a:pt x="1335" y="48"/>
                </a:moveTo>
                <a:lnTo>
                  <a:pt x="1288" y="48"/>
                </a:lnTo>
                <a:lnTo>
                  <a:pt x="1288" y="0"/>
                </a:lnTo>
                <a:lnTo>
                  <a:pt x="1335" y="0"/>
                </a:lnTo>
                <a:lnTo>
                  <a:pt x="1335" y="48"/>
                </a:lnTo>
                <a:close/>
                <a:moveTo>
                  <a:pt x="1259" y="48"/>
                </a:moveTo>
                <a:lnTo>
                  <a:pt x="1212" y="48"/>
                </a:lnTo>
                <a:lnTo>
                  <a:pt x="1212" y="0"/>
                </a:lnTo>
                <a:lnTo>
                  <a:pt x="1259" y="0"/>
                </a:lnTo>
                <a:lnTo>
                  <a:pt x="1259" y="48"/>
                </a:lnTo>
                <a:close/>
                <a:moveTo>
                  <a:pt x="1184" y="48"/>
                </a:moveTo>
                <a:lnTo>
                  <a:pt x="1136" y="48"/>
                </a:lnTo>
                <a:lnTo>
                  <a:pt x="1136" y="0"/>
                </a:lnTo>
                <a:lnTo>
                  <a:pt x="1184" y="0"/>
                </a:lnTo>
                <a:lnTo>
                  <a:pt x="1184" y="48"/>
                </a:lnTo>
                <a:close/>
                <a:moveTo>
                  <a:pt x="1032" y="48"/>
                </a:moveTo>
                <a:lnTo>
                  <a:pt x="985" y="48"/>
                </a:lnTo>
                <a:lnTo>
                  <a:pt x="985" y="0"/>
                </a:lnTo>
                <a:lnTo>
                  <a:pt x="1032" y="0"/>
                </a:lnTo>
                <a:lnTo>
                  <a:pt x="1032" y="48"/>
                </a:lnTo>
                <a:close/>
                <a:moveTo>
                  <a:pt x="956" y="48"/>
                </a:moveTo>
                <a:lnTo>
                  <a:pt x="909" y="48"/>
                </a:lnTo>
                <a:lnTo>
                  <a:pt x="909" y="0"/>
                </a:lnTo>
                <a:lnTo>
                  <a:pt x="956" y="0"/>
                </a:lnTo>
                <a:lnTo>
                  <a:pt x="956" y="48"/>
                </a:lnTo>
                <a:close/>
                <a:moveTo>
                  <a:pt x="881" y="48"/>
                </a:moveTo>
                <a:lnTo>
                  <a:pt x="833" y="48"/>
                </a:lnTo>
                <a:lnTo>
                  <a:pt x="833" y="0"/>
                </a:lnTo>
                <a:lnTo>
                  <a:pt x="881" y="0"/>
                </a:lnTo>
                <a:lnTo>
                  <a:pt x="881" y="48"/>
                </a:lnTo>
                <a:close/>
                <a:moveTo>
                  <a:pt x="805" y="48"/>
                </a:moveTo>
                <a:lnTo>
                  <a:pt x="758" y="48"/>
                </a:lnTo>
                <a:lnTo>
                  <a:pt x="758" y="0"/>
                </a:lnTo>
                <a:lnTo>
                  <a:pt x="805" y="0"/>
                </a:lnTo>
                <a:lnTo>
                  <a:pt x="805" y="4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66430C64-32D0-8C5A-BD3C-913B0A1F5E49}"/>
              </a:ext>
            </a:extLst>
          </p:cNvPr>
          <p:cNvSpPr/>
          <p:nvPr/>
        </p:nvSpPr>
        <p:spPr>
          <a:xfrm>
            <a:off x="947738" y="1729757"/>
            <a:ext cx="4542971" cy="333754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EA50FC81-6F85-5A91-62B2-C788773A1010}"/>
              </a:ext>
            </a:extLst>
          </p:cNvPr>
          <p:cNvSpPr/>
          <p:nvPr/>
        </p:nvSpPr>
        <p:spPr>
          <a:xfrm>
            <a:off x="1578428" y="1635271"/>
            <a:ext cx="3240315" cy="587229"/>
          </a:xfrm>
          <a:prstGeom prst="roundRect">
            <a:avLst>
              <a:gd name="adj" fmla="val 0"/>
            </a:avLst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E31EB04-2BE8-AFB6-9357-144B3B857D0A}"/>
              </a:ext>
            </a:extLst>
          </p:cNvPr>
          <p:cNvSpPr txBox="1"/>
          <p:nvPr/>
        </p:nvSpPr>
        <p:spPr>
          <a:xfrm>
            <a:off x="2671641" y="1729756"/>
            <a:ext cx="1095164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国内现状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C31E4B1-070B-E4D2-42DB-DC153DFDE4C2}"/>
              </a:ext>
            </a:extLst>
          </p:cNvPr>
          <p:cNvSpPr txBox="1"/>
          <p:nvPr/>
        </p:nvSpPr>
        <p:spPr>
          <a:xfrm>
            <a:off x="1578428" y="2427561"/>
            <a:ext cx="3440943" cy="2326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77444E2-6D25-EA5F-6C72-D192D6D3916B}"/>
              </a:ext>
            </a:extLst>
          </p:cNvPr>
          <p:cNvSpPr/>
          <p:nvPr/>
        </p:nvSpPr>
        <p:spPr>
          <a:xfrm>
            <a:off x="6701291" y="1729757"/>
            <a:ext cx="4542971" cy="333754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2C740492-1033-3F49-BB34-15AE07B370FE}"/>
              </a:ext>
            </a:extLst>
          </p:cNvPr>
          <p:cNvSpPr/>
          <p:nvPr/>
        </p:nvSpPr>
        <p:spPr>
          <a:xfrm>
            <a:off x="7331981" y="1635271"/>
            <a:ext cx="3240315" cy="587229"/>
          </a:xfrm>
          <a:prstGeom prst="roundRect">
            <a:avLst>
              <a:gd name="adj" fmla="val 0"/>
            </a:avLst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1918076-3C1A-9B03-3A6F-CEB99AA6B7F8}"/>
              </a:ext>
            </a:extLst>
          </p:cNvPr>
          <p:cNvSpPr txBox="1"/>
          <p:nvPr/>
        </p:nvSpPr>
        <p:spPr>
          <a:xfrm>
            <a:off x="8425194" y="1729756"/>
            <a:ext cx="1095164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国外现状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0ACB8147-8F7E-FEDE-937F-2A6D141B3D58}"/>
              </a:ext>
            </a:extLst>
          </p:cNvPr>
          <p:cNvSpPr txBox="1"/>
          <p:nvPr/>
        </p:nvSpPr>
        <p:spPr>
          <a:xfrm>
            <a:off x="7331981" y="2427561"/>
            <a:ext cx="3440943" cy="23260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8897510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5019371" y="-78449"/>
            <a:ext cx="100183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研究背景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B8C533-39E8-06E1-ABD8-7D03899F9809}"/>
              </a:ext>
            </a:extLst>
          </p:cNvPr>
          <p:cNvGrpSpPr/>
          <p:nvPr/>
        </p:nvGrpSpPr>
        <p:grpSpPr>
          <a:xfrm>
            <a:off x="1088972" y="1318373"/>
            <a:ext cx="3292528" cy="2481041"/>
            <a:chOff x="482600" y="2673350"/>
            <a:chExt cx="4264025" cy="321310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90C19D4-67EA-92A0-6C57-B0BB6A3A54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3413" y="4527550"/>
              <a:ext cx="4113212" cy="1358900"/>
              <a:chOff x="368" y="2813"/>
              <a:chExt cx="3229" cy="1067"/>
            </a:xfrm>
          </p:grpSpPr>
          <p:sp>
            <p:nvSpPr>
              <p:cNvPr id="37" name="Freeform 4">
                <a:extLst>
                  <a:ext uri="{FF2B5EF4-FFF2-40B4-BE49-F238E27FC236}">
                    <a16:creationId xmlns:a16="http://schemas.microsoft.com/office/drawing/2014/main" id="{8F4BC420-6D4B-E147-6049-5C47D38F0E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" y="2813"/>
                <a:ext cx="3167" cy="552"/>
              </a:xfrm>
              <a:custGeom>
                <a:avLst/>
                <a:gdLst>
                  <a:gd name="T0" fmla="*/ 3167 w 2763"/>
                  <a:gd name="T1" fmla="*/ 256 h 450"/>
                  <a:gd name="T2" fmla="*/ 2368 w 2763"/>
                  <a:gd name="T3" fmla="*/ 0 h 450"/>
                  <a:gd name="T4" fmla="*/ 0 w 2763"/>
                  <a:gd name="T5" fmla="*/ 227 h 450"/>
                  <a:gd name="T6" fmla="*/ 752 w 2763"/>
                  <a:gd name="T7" fmla="*/ 552 h 450"/>
                  <a:gd name="T8" fmla="*/ 760 w 2763"/>
                  <a:gd name="T9" fmla="*/ 543 h 450"/>
                  <a:gd name="T10" fmla="*/ 3167 w 2763"/>
                  <a:gd name="T11" fmla="*/ 256 h 4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63"/>
                  <a:gd name="T19" fmla="*/ 0 h 450"/>
                  <a:gd name="T20" fmla="*/ 2763 w 2763"/>
                  <a:gd name="T21" fmla="*/ 450 h 4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63" h="450">
                    <a:moveTo>
                      <a:pt x="2763" y="209"/>
                    </a:moveTo>
                    <a:lnTo>
                      <a:pt x="2066" y="0"/>
                    </a:lnTo>
                    <a:lnTo>
                      <a:pt x="0" y="185"/>
                    </a:lnTo>
                    <a:lnTo>
                      <a:pt x="656" y="450"/>
                    </a:lnTo>
                    <a:lnTo>
                      <a:pt x="663" y="443"/>
                    </a:lnTo>
                    <a:lnTo>
                      <a:pt x="2763" y="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33"/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8" name="Group 5">
                <a:extLst>
                  <a:ext uri="{FF2B5EF4-FFF2-40B4-BE49-F238E27FC236}">
                    <a16:creationId xmlns:a16="http://schemas.microsoft.com/office/drawing/2014/main" id="{2588B9FD-307D-1FF4-4F0D-7F590DC47BD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8" y="3040"/>
                <a:ext cx="3229" cy="840"/>
                <a:chOff x="368" y="3040"/>
                <a:chExt cx="3229" cy="840"/>
              </a:xfrm>
            </p:grpSpPr>
            <p:sp>
              <p:nvSpPr>
                <p:cNvPr id="39" name="Freeform 6">
                  <a:extLst>
                    <a:ext uri="{FF2B5EF4-FFF2-40B4-BE49-F238E27FC236}">
                      <a16:creationId xmlns:a16="http://schemas.microsoft.com/office/drawing/2014/main" id="{9496F566-0FAC-7C34-4CB1-142FF00FD5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" y="3459"/>
                  <a:ext cx="900" cy="403"/>
                </a:xfrm>
                <a:custGeom>
                  <a:avLst/>
                  <a:gdLst>
                    <a:gd name="T0" fmla="*/ 214 w 785"/>
                    <a:gd name="T1" fmla="*/ 0 h 328"/>
                    <a:gd name="T2" fmla="*/ 0 w 785"/>
                    <a:gd name="T3" fmla="*/ 11 h 328"/>
                    <a:gd name="T4" fmla="*/ 736 w 785"/>
                    <a:gd name="T5" fmla="*/ 403 h 328"/>
                    <a:gd name="T6" fmla="*/ 900 w 785"/>
                    <a:gd name="T7" fmla="*/ 382 h 328"/>
                    <a:gd name="T8" fmla="*/ 214 w 785"/>
                    <a:gd name="T9" fmla="*/ 0 h 3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5"/>
                    <a:gd name="T16" fmla="*/ 0 h 328"/>
                    <a:gd name="T17" fmla="*/ 785 w 785"/>
                    <a:gd name="T18" fmla="*/ 328 h 3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5" h="328">
                      <a:moveTo>
                        <a:pt x="187" y="0"/>
                      </a:moveTo>
                      <a:lnTo>
                        <a:pt x="0" y="9"/>
                      </a:lnTo>
                      <a:lnTo>
                        <a:pt x="642" y="328"/>
                      </a:lnTo>
                      <a:lnTo>
                        <a:pt x="785" y="311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0" name="Freeform 7">
                  <a:extLst>
                    <a:ext uri="{FF2B5EF4-FFF2-40B4-BE49-F238E27FC236}">
                      <a16:creationId xmlns:a16="http://schemas.microsoft.com/office/drawing/2014/main" id="{C2EDF3C4-782C-7AE8-42B9-F45BC9D9E6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" y="3085"/>
                  <a:ext cx="718" cy="764"/>
                </a:xfrm>
                <a:custGeom>
                  <a:avLst/>
                  <a:gdLst>
                    <a:gd name="T0" fmla="*/ 0 w 593"/>
                    <a:gd name="T1" fmla="*/ 0 h 590"/>
                    <a:gd name="T2" fmla="*/ 0 w 593"/>
                    <a:gd name="T3" fmla="*/ 391 h 590"/>
                    <a:gd name="T4" fmla="*/ 718 w 593"/>
                    <a:gd name="T5" fmla="*/ 764 h 590"/>
                    <a:gd name="T6" fmla="*/ 718 w 593"/>
                    <a:gd name="T7" fmla="*/ 303 h 590"/>
                    <a:gd name="T8" fmla="*/ 0 w 593"/>
                    <a:gd name="T9" fmla="*/ 0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3"/>
                    <a:gd name="T16" fmla="*/ 0 h 590"/>
                    <a:gd name="T17" fmla="*/ 593 w 593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3" h="590">
                      <a:moveTo>
                        <a:pt x="0" y="0"/>
                      </a:moveTo>
                      <a:cubicBezTo>
                        <a:pt x="0" y="0"/>
                        <a:pt x="11" y="143"/>
                        <a:pt x="0" y="302"/>
                      </a:cubicBezTo>
                      <a:cubicBezTo>
                        <a:pt x="593" y="590"/>
                        <a:pt x="593" y="590"/>
                        <a:pt x="593" y="590"/>
                      </a:cubicBezTo>
                      <a:cubicBezTo>
                        <a:pt x="593" y="234"/>
                        <a:pt x="593" y="234"/>
                        <a:pt x="593" y="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1" name="Freeform 8">
                  <a:extLst>
                    <a:ext uri="{FF2B5EF4-FFF2-40B4-BE49-F238E27FC236}">
                      <a16:creationId xmlns:a16="http://schemas.microsoft.com/office/drawing/2014/main" id="{BC3F02C7-78BF-3FEC-FCF4-6B6A580ED9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040"/>
                  <a:ext cx="778" cy="840"/>
                </a:xfrm>
                <a:custGeom>
                  <a:avLst/>
                  <a:gdLst>
                    <a:gd name="T0" fmla="*/ 754 w 643"/>
                    <a:gd name="T1" fmla="*/ 324 h 648"/>
                    <a:gd name="T2" fmla="*/ 1 w 643"/>
                    <a:gd name="T3" fmla="*/ 0 h 648"/>
                    <a:gd name="T4" fmla="*/ 0 w 643"/>
                    <a:gd name="T5" fmla="*/ 17 h 648"/>
                    <a:gd name="T6" fmla="*/ 737 w 643"/>
                    <a:gd name="T7" fmla="*/ 341 h 648"/>
                    <a:gd name="T8" fmla="*/ 745 w 643"/>
                    <a:gd name="T9" fmla="*/ 821 h 648"/>
                    <a:gd name="T10" fmla="*/ 12 w 643"/>
                    <a:gd name="T11" fmla="*/ 430 h 648"/>
                    <a:gd name="T12" fmla="*/ 13 w 643"/>
                    <a:gd name="T13" fmla="*/ 445 h 648"/>
                    <a:gd name="T14" fmla="*/ 743 w 643"/>
                    <a:gd name="T15" fmla="*/ 840 h 648"/>
                    <a:gd name="T16" fmla="*/ 761 w 643"/>
                    <a:gd name="T17" fmla="*/ 840 h 648"/>
                    <a:gd name="T18" fmla="*/ 754 w 643"/>
                    <a:gd name="T19" fmla="*/ 324 h 6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3"/>
                    <a:gd name="T31" fmla="*/ 0 h 648"/>
                    <a:gd name="T32" fmla="*/ 643 w 643"/>
                    <a:gd name="T33" fmla="*/ 648 h 64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3" h="648">
                      <a:moveTo>
                        <a:pt x="623" y="25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609" y="263"/>
                        <a:pt x="609" y="263"/>
                        <a:pt x="609" y="263"/>
                      </a:cubicBezTo>
                      <a:cubicBezTo>
                        <a:pt x="609" y="263"/>
                        <a:pt x="631" y="330"/>
                        <a:pt x="616" y="633"/>
                      </a:cubicBezTo>
                      <a:cubicBezTo>
                        <a:pt x="10" y="332"/>
                        <a:pt x="10" y="332"/>
                        <a:pt x="10" y="332"/>
                      </a:cubicBezTo>
                      <a:cubicBezTo>
                        <a:pt x="11" y="343"/>
                        <a:pt x="11" y="343"/>
                        <a:pt x="11" y="343"/>
                      </a:cubicBezTo>
                      <a:cubicBezTo>
                        <a:pt x="614" y="648"/>
                        <a:pt x="614" y="648"/>
                        <a:pt x="614" y="648"/>
                      </a:cubicBezTo>
                      <a:cubicBezTo>
                        <a:pt x="629" y="648"/>
                        <a:pt x="629" y="648"/>
                        <a:pt x="629" y="648"/>
                      </a:cubicBezTo>
                      <a:cubicBezTo>
                        <a:pt x="643" y="363"/>
                        <a:pt x="623" y="250"/>
                        <a:pt x="623" y="250"/>
                      </a:cubicBezTo>
                      <a:close/>
                    </a:path>
                  </a:pathLst>
                </a:custGeom>
                <a:solidFill>
                  <a:srgbClr val="B7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42" name="Freeform 9">
                  <a:extLst>
                    <a:ext uri="{FF2B5EF4-FFF2-40B4-BE49-F238E27FC236}">
                      <a16:creationId xmlns:a16="http://schemas.microsoft.com/office/drawing/2014/main" id="{3A2AAC01-7AA7-A352-218E-ACD0E8760F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21" y="3069"/>
                  <a:ext cx="2476" cy="811"/>
                </a:xfrm>
                <a:custGeom>
                  <a:avLst/>
                  <a:gdLst/>
                  <a:ahLst/>
                  <a:cxnLst>
                    <a:cxn ang="0">
                      <a:pos x="7" y="221"/>
                    </a:cxn>
                    <a:cxn ang="0">
                      <a:pos x="0" y="228"/>
                    </a:cxn>
                    <a:cxn ang="0">
                      <a:pos x="7" y="625"/>
                    </a:cxn>
                    <a:cxn ang="0">
                      <a:pos x="2014" y="328"/>
                    </a:cxn>
                    <a:cxn ang="0">
                      <a:pos x="1997" y="0"/>
                    </a:cxn>
                    <a:cxn ang="0">
                      <a:pos x="7" y="221"/>
                    </a:cxn>
                  </a:cxnLst>
                  <a:rect l="0" t="0" r="r" b="b"/>
                  <a:pathLst>
                    <a:path w="2047" h="625">
                      <a:moveTo>
                        <a:pt x="7" y="221"/>
                      </a:move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28"/>
                        <a:pt x="21" y="340"/>
                        <a:pt x="7" y="625"/>
                      </a:cubicBezTo>
                      <a:cubicBezTo>
                        <a:pt x="2014" y="328"/>
                        <a:pt x="2014" y="328"/>
                        <a:pt x="2014" y="328"/>
                      </a:cubicBezTo>
                      <a:cubicBezTo>
                        <a:pt x="2014" y="328"/>
                        <a:pt x="2047" y="125"/>
                        <a:pt x="1997" y="0"/>
                      </a:cubicBezTo>
                      <a:lnTo>
                        <a:pt x="7" y="2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2"/>
                    </a:gs>
                    <a:gs pos="50000">
                      <a:srgbClr val="C0C0C0"/>
                    </a:gs>
                    <a:gs pos="100000">
                      <a:schemeClr val="bg2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</p:grpSp>
        </p:grpSp>
        <p:grpSp>
          <p:nvGrpSpPr>
            <p:cNvPr id="5" name="Group 10">
              <a:extLst>
                <a:ext uri="{FF2B5EF4-FFF2-40B4-BE49-F238E27FC236}">
                  <a16:creationId xmlns:a16="http://schemas.microsoft.com/office/drawing/2014/main" id="{3461C4DF-E223-4230-EBAE-A890231A41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8488" y="4232275"/>
              <a:ext cx="3676650" cy="933450"/>
              <a:chOff x="340" y="2581"/>
              <a:chExt cx="2887" cy="733"/>
            </a:xfrm>
          </p:grpSpPr>
          <p:sp>
            <p:nvSpPr>
              <p:cNvPr id="32" name="Freeform 11">
                <a:extLst>
                  <a:ext uri="{FF2B5EF4-FFF2-40B4-BE49-F238E27FC236}">
                    <a16:creationId xmlns:a16="http://schemas.microsoft.com/office/drawing/2014/main" id="{38757D33-AB8C-30C3-7526-2307E8477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3024"/>
                <a:ext cx="1331" cy="273"/>
              </a:xfrm>
              <a:custGeom>
                <a:avLst/>
                <a:gdLst>
                  <a:gd name="T0" fmla="*/ 211 w 1162"/>
                  <a:gd name="T1" fmla="*/ 0 h 223"/>
                  <a:gd name="T2" fmla="*/ 0 w 1162"/>
                  <a:gd name="T3" fmla="*/ 22 h 223"/>
                  <a:gd name="T4" fmla="*/ 1190 w 1162"/>
                  <a:gd name="T5" fmla="*/ 273 h 223"/>
                  <a:gd name="T6" fmla="*/ 1331 w 1162"/>
                  <a:gd name="T7" fmla="*/ 241 h 223"/>
                  <a:gd name="T8" fmla="*/ 211 w 1162"/>
                  <a:gd name="T9" fmla="*/ 0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2"/>
                  <a:gd name="T16" fmla="*/ 0 h 223"/>
                  <a:gd name="T17" fmla="*/ 1162 w 1162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2" h="223">
                    <a:moveTo>
                      <a:pt x="184" y="0"/>
                    </a:moveTo>
                    <a:lnTo>
                      <a:pt x="0" y="18"/>
                    </a:lnTo>
                    <a:lnTo>
                      <a:pt x="1039" y="223"/>
                    </a:lnTo>
                    <a:lnTo>
                      <a:pt x="1162" y="197"/>
                    </a:lnTo>
                    <a:lnTo>
                      <a:pt x="18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Freeform 12">
                <a:extLst>
                  <a:ext uri="{FF2B5EF4-FFF2-40B4-BE49-F238E27FC236}">
                    <a16:creationId xmlns:a16="http://schemas.microsoft.com/office/drawing/2014/main" id="{3D2F4145-1CF8-1774-BD81-B040AE704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" y="2752"/>
                <a:ext cx="1129" cy="537"/>
              </a:xfrm>
              <a:custGeom>
                <a:avLst/>
                <a:gdLst>
                  <a:gd name="T0" fmla="*/ 0 w 933"/>
                  <a:gd name="T1" fmla="*/ 0 h 413"/>
                  <a:gd name="T2" fmla="*/ 0 w 933"/>
                  <a:gd name="T3" fmla="*/ 293 h 413"/>
                  <a:gd name="T4" fmla="*/ 1128 w 933"/>
                  <a:gd name="T5" fmla="*/ 537 h 413"/>
                  <a:gd name="T6" fmla="*/ 1129 w 933"/>
                  <a:gd name="T7" fmla="*/ 159 h 413"/>
                  <a:gd name="T8" fmla="*/ 0 w 933"/>
                  <a:gd name="T9" fmla="*/ 0 h 4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3"/>
                  <a:gd name="T16" fmla="*/ 0 h 413"/>
                  <a:gd name="T17" fmla="*/ 933 w 933"/>
                  <a:gd name="T18" fmla="*/ 413 h 4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3" h="413">
                    <a:moveTo>
                      <a:pt x="0" y="0"/>
                    </a:moveTo>
                    <a:cubicBezTo>
                      <a:pt x="0" y="0"/>
                      <a:pt x="11" y="66"/>
                      <a:pt x="0" y="225"/>
                    </a:cubicBezTo>
                    <a:cubicBezTo>
                      <a:pt x="932" y="413"/>
                      <a:pt x="932" y="413"/>
                      <a:pt x="932" y="413"/>
                    </a:cubicBezTo>
                    <a:cubicBezTo>
                      <a:pt x="933" y="122"/>
                      <a:pt x="933" y="122"/>
                      <a:pt x="933" y="12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13">
                <a:extLst>
                  <a:ext uri="{FF2B5EF4-FFF2-40B4-BE49-F238E27FC236}">
                    <a16:creationId xmlns:a16="http://schemas.microsoft.com/office/drawing/2014/main" id="{F51A4246-895A-3ED0-25A0-998F922CC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581"/>
                <a:ext cx="2849" cy="314"/>
              </a:xfrm>
              <a:custGeom>
                <a:avLst/>
                <a:gdLst>
                  <a:gd name="T0" fmla="*/ 1177 w 2355"/>
                  <a:gd name="T1" fmla="*/ 314 h 242"/>
                  <a:gd name="T2" fmla="*/ 2849 w 2355"/>
                  <a:gd name="T3" fmla="*/ 78 h 242"/>
                  <a:gd name="T4" fmla="*/ 2256 w 2355"/>
                  <a:gd name="T5" fmla="*/ 0 h 242"/>
                  <a:gd name="T6" fmla="*/ 0 w 2355"/>
                  <a:gd name="T7" fmla="*/ 156 h 242"/>
                  <a:gd name="T8" fmla="*/ 1177 w 2355"/>
                  <a:gd name="T9" fmla="*/ 314 h 242"/>
                  <a:gd name="T10" fmla="*/ 1177 w 2355"/>
                  <a:gd name="T11" fmla="*/ 314 h 2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5"/>
                  <a:gd name="T19" fmla="*/ 0 h 242"/>
                  <a:gd name="T20" fmla="*/ 2355 w 2355"/>
                  <a:gd name="T21" fmla="*/ 242 h 2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5" h="242">
                    <a:moveTo>
                      <a:pt x="973" y="242"/>
                    </a:moveTo>
                    <a:cubicBezTo>
                      <a:pt x="2355" y="60"/>
                      <a:pt x="2355" y="60"/>
                      <a:pt x="2355" y="60"/>
                    </a:cubicBezTo>
                    <a:cubicBezTo>
                      <a:pt x="1865" y="0"/>
                      <a:pt x="1865" y="0"/>
                      <a:pt x="1865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73" y="242"/>
                      <a:pt x="973" y="242"/>
                      <a:pt x="973" y="242"/>
                    </a:cubicBezTo>
                    <a:cubicBezTo>
                      <a:pt x="973" y="242"/>
                      <a:pt x="973" y="242"/>
                      <a:pt x="973" y="242"/>
                    </a:cubicBezTo>
                    <a:close/>
                  </a:path>
                </a:pathLst>
              </a:custGeom>
              <a:solidFill>
                <a:srgbClr val="7271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" name="Freeform 14">
                <a:extLst>
                  <a:ext uri="{FF2B5EF4-FFF2-40B4-BE49-F238E27FC236}">
                    <a16:creationId xmlns:a16="http://schemas.microsoft.com/office/drawing/2014/main" id="{7073E29D-6FE2-EB72-8879-9C465FBFD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0" y="2737"/>
                <a:ext cx="1226" cy="577"/>
              </a:xfrm>
              <a:custGeom>
                <a:avLst/>
                <a:gdLst>
                  <a:gd name="T0" fmla="*/ 1178 w 1014"/>
                  <a:gd name="T1" fmla="*/ 158 h 446"/>
                  <a:gd name="T2" fmla="*/ 1178 w 1014"/>
                  <a:gd name="T3" fmla="*/ 158 h 446"/>
                  <a:gd name="T4" fmla="*/ 1178 w 1014"/>
                  <a:gd name="T5" fmla="*/ 158 h 446"/>
                  <a:gd name="T6" fmla="*/ 0 w 1014"/>
                  <a:gd name="T7" fmla="*/ 0 h 446"/>
                  <a:gd name="T8" fmla="*/ 0 w 1014"/>
                  <a:gd name="T9" fmla="*/ 16 h 446"/>
                  <a:gd name="T10" fmla="*/ 1168 w 1014"/>
                  <a:gd name="T11" fmla="*/ 173 h 446"/>
                  <a:gd name="T12" fmla="*/ 1185 w 1014"/>
                  <a:gd name="T13" fmla="*/ 560 h 446"/>
                  <a:gd name="T14" fmla="*/ 0 w 1014"/>
                  <a:gd name="T15" fmla="*/ 309 h 446"/>
                  <a:gd name="T16" fmla="*/ 0 w 1014"/>
                  <a:gd name="T17" fmla="*/ 325 h 446"/>
                  <a:gd name="T18" fmla="*/ 1185 w 1014"/>
                  <a:gd name="T19" fmla="*/ 577 h 446"/>
                  <a:gd name="T20" fmla="*/ 1198 w 1014"/>
                  <a:gd name="T21" fmla="*/ 569 h 446"/>
                  <a:gd name="T22" fmla="*/ 1178 w 1014"/>
                  <a:gd name="T23" fmla="*/ 158 h 4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4"/>
                  <a:gd name="T37" fmla="*/ 0 h 446"/>
                  <a:gd name="T38" fmla="*/ 1014 w 1014"/>
                  <a:gd name="T39" fmla="*/ 446 h 4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4" h="446">
                    <a:moveTo>
                      <a:pt x="974" y="122"/>
                    </a:moveTo>
                    <a:cubicBezTo>
                      <a:pt x="974" y="122"/>
                      <a:pt x="974" y="122"/>
                      <a:pt x="974" y="122"/>
                    </a:cubicBezTo>
                    <a:cubicBezTo>
                      <a:pt x="974" y="122"/>
                      <a:pt x="974" y="122"/>
                      <a:pt x="974" y="1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66" y="134"/>
                      <a:pt x="966" y="134"/>
                      <a:pt x="966" y="134"/>
                    </a:cubicBezTo>
                    <a:cubicBezTo>
                      <a:pt x="966" y="134"/>
                      <a:pt x="1005" y="189"/>
                      <a:pt x="980" y="43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980" y="446"/>
                      <a:pt x="980" y="446"/>
                      <a:pt x="980" y="446"/>
                    </a:cubicBezTo>
                    <a:cubicBezTo>
                      <a:pt x="991" y="440"/>
                      <a:pt x="991" y="440"/>
                      <a:pt x="991" y="440"/>
                    </a:cubicBezTo>
                    <a:cubicBezTo>
                      <a:pt x="1014" y="190"/>
                      <a:pt x="975" y="125"/>
                      <a:pt x="974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C0C0C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Freeform 15">
                <a:extLst>
                  <a:ext uri="{FF2B5EF4-FFF2-40B4-BE49-F238E27FC236}">
                    <a16:creationId xmlns:a16="http://schemas.microsoft.com/office/drawing/2014/main" id="{693ED144-4FC4-A0BC-8258-4A9ED2C696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7" y="2658"/>
                <a:ext cx="1710" cy="649"/>
              </a:xfrm>
              <a:custGeom>
                <a:avLst/>
                <a:gdLst>
                  <a:gd name="T0" fmla="*/ 1671 w 1414"/>
                  <a:gd name="T1" fmla="*/ 0 h 500"/>
                  <a:gd name="T2" fmla="*/ 0 w 1414"/>
                  <a:gd name="T3" fmla="*/ 236 h 500"/>
                  <a:gd name="T4" fmla="*/ 22 w 1414"/>
                  <a:gd name="T5" fmla="*/ 649 h 500"/>
                  <a:gd name="T6" fmla="*/ 1681 w 1414"/>
                  <a:gd name="T7" fmla="*/ 222 h 500"/>
                  <a:gd name="T8" fmla="*/ 1671 w 1414"/>
                  <a:gd name="T9" fmla="*/ 0 h 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4"/>
                  <a:gd name="T16" fmla="*/ 0 h 500"/>
                  <a:gd name="T17" fmla="*/ 1414 w 1414"/>
                  <a:gd name="T18" fmla="*/ 500 h 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4" h="500">
                    <a:moveTo>
                      <a:pt x="1382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41" y="236"/>
                      <a:pt x="18" y="500"/>
                    </a:cubicBezTo>
                    <a:cubicBezTo>
                      <a:pt x="1390" y="171"/>
                      <a:pt x="1390" y="171"/>
                      <a:pt x="1390" y="171"/>
                    </a:cubicBezTo>
                    <a:cubicBezTo>
                      <a:pt x="1390" y="171"/>
                      <a:pt x="1414" y="78"/>
                      <a:pt x="1382" y="0"/>
                    </a:cubicBezTo>
                    <a:close/>
                  </a:path>
                </a:pathLst>
              </a:custGeom>
              <a:solidFill>
                <a:srgbClr val="6160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16">
              <a:extLst>
                <a:ext uri="{FF2B5EF4-FFF2-40B4-BE49-F238E27FC236}">
                  <a16:creationId xmlns:a16="http://schemas.microsoft.com/office/drawing/2014/main" id="{EB05B764-1232-F598-F1FF-F7085A24BA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600" y="3765550"/>
              <a:ext cx="4125913" cy="869950"/>
              <a:chOff x="249" y="2215"/>
              <a:chExt cx="3239" cy="683"/>
            </a:xfrm>
          </p:grpSpPr>
          <p:sp>
            <p:nvSpPr>
              <p:cNvPr id="27" name="Freeform 17">
                <a:extLst>
                  <a:ext uri="{FF2B5EF4-FFF2-40B4-BE49-F238E27FC236}">
                    <a16:creationId xmlns:a16="http://schemas.microsoft.com/office/drawing/2014/main" id="{7AB5BB88-C855-5A2F-BF20-1448C3D7C1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05 w 678"/>
                  <a:gd name="T1" fmla="*/ 0 h 222"/>
                  <a:gd name="T2" fmla="*/ 0 w 678"/>
                  <a:gd name="T3" fmla="*/ 4 h 222"/>
                  <a:gd name="T4" fmla="*/ 668 w 678"/>
                  <a:gd name="T5" fmla="*/ 273 h 222"/>
                  <a:gd name="T6" fmla="*/ 777 w 678"/>
                  <a:gd name="T7" fmla="*/ 261 h 222"/>
                  <a:gd name="T8" fmla="*/ 20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id="{2902F7F9-1232-3761-100B-E8ED4DFFEA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02 h 417"/>
                  <a:gd name="T4" fmla="*/ 598 w 494"/>
                  <a:gd name="T5" fmla="*/ 541 h 417"/>
                  <a:gd name="T6" fmla="*/ 598 w 494"/>
                  <a:gd name="T7" fmla="*/ 198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Freeform 19">
                <a:extLst>
                  <a:ext uri="{FF2B5EF4-FFF2-40B4-BE49-F238E27FC236}">
                    <a16:creationId xmlns:a16="http://schemas.microsoft.com/office/drawing/2014/main" id="{E40FFE79-C9F3-53CF-266A-1768A01268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" y="2215"/>
                <a:ext cx="3185" cy="291"/>
              </a:xfrm>
              <a:custGeom>
                <a:avLst/>
                <a:gdLst>
                  <a:gd name="T0" fmla="*/ 688 w 2633"/>
                  <a:gd name="T1" fmla="*/ 291 h 224"/>
                  <a:gd name="T2" fmla="*/ 3185 w 2633"/>
                  <a:gd name="T3" fmla="*/ 94 h 224"/>
                  <a:gd name="T4" fmla="*/ 2309 w 2633"/>
                  <a:gd name="T5" fmla="*/ 0 h 224"/>
                  <a:gd name="T6" fmla="*/ 0 w 2633"/>
                  <a:gd name="T7" fmla="*/ 64 h 224"/>
                  <a:gd name="T8" fmla="*/ 0 w 2633"/>
                  <a:gd name="T9" fmla="*/ 65 h 224"/>
                  <a:gd name="T10" fmla="*/ 688 w 2633"/>
                  <a:gd name="T11" fmla="*/ 291 h 224"/>
                  <a:gd name="T12" fmla="*/ 688 w 2633"/>
                  <a:gd name="T13" fmla="*/ 291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Freeform 20">
                <a:extLst>
                  <a:ext uri="{FF2B5EF4-FFF2-40B4-BE49-F238E27FC236}">
                    <a16:creationId xmlns:a16="http://schemas.microsoft.com/office/drawing/2014/main" id="{E4609544-4669-FDE1-255C-33D396F4A9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9" y="2280"/>
                <a:ext cx="736" cy="618"/>
              </a:xfrm>
              <a:custGeom>
                <a:avLst/>
                <a:gdLst>
                  <a:gd name="T0" fmla="*/ 695 w 608"/>
                  <a:gd name="T1" fmla="*/ 225 h 477"/>
                  <a:gd name="T2" fmla="*/ 695 w 608"/>
                  <a:gd name="T3" fmla="*/ 225 h 477"/>
                  <a:gd name="T4" fmla="*/ 695 w 608"/>
                  <a:gd name="T5" fmla="*/ 225 h 477"/>
                  <a:gd name="T6" fmla="*/ 6 w 608"/>
                  <a:gd name="T7" fmla="*/ 0 h 477"/>
                  <a:gd name="T8" fmla="*/ 6 w 608"/>
                  <a:gd name="T9" fmla="*/ 16 h 477"/>
                  <a:gd name="T10" fmla="*/ 684 w 608"/>
                  <a:gd name="T11" fmla="*/ 241 h 477"/>
                  <a:gd name="T12" fmla="*/ 668 w 608"/>
                  <a:gd name="T13" fmla="*/ 597 h 477"/>
                  <a:gd name="T14" fmla="*/ 0 w 608"/>
                  <a:gd name="T15" fmla="*/ 329 h 477"/>
                  <a:gd name="T16" fmla="*/ 0 w 608"/>
                  <a:gd name="T17" fmla="*/ 352 h 477"/>
                  <a:gd name="T18" fmla="*/ 666 w 608"/>
                  <a:gd name="T19" fmla="*/ 618 h 477"/>
                  <a:gd name="T20" fmla="*/ 677 w 608"/>
                  <a:gd name="T21" fmla="*/ 617 h 477"/>
                  <a:gd name="T22" fmla="*/ 695 w 608"/>
                  <a:gd name="T23" fmla="*/ 225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rgbClr val="00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Freeform 21">
                <a:extLst>
                  <a:ext uri="{FF2B5EF4-FFF2-40B4-BE49-F238E27FC236}">
                    <a16:creationId xmlns:a16="http://schemas.microsoft.com/office/drawing/2014/main" id="{E3F77542-778A-FE3E-C5EF-FCA15D1B2E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50000">
                    <a:schemeClr val="accent1"/>
                  </a:gs>
                  <a:gs pos="100000">
                    <a:srgbClr val="00B0F0"/>
                  </a:gs>
                </a:gsLst>
                <a:lin ang="498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0"/>
              </a:p>
            </p:txBody>
          </p:sp>
        </p:grpSp>
        <p:grpSp>
          <p:nvGrpSpPr>
            <p:cNvPr id="7" name="Group 22">
              <a:extLst>
                <a:ext uri="{FF2B5EF4-FFF2-40B4-BE49-F238E27FC236}">
                  <a16:creationId xmlns:a16="http://schemas.microsoft.com/office/drawing/2014/main" id="{2DEC920F-8DDE-0BA1-55AF-D6D6950822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6450" y="3243263"/>
              <a:ext cx="3654425" cy="784225"/>
              <a:chOff x="503" y="1705"/>
              <a:chExt cx="2870" cy="715"/>
            </a:xfrm>
          </p:grpSpPr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id="{83B55A08-8E84-B251-AB82-A1211381F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23 w 610"/>
                  <a:gd name="T1" fmla="*/ 0 h 156"/>
                  <a:gd name="T2" fmla="*/ 0 w 610"/>
                  <a:gd name="T3" fmla="*/ 17 h 156"/>
                  <a:gd name="T4" fmla="*/ 567 w 610"/>
                  <a:gd name="T5" fmla="*/ 191 h 156"/>
                  <a:gd name="T6" fmla="*/ 699 w 610"/>
                  <a:gd name="T7" fmla="*/ 186 h 156"/>
                  <a:gd name="T8" fmla="*/ 223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4D963E46-D757-6703-2B50-CAED8A629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7 w 416"/>
                  <a:gd name="T1" fmla="*/ 0 h 491"/>
                  <a:gd name="T2" fmla="*/ 0 w 416"/>
                  <a:gd name="T3" fmla="*/ 477 h 491"/>
                  <a:gd name="T4" fmla="*/ 503 w 416"/>
                  <a:gd name="T5" fmla="*/ 637 h 491"/>
                  <a:gd name="T6" fmla="*/ 503 w 416"/>
                  <a:gd name="T7" fmla="*/ 123 h 491"/>
                  <a:gd name="T8" fmla="*/ 7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25">
                <a:extLst>
                  <a:ext uri="{FF2B5EF4-FFF2-40B4-BE49-F238E27FC236}">
                    <a16:creationId xmlns:a16="http://schemas.microsoft.com/office/drawing/2014/main" id="{D6336821-231A-1E9B-4CEE-8624183957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573 w 492"/>
                  <a:gd name="T1" fmla="*/ 141 h 536"/>
                  <a:gd name="T2" fmla="*/ 1 w 492"/>
                  <a:gd name="T3" fmla="*/ 0 h 536"/>
                  <a:gd name="T4" fmla="*/ 1 w 492"/>
                  <a:gd name="T5" fmla="*/ 26 h 536"/>
                  <a:gd name="T6" fmla="*/ 555 w 492"/>
                  <a:gd name="T7" fmla="*/ 158 h 536"/>
                  <a:gd name="T8" fmla="*/ 567 w 492"/>
                  <a:gd name="T9" fmla="*/ 673 h 536"/>
                  <a:gd name="T10" fmla="*/ 0 w 492"/>
                  <a:gd name="T11" fmla="*/ 505 h 536"/>
                  <a:gd name="T12" fmla="*/ 1 w 492"/>
                  <a:gd name="T13" fmla="*/ 523 h 536"/>
                  <a:gd name="T14" fmla="*/ 567 w 492"/>
                  <a:gd name="T15" fmla="*/ 694 h 536"/>
                  <a:gd name="T16" fmla="*/ 583 w 492"/>
                  <a:gd name="T17" fmla="*/ 694 h 536"/>
                  <a:gd name="T18" fmla="*/ 573 w 492"/>
                  <a:gd name="T19" fmla="*/ 141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26">
                <a:extLst>
                  <a:ext uri="{FF2B5EF4-FFF2-40B4-BE49-F238E27FC236}">
                    <a16:creationId xmlns:a16="http://schemas.microsoft.com/office/drawing/2014/main" id="{B28AC049-02E2-02CC-155E-E5F73C0C88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2778 w 2424"/>
                  <a:gd name="T1" fmla="*/ 112 h 131"/>
                  <a:gd name="T2" fmla="*/ 2402 w 2424"/>
                  <a:gd name="T3" fmla="*/ 0 h 131"/>
                  <a:gd name="T4" fmla="*/ 0 w 2424"/>
                  <a:gd name="T5" fmla="*/ 21 h 131"/>
                  <a:gd name="T6" fmla="*/ 570 w 2424"/>
                  <a:gd name="T7" fmla="*/ 160 h 131"/>
                  <a:gd name="T8" fmla="*/ 578 w 2424"/>
                  <a:gd name="T9" fmla="*/ 150 h 131"/>
                  <a:gd name="T10" fmla="*/ 2778 w 2424"/>
                  <a:gd name="T11" fmla="*/ 112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/>
                  </a:gs>
                  <a:gs pos="100000">
                    <a:srgbClr val="969696"/>
                  </a:gs>
                </a:gsLst>
                <a:lin ang="189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27">
                <a:extLst>
                  <a:ext uri="{FF2B5EF4-FFF2-40B4-BE49-F238E27FC236}">
                    <a16:creationId xmlns:a16="http://schemas.microsoft.com/office/drawing/2014/main" id="{0946F9B0-3CD8-A34C-8D54-8F60B15452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208 w 1901"/>
                  <a:gd name="T1" fmla="*/ 0 h 465"/>
                  <a:gd name="T2" fmla="*/ 8 w 1901"/>
                  <a:gd name="T3" fmla="*/ 39 h 465"/>
                  <a:gd name="T4" fmla="*/ 0 w 1901"/>
                  <a:gd name="T5" fmla="*/ 48 h 465"/>
                  <a:gd name="T6" fmla="*/ 12 w 1901"/>
                  <a:gd name="T7" fmla="*/ 602 h 465"/>
                  <a:gd name="T8" fmla="*/ 2235 w 1901"/>
                  <a:gd name="T9" fmla="*/ 495 h 465"/>
                  <a:gd name="T10" fmla="*/ 2226 w 1901"/>
                  <a:gd name="T11" fmla="*/ 6 h 465"/>
                  <a:gd name="T12" fmla="*/ 2208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EAEAEA"/>
                  </a:gs>
                  <a:gs pos="100000">
                    <a:srgbClr val="96969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" name="Group 28">
              <a:extLst>
                <a:ext uri="{FF2B5EF4-FFF2-40B4-BE49-F238E27FC236}">
                  <a16:creationId xmlns:a16="http://schemas.microsoft.com/office/drawing/2014/main" id="{02EE86E9-9A67-8462-324E-E9130FA934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0275" y="2673350"/>
              <a:ext cx="3619500" cy="704850"/>
              <a:chOff x="688" y="542"/>
              <a:chExt cx="2841" cy="719"/>
            </a:xfrm>
          </p:grpSpPr>
          <p:sp>
            <p:nvSpPr>
              <p:cNvPr id="9" name="Freeform 29">
                <a:extLst>
                  <a:ext uri="{FF2B5EF4-FFF2-40B4-BE49-F238E27FC236}">
                    <a16:creationId xmlns:a16="http://schemas.microsoft.com/office/drawing/2014/main" id="{ABDDC800-D0C7-B99A-DBE8-021B4A97D2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14 w 571"/>
                  <a:gd name="T1" fmla="*/ 0 h 148"/>
                  <a:gd name="T2" fmla="*/ 0 w 571"/>
                  <a:gd name="T3" fmla="*/ 12 h 148"/>
                  <a:gd name="T4" fmla="*/ 510 w 571"/>
                  <a:gd name="T5" fmla="*/ 182 h 148"/>
                  <a:gd name="T6" fmla="*/ 654 w 571"/>
                  <a:gd name="T7" fmla="*/ 176 h 148"/>
                  <a:gd name="T8" fmla="*/ 214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30">
                <a:extLst>
                  <a:ext uri="{FF2B5EF4-FFF2-40B4-BE49-F238E27FC236}">
                    <a16:creationId xmlns:a16="http://schemas.microsoft.com/office/drawing/2014/main" id="{5EE9F48B-A801-240D-B881-CB90D3FBD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19 w 325"/>
                  <a:gd name="T1" fmla="*/ 0 h 487"/>
                  <a:gd name="T2" fmla="*/ 0 w 325"/>
                  <a:gd name="T3" fmla="*/ 496 h 487"/>
                  <a:gd name="T4" fmla="*/ 393 w 325"/>
                  <a:gd name="T5" fmla="*/ 632 h 487"/>
                  <a:gd name="T6" fmla="*/ 393 w 325"/>
                  <a:gd name="T7" fmla="*/ 117 h 487"/>
                  <a:gd name="T8" fmla="*/ 19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31">
                <a:extLst>
                  <a:ext uri="{FF2B5EF4-FFF2-40B4-BE49-F238E27FC236}">
                    <a16:creationId xmlns:a16="http://schemas.microsoft.com/office/drawing/2014/main" id="{09F98345-B3C6-9000-B050-9C925748BB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515 w 441"/>
                  <a:gd name="T1" fmla="*/ 174 h 555"/>
                  <a:gd name="T2" fmla="*/ 21 w 441"/>
                  <a:gd name="T3" fmla="*/ 0 h 555"/>
                  <a:gd name="T4" fmla="*/ 17 w 441"/>
                  <a:gd name="T5" fmla="*/ 0 h 555"/>
                  <a:gd name="T6" fmla="*/ 18 w 441"/>
                  <a:gd name="T7" fmla="*/ 21 h 555"/>
                  <a:gd name="T8" fmla="*/ 497 w 441"/>
                  <a:gd name="T9" fmla="*/ 190 h 555"/>
                  <a:gd name="T10" fmla="*/ 498 w 441"/>
                  <a:gd name="T11" fmla="*/ 698 h 555"/>
                  <a:gd name="T12" fmla="*/ 0 w 441"/>
                  <a:gd name="T13" fmla="*/ 549 h 555"/>
                  <a:gd name="T14" fmla="*/ 0 w 441"/>
                  <a:gd name="T15" fmla="*/ 565 h 555"/>
                  <a:gd name="T16" fmla="*/ 498 w 441"/>
                  <a:gd name="T17" fmla="*/ 719 h 555"/>
                  <a:gd name="T18" fmla="*/ 516 w 441"/>
                  <a:gd name="T19" fmla="*/ 719 h 555"/>
                  <a:gd name="T20" fmla="*/ 515 w 441"/>
                  <a:gd name="T21" fmla="*/ 174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chemeClr val="bg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Freeform 32">
                <a:extLst>
                  <a:ext uri="{FF2B5EF4-FFF2-40B4-BE49-F238E27FC236}">
                    <a16:creationId xmlns:a16="http://schemas.microsoft.com/office/drawing/2014/main" id="{6DCC88A2-1C10-2C7B-0EDB-DA4FED2096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2735 w 2386"/>
                  <a:gd name="T1" fmla="*/ 169 h 142"/>
                  <a:gd name="T2" fmla="*/ 2354 w 2386"/>
                  <a:gd name="T3" fmla="*/ 50 h 142"/>
                  <a:gd name="T4" fmla="*/ 0 w 2386"/>
                  <a:gd name="T5" fmla="*/ 0 h 142"/>
                  <a:gd name="T6" fmla="*/ 494 w 2386"/>
                  <a:gd name="T7" fmla="*/ 174 h 142"/>
                  <a:gd name="T8" fmla="*/ 502 w 2386"/>
                  <a:gd name="T9" fmla="*/ 165 h 142"/>
                  <a:gd name="T10" fmla="*/ 2735 w 2386"/>
                  <a:gd name="T11" fmla="*/ 169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27172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33">
                <a:extLst>
                  <a:ext uri="{FF2B5EF4-FFF2-40B4-BE49-F238E27FC236}">
                    <a16:creationId xmlns:a16="http://schemas.microsoft.com/office/drawing/2014/main" id="{D2E17CAE-7BB5-1BEA-9FBB-4216013F7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241 w 1924"/>
                  <a:gd name="T1" fmla="*/ 4 h 427"/>
                  <a:gd name="T2" fmla="*/ 8 w 1924"/>
                  <a:gd name="T3" fmla="*/ 0 h 427"/>
                  <a:gd name="T4" fmla="*/ 0 w 1924"/>
                  <a:gd name="T5" fmla="*/ 8 h 427"/>
                  <a:gd name="T6" fmla="*/ 2 w 1924"/>
                  <a:gd name="T7" fmla="*/ 553 h 427"/>
                  <a:gd name="T8" fmla="*/ 2258 w 1924"/>
                  <a:gd name="T9" fmla="*/ 490 h 427"/>
                  <a:gd name="T10" fmla="*/ 2258 w 1924"/>
                  <a:gd name="T11" fmla="*/ 9 h 427"/>
                  <a:gd name="T12" fmla="*/ 2241 w 1924"/>
                  <a:gd name="T13" fmla="*/ 4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2CA737C3-136F-E60C-4038-9B0D6A2997BB}"/>
              </a:ext>
            </a:extLst>
          </p:cNvPr>
          <p:cNvSpPr txBox="1"/>
          <p:nvPr/>
        </p:nvSpPr>
        <p:spPr>
          <a:xfrm>
            <a:off x="5255543" y="1584002"/>
            <a:ext cx="1107988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b="1" dirty="0">
                <a:solidFill>
                  <a:srgbClr val="4E6EF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研究目的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06488A2-3F17-2770-8A4E-C320936EA0BD}"/>
              </a:ext>
            </a:extLst>
          </p:cNvPr>
          <p:cNvSpPr/>
          <p:nvPr/>
        </p:nvSpPr>
        <p:spPr>
          <a:xfrm>
            <a:off x="5233707" y="1953330"/>
            <a:ext cx="6010555" cy="13547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200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分钟之内。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模板网，幻灯片演示模 板及素材免费下载！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51PPT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模 板网 唯一访问网址：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www.51pptmoban.com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0711CDAE-6614-E14F-DC83-ECCEC920C895}"/>
              </a:ext>
            </a:extLst>
          </p:cNvPr>
          <p:cNvCxnSpPr>
            <a:cxnSpLocks/>
          </p:cNvCxnSpPr>
          <p:nvPr/>
        </p:nvCxnSpPr>
        <p:spPr>
          <a:xfrm>
            <a:off x="947738" y="3982948"/>
            <a:ext cx="1029652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00663DF-C0D3-017A-4557-EA7D812A0B3E}"/>
              </a:ext>
            </a:extLst>
          </p:cNvPr>
          <p:cNvGrpSpPr/>
          <p:nvPr/>
        </p:nvGrpSpPr>
        <p:grpSpPr>
          <a:xfrm>
            <a:off x="947738" y="4349920"/>
            <a:ext cx="3381683" cy="1031625"/>
            <a:chOff x="1050901" y="5198910"/>
            <a:chExt cx="3381683" cy="1031625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E6CCFD44-E3A5-C091-CAB7-25F0CB230DCB}"/>
                </a:ext>
              </a:extLst>
            </p:cNvPr>
            <p:cNvSpPr/>
            <p:nvPr/>
          </p:nvSpPr>
          <p:spPr>
            <a:xfrm>
              <a:off x="1952279" y="5198910"/>
              <a:ext cx="2480305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814FFA57-D5B8-587B-51CA-424E9610EE77}"/>
                </a:ext>
              </a:extLst>
            </p:cNvPr>
            <p:cNvGrpSpPr/>
            <p:nvPr/>
          </p:nvGrpSpPr>
          <p:grpSpPr>
            <a:xfrm>
              <a:off x="1050901" y="5208240"/>
              <a:ext cx="720000" cy="720000"/>
              <a:chOff x="1050901" y="5208240"/>
              <a:chExt cx="720000" cy="720000"/>
            </a:xfrm>
          </p:grpSpPr>
          <p:sp>
            <p:nvSpPr>
              <p:cNvPr id="53" name="矩形 52">
                <a:extLst>
                  <a:ext uri="{FF2B5EF4-FFF2-40B4-BE49-F238E27FC236}">
                    <a16:creationId xmlns:a16="http://schemas.microsoft.com/office/drawing/2014/main" id="{E5DA4A92-063B-12A1-0D99-B60282CF4DB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050901" y="5208240"/>
                <a:ext cx="720000" cy="720000"/>
              </a:xfrm>
              <a:prstGeom prst="rect">
                <a:avLst/>
              </a:prstGeom>
              <a:solidFill>
                <a:srgbClr val="4E6E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F738129D-8A05-306A-FA4C-D1D6BD65F679}"/>
                  </a:ext>
                </a:extLst>
              </p:cNvPr>
              <p:cNvGrpSpPr/>
              <p:nvPr/>
            </p:nvGrpSpPr>
            <p:grpSpPr>
              <a:xfrm>
                <a:off x="1198771" y="5355768"/>
                <a:ext cx="440632" cy="398667"/>
                <a:chOff x="5632450" y="3006725"/>
                <a:chExt cx="933450" cy="844551"/>
              </a:xfrm>
            </p:grpSpPr>
            <p:sp>
              <p:nvSpPr>
                <p:cNvPr id="55" name="Freeform 9">
                  <a:extLst>
                    <a:ext uri="{FF2B5EF4-FFF2-40B4-BE49-F238E27FC236}">
                      <a16:creationId xmlns:a16="http://schemas.microsoft.com/office/drawing/2014/main" id="{09E71EC7-1E57-E3C0-C125-ED96EC6516B3}"/>
                    </a:ext>
                  </a:extLst>
                </p:cNvPr>
                <p:cNvSpPr/>
                <p:nvPr/>
              </p:nvSpPr>
              <p:spPr bwMode="auto">
                <a:xfrm>
                  <a:off x="5632450" y="3006725"/>
                  <a:ext cx="933450" cy="700088"/>
                </a:xfrm>
                <a:custGeom>
                  <a:avLst/>
                  <a:gdLst>
                    <a:gd name="T0" fmla="*/ 123 w 246"/>
                    <a:gd name="T1" fmla="*/ 0 h 184"/>
                    <a:gd name="T2" fmla="*/ 0 w 246"/>
                    <a:gd name="T3" fmla="*/ 124 h 184"/>
                    <a:gd name="T4" fmla="*/ 15 w 246"/>
                    <a:gd name="T5" fmla="*/ 183 h 184"/>
                    <a:gd name="T6" fmla="*/ 15 w 246"/>
                    <a:gd name="T7" fmla="*/ 150 h 184"/>
                    <a:gd name="T8" fmla="*/ 21 w 246"/>
                    <a:gd name="T9" fmla="*/ 134 h 184"/>
                    <a:gd name="T10" fmla="*/ 20 w 246"/>
                    <a:gd name="T11" fmla="*/ 124 h 184"/>
                    <a:gd name="T12" fmla="*/ 123 w 246"/>
                    <a:gd name="T13" fmla="*/ 21 h 184"/>
                    <a:gd name="T14" fmla="*/ 226 w 246"/>
                    <a:gd name="T15" fmla="*/ 124 h 184"/>
                    <a:gd name="T16" fmla="*/ 225 w 246"/>
                    <a:gd name="T17" fmla="*/ 135 h 184"/>
                    <a:gd name="T18" fmla="*/ 230 w 246"/>
                    <a:gd name="T19" fmla="*/ 150 h 184"/>
                    <a:gd name="T20" fmla="*/ 230 w 246"/>
                    <a:gd name="T21" fmla="*/ 184 h 184"/>
                    <a:gd name="T22" fmla="*/ 246 w 246"/>
                    <a:gd name="T23" fmla="*/ 124 h 184"/>
                    <a:gd name="T24" fmla="*/ 123 w 246"/>
                    <a:gd name="T25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46" h="184">
                      <a:moveTo>
                        <a:pt x="123" y="0"/>
                      </a:moveTo>
                      <a:cubicBezTo>
                        <a:pt x="55" y="1"/>
                        <a:pt x="0" y="56"/>
                        <a:pt x="0" y="124"/>
                      </a:cubicBezTo>
                      <a:cubicBezTo>
                        <a:pt x="0" y="144"/>
                        <a:pt x="5" y="165"/>
                        <a:pt x="15" y="183"/>
                      </a:cubicBezTo>
                      <a:cubicBezTo>
                        <a:pt x="15" y="150"/>
                        <a:pt x="15" y="150"/>
                        <a:pt x="15" y="150"/>
                      </a:cubicBezTo>
                      <a:cubicBezTo>
                        <a:pt x="15" y="144"/>
                        <a:pt x="17" y="139"/>
                        <a:pt x="21" y="134"/>
                      </a:cubicBezTo>
                      <a:cubicBezTo>
                        <a:pt x="20" y="130"/>
                        <a:pt x="20" y="127"/>
                        <a:pt x="20" y="124"/>
                      </a:cubicBezTo>
                      <a:cubicBezTo>
                        <a:pt x="20" y="67"/>
                        <a:pt x="66" y="21"/>
                        <a:pt x="123" y="21"/>
                      </a:cubicBezTo>
                      <a:cubicBezTo>
                        <a:pt x="180" y="21"/>
                        <a:pt x="226" y="67"/>
                        <a:pt x="226" y="124"/>
                      </a:cubicBezTo>
                      <a:cubicBezTo>
                        <a:pt x="226" y="128"/>
                        <a:pt x="225" y="131"/>
                        <a:pt x="225" y="135"/>
                      </a:cubicBezTo>
                      <a:cubicBezTo>
                        <a:pt x="228" y="139"/>
                        <a:pt x="230" y="145"/>
                        <a:pt x="230" y="150"/>
                      </a:cubicBezTo>
                      <a:cubicBezTo>
                        <a:pt x="230" y="184"/>
                        <a:pt x="230" y="184"/>
                        <a:pt x="230" y="184"/>
                      </a:cubicBezTo>
                      <a:cubicBezTo>
                        <a:pt x="241" y="166"/>
                        <a:pt x="246" y="145"/>
                        <a:pt x="246" y="124"/>
                      </a:cubicBezTo>
                      <a:cubicBezTo>
                        <a:pt x="246" y="56"/>
                        <a:pt x="191" y="1"/>
                        <a:pt x="123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6" name="Freeform 10">
                  <a:extLst>
                    <a:ext uri="{FF2B5EF4-FFF2-40B4-BE49-F238E27FC236}">
                      <a16:creationId xmlns:a16="http://schemas.microsoft.com/office/drawing/2014/main" id="{5B44F758-D7EB-98B6-3179-D5145E874F62}"/>
                    </a:ext>
                  </a:extLst>
                </p:cNvPr>
                <p:cNvSpPr/>
                <p:nvPr/>
              </p:nvSpPr>
              <p:spPr bwMode="auto">
                <a:xfrm>
                  <a:off x="5716588" y="3478213"/>
                  <a:ext cx="204788" cy="373063"/>
                </a:xfrm>
                <a:custGeom>
                  <a:avLst/>
                  <a:gdLst>
                    <a:gd name="T0" fmla="*/ 0 w 54"/>
                    <a:gd name="T1" fmla="*/ 21 h 98"/>
                    <a:gd name="T2" fmla="*/ 0 w 54"/>
                    <a:gd name="T3" fmla="*/ 26 h 98"/>
                    <a:gd name="T4" fmla="*/ 0 w 54"/>
                    <a:gd name="T5" fmla="*/ 58 h 98"/>
                    <a:gd name="T6" fmla="*/ 0 w 54"/>
                    <a:gd name="T7" fmla="*/ 72 h 98"/>
                    <a:gd name="T8" fmla="*/ 38 w 54"/>
                    <a:gd name="T9" fmla="*/ 98 h 98"/>
                    <a:gd name="T10" fmla="*/ 54 w 54"/>
                    <a:gd name="T11" fmla="*/ 98 h 98"/>
                    <a:gd name="T12" fmla="*/ 54 w 54"/>
                    <a:gd name="T13" fmla="*/ 0 h 98"/>
                    <a:gd name="T14" fmla="*/ 38 w 54"/>
                    <a:gd name="T15" fmla="*/ 0 h 98"/>
                    <a:gd name="T16" fmla="*/ 0 w 54"/>
                    <a:gd name="T17" fmla="*/ 21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4" h="98">
                      <a:moveTo>
                        <a:pt x="0" y="21"/>
                      </a:moveTo>
                      <a:cubicBezTo>
                        <a:pt x="0" y="23"/>
                        <a:pt x="0" y="24"/>
                        <a:pt x="0" y="26"/>
                      </a:cubicBez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86"/>
                        <a:pt x="17" y="98"/>
                        <a:pt x="38" y="98"/>
                      </a:cubicBezTo>
                      <a:cubicBezTo>
                        <a:pt x="54" y="98"/>
                        <a:pt x="54" y="98"/>
                        <a:pt x="54" y="98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38" y="0"/>
                        <a:pt x="38" y="0"/>
                        <a:pt x="38" y="0"/>
                      </a:cubicBezTo>
                      <a:cubicBezTo>
                        <a:pt x="19" y="0"/>
                        <a:pt x="4" y="9"/>
                        <a:pt x="0" y="2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7" name="Freeform 11">
                  <a:extLst>
                    <a:ext uri="{FF2B5EF4-FFF2-40B4-BE49-F238E27FC236}">
                      <a16:creationId xmlns:a16="http://schemas.microsoft.com/office/drawing/2014/main" id="{DBFBF1CB-FBEE-4186-CCD3-66969A6CAD8B}"/>
                    </a:ext>
                  </a:extLst>
                </p:cNvPr>
                <p:cNvSpPr/>
                <p:nvPr/>
              </p:nvSpPr>
              <p:spPr bwMode="auto">
                <a:xfrm>
                  <a:off x="6278563" y="3478213"/>
                  <a:ext cx="200025" cy="373063"/>
                </a:xfrm>
                <a:custGeom>
                  <a:avLst/>
                  <a:gdLst>
                    <a:gd name="T0" fmla="*/ 53 w 53"/>
                    <a:gd name="T1" fmla="*/ 72 h 98"/>
                    <a:gd name="T2" fmla="*/ 53 w 53"/>
                    <a:gd name="T3" fmla="*/ 57 h 98"/>
                    <a:gd name="T4" fmla="*/ 53 w 53"/>
                    <a:gd name="T5" fmla="*/ 26 h 98"/>
                    <a:gd name="T6" fmla="*/ 53 w 53"/>
                    <a:gd name="T7" fmla="*/ 23 h 98"/>
                    <a:gd name="T8" fmla="*/ 16 w 53"/>
                    <a:gd name="T9" fmla="*/ 0 h 98"/>
                    <a:gd name="T10" fmla="*/ 0 w 53"/>
                    <a:gd name="T11" fmla="*/ 0 h 98"/>
                    <a:gd name="T12" fmla="*/ 0 w 53"/>
                    <a:gd name="T13" fmla="*/ 98 h 98"/>
                    <a:gd name="T14" fmla="*/ 16 w 53"/>
                    <a:gd name="T15" fmla="*/ 98 h 98"/>
                    <a:gd name="T16" fmla="*/ 53 w 53"/>
                    <a:gd name="T17" fmla="*/ 72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3" h="98">
                      <a:moveTo>
                        <a:pt x="53" y="72"/>
                      </a:moveTo>
                      <a:cubicBezTo>
                        <a:pt x="53" y="57"/>
                        <a:pt x="53" y="57"/>
                        <a:pt x="53" y="57"/>
                      </a:cubicBezTo>
                      <a:cubicBezTo>
                        <a:pt x="53" y="26"/>
                        <a:pt x="53" y="26"/>
                        <a:pt x="53" y="26"/>
                      </a:cubicBezTo>
                      <a:cubicBezTo>
                        <a:pt x="53" y="25"/>
                        <a:pt x="53" y="24"/>
                        <a:pt x="53" y="23"/>
                      </a:cubicBezTo>
                      <a:cubicBezTo>
                        <a:pt x="51" y="10"/>
                        <a:pt x="35" y="0"/>
                        <a:pt x="1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16" y="98"/>
                        <a:pt x="16" y="98"/>
                        <a:pt x="16" y="98"/>
                      </a:cubicBezTo>
                      <a:cubicBezTo>
                        <a:pt x="36" y="98"/>
                        <a:pt x="53" y="86"/>
                        <a:pt x="53" y="7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3DC6FB71-1F5E-07A7-C84F-CA07A3799E3B}"/>
              </a:ext>
            </a:extLst>
          </p:cNvPr>
          <p:cNvGrpSpPr/>
          <p:nvPr/>
        </p:nvGrpSpPr>
        <p:grpSpPr>
          <a:xfrm>
            <a:off x="4535543" y="4349920"/>
            <a:ext cx="3274371" cy="1031625"/>
            <a:chOff x="4638706" y="5198910"/>
            <a:chExt cx="3274371" cy="1031625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EAAB9D36-00A1-A2E7-5A58-B1A301D940AF}"/>
                </a:ext>
              </a:extLst>
            </p:cNvPr>
            <p:cNvGrpSpPr/>
            <p:nvPr/>
          </p:nvGrpSpPr>
          <p:grpSpPr>
            <a:xfrm>
              <a:off x="4638706" y="5198910"/>
              <a:ext cx="3274371" cy="1031625"/>
              <a:chOff x="4832503" y="4915807"/>
              <a:chExt cx="3274371" cy="1031625"/>
            </a:xfrm>
          </p:grpSpPr>
          <p:sp>
            <p:nvSpPr>
              <p:cNvPr id="64" name="矩形 63">
                <a:extLst>
                  <a:ext uri="{FF2B5EF4-FFF2-40B4-BE49-F238E27FC236}">
                    <a16:creationId xmlns:a16="http://schemas.microsoft.com/office/drawing/2014/main" id="{07A41DB7-D8AE-63B8-6286-1987944F160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832503" y="4925137"/>
                <a:ext cx="720000" cy="7200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5" name="矩形 64">
                <a:extLst>
                  <a:ext uri="{FF2B5EF4-FFF2-40B4-BE49-F238E27FC236}">
                    <a16:creationId xmlns:a16="http://schemas.microsoft.com/office/drawing/2014/main" id="{835F4EEF-A695-D0ED-4961-D3645EEC9D4C}"/>
                  </a:ext>
                </a:extLst>
              </p:cNvPr>
              <p:cNvSpPr/>
              <p:nvPr/>
            </p:nvSpPr>
            <p:spPr>
              <a:xfrm>
                <a:off x="5758624" y="4915807"/>
                <a:ext cx="2348250" cy="1031625"/>
              </a:xfrm>
              <a:prstGeom prst="rect">
                <a:avLst/>
              </a:prstGeom>
            </p:spPr>
            <p:txBody>
              <a:bodyPr wrap="square" lIns="91436" tIns="45718" rIns="91436" bIns="45718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此处添加详细文本描述，文字内容建议与标题相关尽量简洁生动</a:t>
                </a:r>
                <a:r>
                  <a:rPr lang="en-US" altLang="zh-CN" sz="1400" dirty="0">
                    <a:solidFill>
                      <a:schemeClr val="bg2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……</a:t>
                </a:r>
              </a:p>
            </p:txBody>
          </p:sp>
        </p:grpSp>
        <p:grpSp>
          <p:nvGrpSpPr>
            <p:cNvPr id="60" name="Group 14">
              <a:extLst>
                <a:ext uri="{FF2B5EF4-FFF2-40B4-BE49-F238E27FC236}">
                  <a16:creationId xmlns:a16="http://schemas.microsoft.com/office/drawing/2014/main" id="{745859A8-E8FD-18E0-7E79-91259B50D77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775712" y="5398725"/>
              <a:ext cx="449018" cy="359214"/>
              <a:chOff x="3535" y="1916"/>
              <a:chExt cx="610" cy="488"/>
            </a:xfrm>
          </p:grpSpPr>
          <p:sp>
            <p:nvSpPr>
              <p:cNvPr id="61" name="AutoShape 13">
                <a:extLst>
                  <a:ext uri="{FF2B5EF4-FFF2-40B4-BE49-F238E27FC236}">
                    <a16:creationId xmlns:a16="http://schemas.microsoft.com/office/drawing/2014/main" id="{F4C36693-4C33-F6F2-555E-A4FE4442C356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3535" y="1916"/>
                <a:ext cx="610" cy="4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15">
                <a:extLst>
                  <a:ext uri="{FF2B5EF4-FFF2-40B4-BE49-F238E27FC236}">
                    <a16:creationId xmlns:a16="http://schemas.microsoft.com/office/drawing/2014/main" id="{133B443C-4AAA-D356-9027-702C3E9488B0}"/>
                  </a:ext>
                </a:extLst>
              </p:cNvPr>
              <p:cNvSpPr/>
              <p:nvPr/>
            </p:nvSpPr>
            <p:spPr bwMode="auto">
              <a:xfrm>
                <a:off x="3537" y="2033"/>
                <a:ext cx="436" cy="374"/>
              </a:xfrm>
              <a:custGeom>
                <a:avLst/>
                <a:gdLst>
                  <a:gd name="T0" fmla="*/ 46 w 436"/>
                  <a:gd name="T1" fmla="*/ 374 h 374"/>
                  <a:gd name="T2" fmla="*/ 125 w 436"/>
                  <a:gd name="T3" fmla="*/ 292 h 374"/>
                  <a:gd name="T4" fmla="*/ 436 w 436"/>
                  <a:gd name="T5" fmla="*/ 292 h 374"/>
                  <a:gd name="T6" fmla="*/ 436 w 436"/>
                  <a:gd name="T7" fmla="*/ 204 h 374"/>
                  <a:gd name="T8" fmla="*/ 154 w 436"/>
                  <a:gd name="T9" fmla="*/ 204 h 374"/>
                  <a:gd name="T10" fmla="*/ 137 w 436"/>
                  <a:gd name="T11" fmla="*/ 204 h 374"/>
                  <a:gd name="T12" fmla="*/ 137 w 436"/>
                  <a:gd name="T13" fmla="*/ 189 h 374"/>
                  <a:gd name="T14" fmla="*/ 137 w 436"/>
                  <a:gd name="T15" fmla="*/ 0 h 374"/>
                  <a:gd name="T16" fmla="*/ 0 w 436"/>
                  <a:gd name="T17" fmla="*/ 0 h 374"/>
                  <a:gd name="T18" fmla="*/ 0 w 436"/>
                  <a:gd name="T19" fmla="*/ 292 h 374"/>
                  <a:gd name="T20" fmla="*/ 46 w 436"/>
                  <a:gd name="T21" fmla="*/ 292 h 374"/>
                  <a:gd name="T22" fmla="*/ 46 w 436"/>
                  <a:gd name="T23" fmla="*/ 374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36" h="374">
                    <a:moveTo>
                      <a:pt x="46" y="374"/>
                    </a:moveTo>
                    <a:lnTo>
                      <a:pt x="125" y="292"/>
                    </a:lnTo>
                    <a:lnTo>
                      <a:pt x="436" y="292"/>
                    </a:lnTo>
                    <a:lnTo>
                      <a:pt x="436" y="204"/>
                    </a:lnTo>
                    <a:lnTo>
                      <a:pt x="154" y="204"/>
                    </a:lnTo>
                    <a:lnTo>
                      <a:pt x="137" y="204"/>
                    </a:lnTo>
                    <a:lnTo>
                      <a:pt x="137" y="189"/>
                    </a:lnTo>
                    <a:lnTo>
                      <a:pt x="137" y="0"/>
                    </a:lnTo>
                    <a:lnTo>
                      <a:pt x="0" y="0"/>
                    </a:lnTo>
                    <a:lnTo>
                      <a:pt x="0" y="292"/>
                    </a:lnTo>
                    <a:lnTo>
                      <a:pt x="46" y="292"/>
                    </a:lnTo>
                    <a:lnTo>
                      <a:pt x="46" y="37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63" name="Freeform 16">
                <a:extLst>
                  <a:ext uri="{FF2B5EF4-FFF2-40B4-BE49-F238E27FC236}">
                    <a16:creationId xmlns:a16="http://schemas.microsoft.com/office/drawing/2014/main" id="{77D7B2D8-E7DF-3792-A5A2-FA0BDFBF4D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91" y="1919"/>
                <a:ext cx="452" cy="390"/>
              </a:xfrm>
              <a:custGeom>
                <a:avLst/>
                <a:gdLst>
                  <a:gd name="T0" fmla="*/ 136 w 189"/>
                  <a:gd name="T1" fmla="*/ 126 h 163"/>
                  <a:gd name="T2" fmla="*/ 168 w 189"/>
                  <a:gd name="T3" fmla="*/ 163 h 163"/>
                  <a:gd name="T4" fmla="*/ 168 w 189"/>
                  <a:gd name="T5" fmla="*/ 126 h 163"/>
                  <a:gd name="T6" fmla="*/ 189 w 189"/>
                  <a:gd name="T7" fmla="*/ 126 h 163"/>
                  <a:gd name="T8" fmla="*/ 189 w 189"/>
                  <a:gd name="T9" fmla="*/ 0 h 163"/>
                  <a:gd name="T10" fmla="*/ 0 w 189"/>
                  <a:gd name="T11" fmla="*/ 0 h 163"/>
                  <a:gd name="T12" fmla="*/ 0 w 189"/>
                  <a:gd name="T13" fmla="*/ 48 h 163"/>
                  <a:gd name="T14" fmla="*/ 0 w 189"/>
                  <a:gd name="T15" fmla="*/ 126 h 163"/>
                  <a:gd name="T16" fmla="*/ 118 w 189"/>
                  <a:gd name="T17" fmla="*/ 126 h 163"/>
                  <a:gd name="T18" fmla="*/ 136 w 189"/>
                  <a:gd name="T19" fmla="*/ 126 h 163"/>
                  <a:gd name="T20" fmla="*/ 158 w 189"/>
                  <a:gd name="T21" fmla="*/ 50 h 163"/>
                  <a:gd name="T22" fmla="*/ 172 w 189"/>
                  <a:gd name="T23" fmla="*/ 65 h 163"/>
                  <a:gd name="T24" fmla="*/ 158 w 189"/>
                  <a:gd name="T25" fmla="*/ 79 h 163"/>
                  <a:gd name="T26" fmla="*/ 143 w 189"/>
                  <a:gd name="T27" fmla="*/ 65 h 163"/>
                  <a:gd name="T28" fmla="*/ 158 w 189"/>
                  <a:gd name="T29" fmla="*/ 50 h 163"/>
                  <a:gd name="T30" fmla="*/ 37 w 189"/>
                  <a:gd name="T31" fmla="*/ 79 h 163"/>
                  <a:gd name="T32" fmla="*/ 23 w 189"/>
                  <a:gd name="T33" fmla="*/ 65 h 163"/>
                  <a:gd name="T34" fmla="*/ 37 w 189"/>
                  <a:gd name="T35" fmla="*/ 50 h 163"/>
                  <a:gd name="T36" fmla="*/ 51 w 189"/>
                  <a:gd name="T37" fmla="*/ 65 h 163"/>
                  <a:gd name="T38" fmla="*/ 37 w 189"/>
                  <a:gd name="T39" fmla="*/ 79 h 163"/>
                  <a:gd name="T40" fmla="*/ 77 w 189"/>
                  <a:gd name="T41" fmla="*/ 79 h 163"/>
                  <a:gd name="T42" fmla="*/ 63 w 189"/>
                  <a:gd name="T43" fmla="*/ 65 h 163"/>
                  <a:gd name="T44" fmla="*/ 77 w 189"/>
                  <a:gd name="T45" fmla="*/ 50 h 163"/>
                  <a:gd name="T46" fmla="*/ 92 w 189"/>
                  <a:gd name="T47" fmla="*/ 65 h 163"/>
                  <a:gd name="T48" fmla="*/ 77 w 189"/>
                  <a:gd name="T49" fmla="*/ 79 h 163"/>
                  <a:gd name="T50" fmla="*/ 117 w 189"/>
                  <a:gd name="T51" fmla="*/ 79 h 163"/>
                  <a:gd name="T52" fmla="*/ 103 w 189"/>
                  <a:gd name="T53" fmla="*/ 65 h 163"/>
                  <a:gd name="T54" fmla="*/ 117 w 189"/>
                  <a:gd name="T55" fmla="*/ 50 h 163"/>
                  <a:gd name="T56" fmla="*/ 118 w 189"/>
                  <a:gd name="T57" fmla="*/ 50 h 163"/>
                  <a:gd name="T58" fmla="*/ 132 w 189"/>
                  <a:gd name="T59" fmla="*/ 65 h 163"/>
                  <a:gd name="T60" fmla="*/ 118 w 189"/>
                  <a:gd name="T61" fmla="*/ 79 h 163"/>
                  <a:gd name="T62" fmla="*/ 117 w 189"/>
                  <a:gd name="T63" fmla="*/ 79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9" h="163">
                    <a:moveTo>
                      <a:pt x="136" y="126"/>
                    </a:moveTo>
                    <a:cubicBezTo>
                      <a:pt x="168" y="163"/>
                      <a:pt x="168" y="163"/>
                      <a:pt x="168" y="163"/>
                    </a:cubicBezTo>
                    <a:cubicBezTo>
                      <a:pt x="168" y="126"/>
                      <a:pt x="168" y="126"/>
                      <a:pt x="168" y="126"/>
                    </a:cubicBezTo>
                    <a:cubicBezTo>
                      <a:pt x="189" y="126"/>
                      <a:pt x="189" y="126"/>
                      <a:pt x="189" y="126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lnTo>
                      <a:pt x="136" y="126"/>
                    </a:lnTo>
                    <a:close/>
                    <a:moveTo>
                      <a:pt x="158" y="50"/>
                    </a:moveTo>
                    <a:cubicBezTo>
                      <a:pt x="166" y="50"/>
                      <a:pt x="172" y="57"/>
                      <a:pt x="172" y="65"/>
                    </a:cubicBezTo>
                    <a:cubicBezTo>
                      <a:pt x="172" y="73"/>
                      <a:pt x="166" y="79"/>
                      <a:pt x="158" y="79"/>
                    </a:cubicBezTo>
                    <a:cubicBezTo>
                      <a:pt x="150" y="79"/>
                      <a:pt x="143" y="73"/>
                      <a:pt x="143" y="65"/>
                    </a:cubicBezTo>
                    <a:cubicBezTo>
                      <a:pt x="143" y="57"/>
                      <a:pt x="150" y="50"/>
                      <a:pt x="158" y="50"/>
                    </a:cubicBezTo>
                    <a:moveTo>
                      <a:pt x="37" y="79"/>
                    </a:moveTo>
                    <a:cubicBezTo>
                      <a:pt x="29" y="79"/>
                      <a:pt x="23" y="73"/>
                      <a:pt x="23" y="65"/>
                    </a:cubicBezTo>
                    <a:cubicBezTo>
                      <a:pt x="23" y="57"/>
                      <a:pt x="29" y="50"/>
                      <a:pt x="37" y="50"/>
                    </a:cubicBezTo>
                    <a:cubicBezTo>
                      <a:pt x="45" y="50"/>
                      <a:pt x="51" y="57"/>
                      <a:pt x="51" y="65"/>
                    </a:cubicBezTo>
                    <a:cubicBezTo>
                      <a:pt x="51" y="73"/>
                      <a:pt x="45" y="79"/>
                      <a:pt x="37" y="79"/>
                    </a:cubicBezTo>
                    <a:moveTo>
                      <a:pt x="77" y="79"/>
                    </a:moveTo>
                    <a:cubicBezTo>
                      <a:pt x="69" y="79"/>
                      <a:pt x="63" y="73"/>
                      <a:pt x="63" y="65"/>
                    </a:cubicBezTo>
                    <a:cubicBezTo>
                      <a:pt x="63" y="57"/>
                      <a:pt x="69" y="50"/>
                      <a:pt x="77" y="50"/>
                    </a:cubicBezTo>
                    <a:cubicBezTo>
                      <a:pt x="85" y="50"/>
                      <a:pt x="92" y="57"/>
                      <a:pt x="92" y="65"/>
                    </a:cubicBezTo>
                    <a:cubicBezTo>
                      <a:pt x="92" y="73"/>
                      <a:pt x="85" y="79"/>
                      <a:pt x="77" y="79"/>
                    </a:cubicBezTo>
                    <a:moveTo>
                      <a:pt x="117" y="79"/>
                    </a:moveTo>
                    <a:cubicBezTo>
                      <a:pt x="110" y="79"/>
                      <a:pt x="103" y="73"/>
                      <a:pt x="103" y="65"/>
                    </a:cubicBezTo>
                    <a:cubicBezTo>
                      <a:pt x="103" y="57"/>
                      <a:pt x="110" y="50"/>
                      <a:pt x="117" y="50"/>
                    </a:cubicBezTo>
                    <a:cubicBezTo>
                      <a:pt x="118" y="50"/>
                      <a:pt x="118" y="50"/>
                      <a:pt x="118" y="50"/>
                    </a:cubicBezTo>
                    <a:cubicBezTo>
                      <a:pt x="126" y="51"/>
                      <a:pt x="132" y="57"/>
                      <a:pt x="132" y="65"/>
                    </a:cubicBezTo>
                    <a:cubicBezTo>
                      <a:pt x="132" y="72"/>
                      <a:pt x="126" y="78"/>
                      <a:pt x="118" y="79"/>
                    </a:cubicBezTo>
                    <a:cubicBezTo>
                      <a:pt x="118" y="79"/>
                      <a:pt x="118" y="79"/>
                      <a:pt x="117" y="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4256D383-5019-3AA9-E8EF-81D7FCE2AE85}"/>
              </a:ext>
            </a:extLst>
          </p:cNvPr>
          <p:cNvGrpSpPr/>
          <p:nvPr/>
        </p:nvGrpSpPr>
        <p:grpSpPr>
          <a:xfrm>
            <a:off x="8148090" y="4349920"/>
            <a:ext cx="3295978" cy="1031625"/>
            <a:chOff x="8251253" y="5198910"/>
            <a:chExt cx="3295978" cy="1031625"/>
          </a:xfrm>
        </p:grpSpPr>
        <p:sp>
          <p:nvSpPr>
            <p:cNvPr id="67" name="矩形 66">
              <a:extLst>
                <a:ext uri="{FF2B5EF4-FFF2-40B4-BE49-F238E27FC236}">
                  <a16:creationId xmlns:a16="http://schemas.microsoft.com/office/drawing/2014/main" id="{9BE0F14A-75DE-918C-C5A0-05D6DC0DC98B}"/>
                </a:ext>
              </a:extLst>
            </p:cNvPr>
            <p:cNvSpPr/>
            <p:nvPr/>
          </p:nvSpPr>
          <p:spPr>
            <a:xfrm>
              <a:off x="9152319" y="5198910"/>
              <a:ext cx="2394912" cy="1031625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628DAAD2-2D47-6003-2DDF-173AA70E57A1}"/>
                </a:ext>
              </a:extLst>
            </p:cNvPr>
            <p:cNvGrpSpPr/>
            <p:nvPr/>
          </p:nvGrpSpPr>
          <p:grpSpPr>
            <a:xfrm>
              <a:off x="8251253" y="5208240"/>
              <a:ext cx="720000" cy="720000"/>
              <a:chOff x="8251253" y="5208240"/>
              <a:chExt cx="720000" cy="720000"/>
            </a:xfrm>
          </p:grpSpPr>
          <p:sp>
            <p:nvSpPr>
              <p:cNvPr id="69" name="矩形 68">
                <a:extLst>
                  <a:ext uri="{FF2B5EF4-FFF2-40B4-BE49-F238E27FC236}">
                    <a16:creationId xmlns:a16="http://schemas.microsoft.com/office/drawing/2014/main" id="{E31F841B-F9A9-8A64-1F26-454B4AC481D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251253" y="5208240"/>
                <a:ext cx="720000" cy="720000"/>
              </a:xfrm>
              <a:prstGeom prst="rect">
                <a:avLst/>
              </a:prstGeom>
              <a:solidFill>
                <a:srgbClr val="4E6EF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70" name="Group 19">
                <a:extLst>
                  <a:ext uri="{FF2B5EF4-FFF2-40B4-BE49-F238E27FC236}">
                    <a16:creationId xmlns:a16="http://schemas.microsoft.com/office/drawing/2014/main" id="{F929B851-5D11-A3C7-F784-6EB68002D28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8406059" y="5362723"/>
                <a:ext cx="410388" cy="410388"/>
                <a:chOff x="3588" y="1908"/>
                <a:chExt cx="504" cy="504"/>
              </a:xfrm>
            </p:grpSpPr>
            <p:sp>
              <p:nvSpPr>
                <p:cNvPr id="71" name="AutoShape 18">
                  <a:extLst>
                    <a:ext uri="{FF2B5EF4-FFF2-40B4-BE49-F238E27FC236}">
                      <a16:creationId xmlns:a16="http://schemas.microsoft.com/office/drawing/2014/main" id="{7D3B8D92-8AD1-4297-0F6A-2E2DB8F141F2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88" y="1908"/>
                  <a:ext cx="504" cy="5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20">
                  <a:extLst>
                    <a:ext uri="{FF2B5EF4-FFF2-40B4-BE49-F238E27FC236}">
                      <a16:creationId xmlns:a16="http://schemas.microsoft.com/office/drawing/2014/main" id="{AAF8B48B-B8D2-56A3-D182-785C5754B40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90" y="1908"/>
                  <a:ext cx="243" cy="506"/>
                </a:xfrm>
                <a:custGeom>
                  <a:avLst/>
                  <a:gdLst>
                    <a:gd name="T0" fmla="*/ 2 w 101"/>
                    <a:gd name="T1" fmla="*/ 205 h 211"/>
                    <a:gd name="T2" fmla="*/ 50 w 101"/>
                    <a:gd name="T3" fmla="*/ 181 h 211"/>
                    <a:gd name="T4" fmla="*/ 99 w 101"/>
                    <a:gd name="T5" fmla="*/ 205 h 211"/>
                    <a:gd name="T6" fmla="*/ 100 w 101"/>
                    <a:gd name="T7" fmla="*/ 205 h 211"/>
                    <a:gd name="T8" fmla="*/ 100 w 101"/>
                    <a:gd name="T9" fmla="*/ 45 h 211"/>
                    <a:gd name="T10" fmla="*/ 98 w 101"/>
                    <a:gd name="T11" fmla="*/ 22 h 211"/>
                    <a:gd name="T12" fmla="*/ 50 w 101"/>
                    <a:gd name="T13" fmla="*/ 0 h 211"/>
                    <a:gd name="T14" fmla="*/ 2 w 101"/>
                    <a:gd name="T15" fmla="*/ 22 h 211"/>
                    <a:gd name="T16" fmla="*/ 0 w 101"/>
                    <a:gd name="T17" fmla="*/ 45 h 211"/>
                    <a:gd name="T18" fmla="*/ 0 w 101"/>
                    <a:gd name="T19" fmla="*/ 205 h 211"/>
                    <a:gd name="T20" fmla="*/ 2 w 101"/>
                    <a:gd name="T21" fmla="*/ 205 h 211"/>
                    <a:gd name="T22" fmla="*/ 16 w 101"/>
                    <a:gd name="T23" fmla="*/ 35 h 211"/>
                    <a:gd name="T24" fmla="*/ 50 w 101"/>
                    <a:gd name="T25" fmla="*/ 28 h 211"/>
                    <a:gd name="T26" fmla="*/ 85 w 101"/>
                    <a:gd name="T27" fmla="*/ 35 h 211"/>
                    <a:gd name="T28" fmla="*/ 86 w 101"/>
                    <a:gd name="T29" fmla="*/ 39 h 211"/>
                    <a:gd name="T30" fmla="*/ 84 w 101"/>
                    <a:gd name="T31" fmla="*/ 40 h 211"/>
                    <a:gd name="T32" fmla="*/ 82 w 101"/>
                    <a:gd name="T33" fmla="*/ 40 h 211"/>
                    <a:gd name="T34" fmla="*/ 75 w 101"/>
                    <a:gd name="T35" fmla="*/ 37 h 211"/>
                    <a:gd name="T36" fmla="*/ 50 w 101"/>
                    <a:gd name="T37" fmla="*/ 34 h 211"/>
                    <a:gd name="T38" fmla="*/ 25 w 101"/>
                    <a:gd name="T39" fmla="*/ 37 h 211"/>
                    <a:gd name="T40" fmla="*/ 19 w 101"/>
                    <a:gd name="T41" fmla="*/ 40 h 211"/>
                    <a:gd name="T42" fmla="*/ 15 w 101"/>
                    <a:gd name="T43" fmla="*/ 39 h 211"/>
                    <a:gd name="T44" fmla="*/ 16 w 101"/>
                    <a:gd name="T45" fmla="*/ 35 h 211"/>
                    <a:gd name="T46" fmla="*/ 16 w 101"/>
                    <a:gd name="T47" fmla="*/ 63 h 211"/>
                    <a:gd name="T48" fmla="*/ 50 w 101"/>
                    <a:gd name="T49" fmla="*/ 57 h 211"/>
                    <a:gd name="T50" fmla="*/ 85 w 101"/>
                    <a:gd name="T51" fmla="*/ 63 h 211"/>
                    <a:gd name="T52" fmla="*/ 86 w 101"/>
                    <a:gd name="T53" fmla="*/ 67 h 211"/>
                    <a:gd name="T54" fmla="*/ 84 w 101"/>
                    <a:gd name="T55" fmla="*/ 69 h 211"/>
                    <a:gd name="T56" fmla="*/ 82 w 101"/>
                    <a:gd name="T57" fmla="*/ 68 h 211"/>
                    <a:gd name="T58" fmla="*/ 75 w 101"/>
                    <a:gd name="T59" fmla="*/ 66 h 211"/>
                    <a:gd name="T60" fmla="*/ 50 w 101"/>
                    <a:gd name="T61" fmla="*/ 63 h 211"/>
                    <a:gd name="T62" fmla="*/ 25 w 101"/>
                    <a:gd name="T63" fmla="*/ 66 h 211"/>
                    <a:gd name="T64" fmla="*/ 19 w 101"/>
                    <a:gd name="T65" fmla="*/ 68 h 211"/>
                    <a:gd name="T66" fmla="*/ 15 w 101"/>
                    <a:gd name="T67" fmla="*/ 67 h 211"/>
                    <a:gd name="T68" fmla="*/ 16 w 101"/>
                    <a:gd name="T69" fmla="*/ 63 h 211"/>
                    <a:gd name="T70" fmla="*/ 16 w 101"/>
                    <a:gd name="T71" fmla="*/ 92 h 211"/>
                    <a:gd name="T72" fmla="*/ 50 w 101"/>
                    <a:gd name="T73" fmla="*/ 85 h 211"/>
                    <a:gd name="T74" fmla="*/ 85 w 101"/>
                    <a:gd name="T75" fmla="*/ 92 h 211"/>
                    <a:gd name="T76" fmla="*/ 86 w 101"/>
                    <a:gd name="T77" fmla="*/ 96 h 211"/>
                    <a:gd name="T78" fmla="*/ 84 w 101"/>
                    <a:gd name="T79" fmla="*/ 97 h 211"/>
                    <a:gd name="T80" fmla="*/ 82 w 101"/>
                    <a:gd name="T81" fmla="*/ 97 h 211"/>
                    <a:gd name="T82" fmla="*/ 75 w 101"/>
                    <a:gd name="T83" fmla="*/ 94 h 211"/>
                    <a:gd name="T84" fmla="*/ 50 w 101"/>
                    <a:gd name="T85" fmla="*/ 91 h 211"/>
                    <a:gd name="T86" fmla="*/ 25 w 101"/>
                    <a:gd name="T87" fmla="*/ 94 h 211"/>
                    <a:gd name="T88" fmla="*/ 19 w 101"/>
                    <a:gd name="T89" fmla="*/ 97 h 211"/>
                    <a:gd name="T90" fmla="*/ 15 w 101"/>
                    <a:gd name="T91" fmla="*/ 96 h 211"/>
                    <a:gd name="T92" fmla="*/ 16 w 101"/>
                    <a:gd name="T93" fmla="*/ 92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1" h="211">
                      <a:moveTo>
                        <a:pt x="2" y="205"/>
                      </a:moveTo>
                      <a:cubicBezTo>
                        <a:pt x="8" y="187"/>
                        <a:pt x="27" y="181"/>
                        <a:pt x="50" y="181"/>
                      </a:cubicBezTo>
                      <a:cubicBezTo>
                        <a:pt x="74" y="181"/>
                        <a:pt x="93" y="187"/>
                        <a:pt x="99" y="205"/>
                      </a:cubicBezTo>
                      <a:cubicBezTo>
                        <a:pt x="101" y="211"/>
                        <a:pt x="100" y="211"/>
                        <a:pt x="100" y="205"/>
                      </a:cubicBezTo>
                      <a:cubicBezTo>
                        <a:pt x="100" y="172"/>
                        <a:pt x="100" y="78"/>
                        <a:pt x="100" y="45"/>
                      </a:cubicBezTo>
                      <a:cubicBezTo>
                        <a:pt x="100" y="39"/>
                        <a:pt x="101" y="28"/>
                        <a:pt x="98" y="22"/>
                      </a:cubicBezTo>
                      <a:cubicBezTo>
                        <a:pt x="92" y="5"/>
                        <a:pt x="73" y="0"/>
                        <a:pt x="50" y="0"/>
                      </a:cubicBezTo>
                      <a:cubicBezTo>
                        <a:pt x="28" y="0"/>
                        <a:pt x="8" y="5"/>
                        <a:pt x="2" y="22"/>
                      </a:cubicBezTo>
                      <a:cubicBezTo>
                        <a:pt x="0" y="28"/>
                        <a:pt x="0" y="39"/>
                        <a:pt x="0" y="45"/>
                      </a:cubicBezTo>
                      <a:cubicBezTo>
                        <a:pt x="0" y="78"/>
                        <a:pt x="0" y="172"/>
                        <a:pt x="0" y="205"/>
                      </a:cubicBezTo>
                      <a:cubicBezTo>
                        <a:pt x="0" y="211"/>
                        <a:pt x="0" y="211"/>
                        <a:pt x="2" y="205"/>
                      </a:cubicBezTo>
                      <a:moveTo>
                        <a:pt x="16" y="35"/>
                      </a:moveTo>
                      <a:cubicBezTo>
                        <a:pt x="24" y="30"/>
                        <a:pt x="36" y="28"/>
                        <a:pt x="50" y="28"/>
                      </a:cubicBezTo>
                      <a:cubicBezTo>
                        <a:pt x="65" y="28"/>
                        <a:pt x="76" y="30"/>
                        <a:pt x="85" y="35"/>
                      </a:cubicBezTo>
                      <a:cubicBezTo>
                        <a:pt x="86" y="35"/>
                        <a:pt x="87" y="37"/>
                        <a:pt x="86" y="39"/>
                      </a:cubicBezTo>
                      <a:cubicBezTo>
                        <a:pt x="86" y="40"/>
                        <a:pt x="85" y="40"/>
                        <a:pt x="84" y="40"/>
                      </a:cubicBezTo>
                      <a:cubicBezTo>
                        <a:pt x="83" y="40"/>
                        <a:pt x="83" y="40"/>
                        <a:pt x="82" y="40"/>
                      </a:cubicBezTo>
                      <a:cubicBezTo>
                        <a:pt x="80" y="39"/>
                        <a:pt x="78" y="38"/>
                        <a:pt x="75" y="37"/>
                      </a:cubicBezTo>
                      <a:cubicBezTo>
                        <a:pt x="69" y="35"/>
                        <a:pt x="61" y="34"/>
                        <a:pt x="50" y="34"/>
                      </a:cubicBezTo>
                      <a:cubicBezTo>
                        <a:pt x="40" y="34"/>
                        <a:pt x="32" y="35"/>
                        <a:pt x="25" y="37"/>
                      </a:cubicBezTo>
                      <a:cubicBezTo>
                        <a:pt x="23" y="38"/>
                        <a:pt x="21" y="39"/>
                        <a:pt x="19" y="40"/>
                      </a:cubicBezTo>
                      <a:cubicBezTo>
                        <a:pt x="17" y="41"/>
                        <a:pt x="15" y="40"/>
                        <a:pt x="15" y="39"/>
                      </a:cubicBezTo>
                      <a:cubicBezTo>
                        <a:pt x="14" y="37"/>
                        <a:pt x="15" y="35"/>
                        <a:pt x="16" y="35"/>
                      </a:cubicBezTo>
                      <a:moveTo>
                        <a:pt x="16" y="63"/>
                      </a:moveTo>
                      <a:cubicBezTo>
                        <a:pt x="24" y="59"/>
                        <a:pt x="36" y="57"/>
                        <a:pt x="50" y="57"/>
                      </a:cubicBezTo>
                      <a:cubicBezTo>
                        <a:pt x="65" y="57"/>
                        <a:pt x="76" y="59"/>
                        <a:pt x="85" y="63"/>
                      </a:cubicBezTo>
                      <a:cubicBezTo>
                        <a:pt x="86" y="64"/>
                        <a:pt x="87" y="66"/>
                        <a:pt x="86" y="67"/>
                      </a:cubicBezTo>
                      <a:cubicBezTo>
                        <a:pt x="86" y="68"/>
                        <a:pt x="85" y="69"/>
                        <a:pt x="84" y="69"/>
                      </a:cubicBezTo>
                      <a:cubicBezTo>
                        <a:pt x="83" y="69"/>
                        <a:pt x="83" y="69"/>
                        <a:pt x="82" y="68"/>
                      </a:cubicBezTo>
                      <a:cubicBezTo>
                        <a:pt x="80" y="67"/>
                        <a:pt x="78" y="66"/>
                        <a:pt x="75" y="66"/>
                      </a:cubicBezTo>
                      <a:cubicBezTo>
                        <a:pt x="69" y="64"/>
                        <a:pt x="61" y="63"/>
                        <a:pt x="50" y="63"/>
                      </a:cubicBezTo>
                      <a:cubicBezTo>
                        <a:pt x="40" y="63"/>
                        <a:pt x="32" y="64"/>
                        <a:pt x="25" y="66"/>
                      </a:cubicBezTo>
                      <a:cubicBezTo>
                        <a:pt x="23" y="66"/>
                        <a:pt x="21" y="67"/>
                        <a:pt x="19" y="68"/>
                      </a:cubicBezTo>
                      <a:cubicBezTo>
                        <a:pt x="17" y="69"/>
                        <a:pt x="15" y="69"/>
                        <a:pt x="15" y="67"/>
                      </a:cubicBezTo>
                      <a:cubicBezTo>
                        <a:pt x="14" y="66"/>
                        <a:pt x="15" y="64"/>
                        <a:pt x="16" y="63"/>
                      </a:cubicBezTo>
                      <a:moveTo>
                        <a:pt x="16" y="92"/>
                      </a:moveTo>
                      <a:cubicBezTo>
                        <a:pt x="24" y="87"/>
                        <a:pt x="36" y="85"/>
                        <a:pt x="50" y="85"/>
                      </a:cubicBezTo>
                      <a:cubicBezTo>
                        <a:pt x="65" y="85"/>
                        <a:pt x="76" y="87"/>
                        <a:pt x="85" y="92"/>
                      </a:cubicBezTo>
                      <a:cubicBezTo>
                        <a:pt x="86" y="92"/>
                        <a:pt x="87" y="94"/>
                        <a:pt x="86" y="96"/>
                      </a:cubicBezTo>
                      <a:cubicBezTo>
                        <a:pt x="86" y="97"/>
                        <a:pt x="85" y="97"/>
                        <a:pt x="84" y="97"/>
                      </a:cubicBezTo>
                      <a:cubicBezTo>
                        <a:pt x="83" y="97"/>
                        <a:pt x="83" y="97"/>
                        <a:pt x="82" y="97"/>
                      </a:cubicBezTo>
                      <a:cubicBezTo>
                        <a:pt x="80" y="96"/>
                        <a:pt x="78" y="95"/>
                        <a:pt x="75" y="94"/>
                      </a:cubicBezTo>
                      <a:cubicBezTo>
                        <a:pt x="69" y="92"/>
                        <a:pt x="61" y="91"/>
                        <a:pt x="50" y="91"/>
                      </a:cubicBezTo>
                      <a:cubicBezTo>
                        <a:pt x="40" y="91"/>
                        <a:pt x="32" y="92"/>
                        <a:pt x="25" y="94"/>
                      </a:cubicBezTo>
                      <a:cubicBezTo>
                        <a:pt x="23" y="95"/>
                        <a:pt x="21" y="96"/>
                        <a:pt x="19" y="97"/>
                      </a:cubicBezTo>
                      <a:cubicBezTo>
                        <a:pt x="17" y="98"/>
                        <a:pt x="15" y="97"/>
                        <a:pt x="15" y="96"/>
                      </a:cubicBezTo>
                      <a:cubicBezTo>
                        <a:pt x="14" y="94"/>
                        <a:pt x="15" y="92"/>
                        <a:pt x="16" y="92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74" name="Freeform 21">
                  <a:extLst>
                    <a:ext uri="{FF2B5EF4-FFF2-40B4-BE49-F238E27FC236}">
                      <a16:creationId xmlns:a16="http://schemas.microsoft.com/office/drawing/2014/main" id="{B55817ED-482D-731F-0E3D-2E42E54F635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52" y="1908"/>
                  <a:ext cx="242" cy="506"/>
                </a:xfrm>
                <a:custGeom>
                  <a:avLst/>
                  <a:gdLst>
                    <a:gd name="T0" fmla="*/ 99 w 101"/>
                    <a:gd name="T1" fmla="*/ 205 h 211"/>
                    <a:gd name="T2" fmla="*/ 101 w 101"/>
                    <a:gd name="T3" fmla="*/ 205 h 211"/>
                    <a:gd name="T4" fmla="*/ 101 w 101"/>
                    <a:gd name="T5" fmla="*/ 45 h 211"/>
                    <a:gd name="T6" fmla="*/ 99 w 101"/>
                    <a:gd name="T7" fmla="*/ 22 h 211"/>
                    <a:gd name="T8" fmla="*/ 51 w 101"/>
                    <a:gd name="T9" fmla="*/ 0 h 211"/>
                    <a:gd name="T10" fmla="*/ 3 w 101"/>
                    <a:gd name="T11" fmla="*/ 22 h 211"/>
                    <a:gd name="T12" fmla="*/ 1 w 101"/>
                    <a:gd name="T13" fmla="*/ 45 h 211"/>
                    <a:gd name="T14" fmla="*/ 1 w 101"/>
                    <a:gd name="T15" fmla="*/ 205 h 211"/>
                    <a:gd name="T16" fmla="*/ 2 w 101"/>
                    <a:gd name="T17" fmla="*/ 205 h 211"/>
                    <a:gd name="T18" fmla="*/ 51 w 101"/>
                    <a:gd name="T19" fmla="*/ 181 h 211"/>
                    <a:gd name="T20" fmla="*/ 99 w 101"/>
                    <a:gd name="T21" fmla="*/ 205 h 211"/>
                    <a:gd name="T22" fmla="*/ 86 w 101"/>
                    <a:gd name="T23" fmla="*/ 96 h 211"/>
                    <a:gd name="T24" fmla="*/ 84 w 101"/>
                    <a:gd name="T25" fmla="*/ 97 h 211"/>
                    <a:gd name="T26" fmla="*/ 82 w 101"/>
                    <a:gd name="T27" fmla="*/ 97 h 211"/>
                    <a:gd name="T28" fmla="*/ 76 w 101"/>
                    <a:gd name="T29" fmla="*/ 94 h 211"/>
                    <a:gd name="T30" fmla="*/ 51 w 101"/>
                    <a:gd name="T31" fmla="*/ 91 h 211"/>
                    <a:gd name="T32" fmla="*/ 26 w 101"/>
                    <a:gd name="T33" fmla="*/ 94 h 211"/>
                    <a:gd name="T34" fmla="*/ 19 w 101"/>
                    <a:gd name="T35" fmla="*/ 97 h 211"/>
                    <a:gd name="T36" fmla="*/ 15 w 101"/>
                    <a:gd name="T37" fmla="*/ 96 h 211"/>
                    <a:gd name="T38" fmla="*/ 16 w 101"/>
                    <a:gd name="T39" fmla="*/ 92 h 211"/>
                    <a:gd name="T40" fmla="*/ 51 w 101"/>
                    <a:gd name="T41" fmla="*/ 85 h 211"/>
                    <a:gd name="T42" fmla="*/ 85 w 101"/>
                    <a:gd name="T43" fmla="*/ 92 h 211"/>
                    <a:gd name="T44" fmla="*/ 86 w 101"/>
                    <a:gd name="T45" fmla="*/ 96 h 211"/>
                    <a:gd name="T46" fmla="*/ 86 w 101"/>
                    <a:gd name="T47" fmla="*/ 67 h 211"/>
                    <a:gd name="T48" fmla="*/ 84 w 101"/>
                    <a:gd name="T49" fmla="*/ 69 h 211"/>
                    <a:gd name="T50" fmla="*/ 82 w 101"/>
                    <a:gd name="T51" fmla="*/ 68 h 211"/>
                    <a:gd name="T52" fmla="*/ 76 w 101"/>
                    <a:gd name="T53" fmla="*/ 66 h 211"/>
                    <a:gd name="T54" fmla="*/ 51 w 101"/>
                    <a:gd name="T55" fmla="*/ 63 h 211"/>
                    <a:gd name="T56" fmla="*/ 26 w 101"/>
                    <a:gd name="T57" fmla="*/ 66 h 211"/>
                    <a:gd name="T58" fmla="*/ 19 w 101"/>
                    <a:gd name="T59" fmla="*/ 68 h 211"/>
                    <a:gd name="T60" fmla="*/ 15 w 101"/>
                    <a:gd name="T61" fmla="*/ 67 h 211"/>
                    <a:gd name="T62" fmla="*/ 16 w 101"/>
                    <a:gd name="T63" fmla="*/ 63 h 211"/>
                    <a:gd name="T64" fmla="*/ 51 w 101"/>
                    <a:gd name="T65" fmla="*/ 57 h 211"/>
                    <a:gd name="T66" fmla="*/ 85 w 101"/>
                    <a:gd name="T67" fmla="*/ 63 h 211"/>
                    <a:gd name="T68" fmla="*/ 86 w 101"/>
                    <a:gd name="T69" fmla="*/ 67 h 211"/>
                    <a:gd name="T70" fmla="*/ 86 w 101"/>
                    <a:gd name="T71" fmla="*/ 39 h 211"/>
                    <a:gd name="T72" fmla="*/ 84 w 101"/>
                    <a:gd name="T73" fmla="*/ 40 h 211"/>
                    <a:gd name="T74" fmla="*/ 82 w 101"/>
                    <a:gd name="T75" fmla="*/ 40 h 211"/>
                    <a:gd name="T76" fmla="*/ 76 w 101"/>
                    <a:gd name="T77" fmla="*/ 37 h 211"/>
                    <a:gd name="T78" fmla="*/ 51 w 101"/>
                    <a:gd name="T79" fmla="*/ 34 h 211"/>
                    <a:gd name="T80" fmla="*/ 26 w 101"/>
                    <a:gd name="T81" fmla="*/ 37 h 211"/>
                    <a:gd name="T82" fmla="*/ 19 w 101"/>
                    <a:gd name="T83" fmla="*/ 40 h 211"/>
                    <a:gd name="T84" fmla="*/ 15 w 101"/>
                    <a:gd name="T85" fmla="*/ 39 h 211"/>
                    <a:gd name="T86" fmla="*/ 16 w 101"/>
                    <a:gd name="T87" fmla="*/ 35 h 211"/>
                    <a:gd name="T88" fmla="*/ 51 w 101"/>
                    <a:gd name="T89" fmla="*/ 28 h 211"/>
                    <a:gd name="T90" fmla="*/ 85 w 101"/>
                    <a:gd name="T91" fmla="*/ 35 h 211"/>
                    <a:gd name="T92" fmla="*/ 86 w 101"/>
                    <a:gd name="T93" fmla="*/ 39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01" h="211">
                      <a:moveTo>
                        <a:pt x="99" y="205"/>
                      </a:moveTo>
                      <a:cubicBezTo>
                        <a:pt x="101" y="211"/>
                        <a:pt x="101" y="211"/>
                        <a:pt x="101" y="205"/>
                      </a:cubicBezTo>
                      <a:cubicBezTo>
                        <a:pt x="101" y="172"/>
                        <a:pt x="101" y="78"/>
                        <a:pt x="101" y="45"/>
                      </a:cubicBezTo>
                      <a:cubicBezTo>
                        <a:pt x="101" y="39"/>
                        <a:pt x="101" y="28"/>
                        <a:pt x="99" y="22"/>
                      </a:cubicBezTo>
                      <a:cubicBezTo>
                        <a:pt x="93" y="5"/>
                        <a:pt x="73" y="0"/>
                        <a:pt x="51" y="0"/>
                      </a:cubicBezTo>
                      <a:cubicBezTo>
                        <a:pt x="28" y="0"/>
                        <a:pt x="9" y="5"/>
                        <a:pt x="3" y="22"/>
                      </a:cubicBezTo>
                      <a:cubicBezTo>
                        <a:pt x="1" y="28"/>
                        <a:pt x="1" y="39"/>
                        <a:pt x="1" y="45"/>
                      </a:cubicBezTo>
                      <a:cubicBezTo>
                        <a:pt x="1" y="78"/>
                        <a:pt x="1" y="172"/>
                        <a:pt x="1" y="205"/>
                      </a:cubicBezTo>
                      <a:cubicBezTo>
                        <a:pt x="1" y="211"/>
                        <a:pt x="0" y="211"/>
                        <a:pt x="2" y="205"/>
                      </a:cubicBezTo>
                      <a:cubicBezTo>
                        <a:pt x="8" y="187"/>
                        <a:pt x="27" y="181"/>
                        <a:pt x="51" y="181"/>
                      </a:cubicBezTo>
                      <a:cubicBezTo>
                        <a:pt x="74" y="181"/>
                        <a:pt x="94" y="187"/>
                        <a:pt x="99" y="205"/>
                      </a:cubicBezTo>
                      <a:moveTo>
                        <a:pt x="86" y="96"/>
                      </a:moveTo>
                      <a:cubicBezTo>
                        <a:pt x="86" y="97"/>
                        <a:pt x="85" y="97"/>
                        <a:pt x="84" y="97"/>
                      </a:cubicBezTo>
                      <a:cubicBezTo>
                        <a:pt x="83" y="97"/>
                        <a:pt x="83" y="97"/>
                        <a:pt x="82" y="97"/>
                      </a:cubicBezTo>
                      <a:cubicBezTo>
                        <a:pt x="80" y="96"/>
                        <a:pt x="78" y="95"/>
                        <a:pt x="76" y="94"/>
                      </a:cubicBezTo>
                      <a:cubicBezTo>
                        <a:pt x="69" y="92"/>
                        <a:pt x="61" y="91"/>
                        <a:pt x="51" y="91"/>
                      </a:cubicBezTo>
                      <a:cubicBezTo>
                        <a:pt x="41" y="91"/>
                        <a:pt x="32" y="92"/>
                        <a:pt x="26" y="94"/>
                      </a:cubicBezTo>
                      <a:cubicBezTo>
                        <a:pt x="23" y="95"/>
                        <a:pt x="21" y="96"/>
                        <a:pt x="19" y="97"/>
                      </a:cubicBezTo>
                      <a:cubicBezTo>
                        <a:pt x="17" y="98"/>
                        <a:pt x="16" y="97"/>
                        <a:pt x="15" y="96"/>
                      </a:cubicBezTo>
                      <a:cubicBezTo>
                        <a:pt x="14" y="94"/>
                        <a:pt x="15" y="92"/>
                        <a:pt x="16" y="92"/>
                      </a:cubicBezTo>
                      <a:cubicBezTo>
                        <a:pt x="25" y="87"/>
                        <a:pt x="36" y="85"/>
                        <a:pt x="51" y="85"/>
                      </a:cubicBezTo>
                      <a:cubicBezTo>
                        <a:pt x="65" y="85"/>
                        <a:pt x="77" y="87"/>
                        <a:pt x="85" y="92"/>
                      </a:cubicBezTo>
                      <a:cubicBezTo>
                        <a:pt x="87" y="92"/>
                        <a:pt x="87" y="94"/>
                        <a:pt x="86" y="96"/>
                      </a:cubicBezTo>
                      <a:moveTo>
                        <a:pt x="86" y="67"/>
                      </a:moveTo>
                      <a:cubicBezTo>
                        <a:pt x="86" y="68"/>
                        <a:pt x="85" y="69"/>
                        <a:pt x="84" y="69"/>
                      </a:cubicBezTo>
                      <a:cubicBezTo>
                        <a:pt x="83" y="69"/>
                        <a:pt x="83" y="69"/>
                        <a:pt x="82" y="68"/>
                      </a:cubicBezTo>
                      <a:cubicBezTo>
                        <a:pt x="80" y="67"/>
                        <a:pt x="78" y="66"/>
                        <a:pt x="76" y="66"/>
                      </a:cubicBezTo>
                      <a:cubicBezTo>
                        <a:pt x="69" y="64"/>
                        <a:pt x="61" y="63"/>
                        <a:pt x="51" y="63"/>
                      </a:cubicBezTo>
                      <a:cubicBezTo>
                        <a:pt x="41" y="63"/>
                        <a:pt x="32" y="64"/>
                        <a:pt x="26" y="66"/>
                      </a:cubicBezTo>
                      <a:cubicBezTo>
                        <a:pt x="23" y="66"/>
                        <a:pt x="21" y="67"/>
                        <a:pt x="19" y="68"/>
                      </a:cubicBezTo>
                      <a:cubicBezTo>
                        <a:pt x="17" y="69"/>
                        <a:pt x="16" y="69"/>
                        <a:pt x="15" y="67"/>
                      </a:cubicBezTo>
                      <a:cubicBezTo>
                        <a:pt x="14" y="66"/>
                        <a:pt x="15" y="64"/>
                        <a:pt x="16" y="63"/>
                      </a:cubicBezTo>
                      <a:cubicBezTo>
                        <a:pt x="25" y="59"/>
                        <a:pt x="36" y="57"/>
                        <a:pt x="51" y="57"/>
                      </a:cubicBezTo>
                      <a:cubicBezTo>
                        <a:pt x="65" y="57"/>
                        <a:pt x="77" y="59"/>
                        <a:pt x="85" y="63"/>
                      </a:cubicBezTo>
                      <a:cubicBezTo>
                        <a:pt x="87" y="64"/>
                        <a:pt x="87" y="66"/>
                        <a:pt x="86" y="67"/>
                      </a:cubicBezTo>
                      <a:moveTo>
                        <a:pt x="86" y="39"/>
                      </a:moveTo>
                      <a:cubicBezTo>
                        <a:pt x="86" y="40"/>
                        <a:pt x="85" y="40"/>
                        <a:pt x="84" y="40"/>
                      </a:cubicBezTo>
                      <a:cubicBezTo>
                        <a:pt x="83" y="40"/>
                        <a:pt x="83" y="40"/>
                        <a:pt x="82" y="40"/>
                      </a:cubicBezTo>
                      <a:cubicBezTo>
                        <a:pt x="80" y="39"/>
                        <a:pt x="78" y="38"/>
                        <a:pt x="76" y="37"/>
                      </a:cubicBezTo>
                      <a:cubicBezTo>
                        <a:pt x="69" y="35"/>
                        <a:pt x="61" y="34"/>
                        <a:pt x="51" y="34"/>
                      </a:cubicBezTo>
                      <a:cubicBezTo>
                        <a:pt x="41" y="34"/>
                        <a:pt x="32" y="35"/>
                        <a:pt x="26" y="37"/>
                      </a:cubicBezTo>
                      <a:cubicBezTo>
                        <a:pt x="23" y="38"/>
                        <a:pt x="21" y="39"/>
                        <a:pt x="19" y="40"/>
                      </a:cubicBezTo>
                      <a:cubicBezTo>
                        <a:pt x="17" y="41"/>
                        <a:pt x="16" y="40"/>
                        <a:pt x="15" y="39"/>
                      </a:cubicBezTo>
                      <a:cubicBezTo>
                        <a:pt x="14" y="37"/>
                        <a:pt x="15" y="35"/>
                        <a:pt x="16" y="35"/>
                      </a:cubicBezTo>
                      <a:cubicBezTo>
                        <a:pt x="25" y="30"/>
                        <a:pt x="36" y="28"/>
                        <a:pt x="51" y="28"/>
                      </a:cubicBezTo>
                      <a:cubicBezTo>
                        <a:pt x="65" y="28"/>
                        <a:pt x="77" y="30"/>
                        <a:pt x="85" y="35"/>
                      </a:cubicBezTo>
                      <a:cubicBezTo>
                        <a:pt x="87" y="35"/>
                        <a:pt x="87" y="37"/>
                        <a:pt x="86" y="3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06220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6224532B-9B88-DC89-3E29-59E70D552572}"/>
              </a:ext>
            </a:extLst>
          </p:cNvPr>
          <p:cNvSpPr/>
          <p:nvPr/>
        </p:nvSpPr>
        <p:spPr>
          <a:xfrm>
            <a:off x="7114451" y="1"/>
            <a:ext cx="5077549" cy="1978612"/>
          </a:xfrm>
          <a:custGeom>
            <a:avLst/>
            <a:gdLst>
              <a:gd name="connsiteX0" fmla="*/ 0 w 5077549"/>
              <a:gd name="connsiteY0" fmla="*/ 0 h 1497981"/>
              <a:gd name="connsiteX1" fmla="*/ 5077549 w 5077549"/>
              <a:gd name="connsiteY1" fmla="*/ 0 h 1497981"/>
              <a:gd name="connsiteX2" fmla="*/ 5077549 w 5077549"/>
              <a:gd name="connsiteY2" fmla="*/ 1497981 h 1497981"/>
              <a:gd name="connsiteX3" fmla="*/ 4962398 w 5077549"/>
              <a:gd name="connsiteY3" fmla="*/ 1444285 h 1497981"/>
              <a:gd name="connsiteX4" fmla="*/ 3814806 w 5077549"/>
              <a:gd name="connsiteY4" fmla="*/ 972457 h 1497981"/>
              <a:gd name="connsiteX5" fmla="*/ 2726235 w 5077549"/>
              <a:gd name="connsiteY5" fmla="*/ 798286 h 1497981"/>
              <a:gd name="connsiteX6" fmla="*/ 795835 w 5077549"/>
              <a:gd name="connsiteY6" fmla="*/ 624114 h 1497981"/>
              <a:gd name="connsiteX7" fmla="*/ 30433 w 5077549"/>
              <a:gd name="connsiteY7" fmla="*/ 41899 h 14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77549" h="1497981">
                <a:moveTo>
                  <a:pt x="0" y="0"/>
                </a:moveTo>
                <a:lnTo>
                  <a:pt x="5077549" y="0"/>
                </a:lnTo>
                <a:lnTo>
                  <a:pt x="5077549" y="1497981"/>
                </a:lnTo>
                <a:lnTo>
                  <a:pt x="4962398" y="1444285"/>
                </a:lnTo>
                <a:cubicBezTo>
                  <a:pt x="4546190" y="1252311"/>
                  <a:pt x="4146820" y="1077686"/>
                  <a:pt x="3814806" y="972457"/>
                </a:cubicBezTo>
                <a:cubicBezTo>
                  <a:pt x="3372120" y="832152"/>
                  <a:pt x="3229397" y="856343"/>
                  <a:pt x="2726235" y="798286"/>
                </a:cubicBezTo>
                <a:cubicBezTo>
                  <a:pt x="2223073" y="740229"/>
                  <a:pt x="1274806" y="791028"/>
                  <a:pt x="795835" y="624114"/>
                </a:cubicBezTo>
                <a:cubicBezTo>
                  <a:pt x="436607" y="498929"/>
                  <a:pt x="216171" y="281895"/>
                  <a:pt x="30433" y="41899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B815033-184C-12AB-45BA-179D5F20C16E}"/>
              </a:ext>
            </a:extLst>
          </p:cNvPr>
          <p:cNvSpPr/>
          <p:nvPr/>
        </p:nvSpPr>
        <p:spPr>
          <a:xfrm>
            <a:off x="1" y="2686028"/>
            <a:ext cx="5236862" cy="4171974"/>
          </a:xfrm>
          <a:custGeom>
            <a:avLst/>
            <a:gdLst>
              <a:gd name="connsiteX0" fmla="*/ 684177 w 6225015"/>
              <a:gd name="connsiteY0" fmla="*/ 26 h 4959191"/>
              <a:gd name="connsiteX1" fmla="*/ 856343 w 6225015"/>
              <a:gd name="connsiteY1" fmla="*/ 17077 h 4959191"/>
              <a:gd name="connsiteX2" fmla="*/ 2481943 w 6225015"/>
              <a:gd name="connsiteY2" fmla="*/ 1163705 h 4959191"/>
              <a:gd name="connsiteX3" fmla="*/ 5196114 w 6225015"/>
              <a:gd name="connsiteY3" fmla="*/ 2063591 h 4959191"/>
              <a:gd name="connsiteX4" fmla="*/ 5515430 w 6225015"/>
              <a:gd name="connsiteY4" fmla="*/ 3921420 h 4959191"/>
              <a:gd name="connsiteX5" fmla="*/ 6034768 w 6225015"/>
              <a:gd name="connsiteY5" fmla="*/ 4738302 h 4959191"/>
              <a:gd name="connsiteX6" fmla="*/ 6225015 w 6225015"/>
              <a:gd name="connsiteY6" fmla="*/ 4959191 h 4959191"/>
              <a:gd name="connsiteX7" fmla="*/ 0 w 6225015"/>
              <a:gd name="connsiteY7" fmla="*/ 4959191 h 4959191"/>
              <a:gd name="connsiteX8" fmla="*/ 0 w 6225015"/>
              <a:gd name="connsiteY8" fmla="*/ 286178 h 4959191"/>
              <a:gd name="connsiteX9" fmla="*/ 69503 w 6225015"/>
              <a:gd name="connsiteY9" fmla="*/ 232878 h 4959191"/>
              <a:gd name="connsiteX10" fmla="*/ 684177 w 6225015"/>
              <a:gd name="connsiteY10" fmla="*/ 26 h 4959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225015" h="4959191">
                <a:moveTo>
                  <a:pt x="684177" y="26"/>
                </a:moveTo>
                <a:cubicBezTo>
                  <a:pt x="740059" y="-423"/>
                  <a:pt x="797379" y="4982"/>
                  <a:pt x="856343" y="17077"/>
                </a:cubicBezTo>
                <a:cubicBezTo>
                  <a:pt x="1328057" y="113839"/>
                  <a:pt x="1758648" y="822619"/>
                  <a:pt x="2481943" y="1163705"/>
                </a:cubicBezTo>
                <a:cubicBezTo>
                  <a:pt x="3205238" y="1504791"/>
                  <a:pt x="4690533" y="1603972"/>
                  <a:pt x="5196114" y="2063591"/>
                </a:cubicBezTo>
                <a:cubicBezTo>
                  <a:pt x="5701696" y="2523210"/>
                  <a:pt x="5261429" y="3348106"/>
                  <a:pt x="5515430" y="3921420"/>
                </a:cubicBezTo>
                <a:cubicBezTo>
                  <a:pt x="5642429" y="4208077"/>
                  <a:pt x="5824765" y="4477498"/>
                  <a:pt x="6034768" y="4738302"/>
                </a:cubicBezTo>
                <a:lnTo>
                  <a:pt x="6225015" y="4959191"/>
                </a:lnTo>
                <a:lnTo>
                  <a:pt x="0" y="4959191"/>
                </a:lnTo>
                <a:lnTo>
                  <a:pt x="0" y="286178"/>
                </a:lnTo>
                <a:lnTo>
                  <a:pt x="69503" y="232878"/>
                </a:lnTo>
                <a:cubicBezTo>
                  <a:pt x="260145" y="97279"/>
                  <a:pt x="460652" y="1821"/>
                  <a:pt x="684177" y="26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71DD6F8D-F9E0-1A57-10A1-E4A08E809826}"/>
              </a:ext>
            </a:extLst>
          </p:cNvPr>
          <p:cNvSpPr/>
          <p:nvPr/>
        </p:nvSpPr>
        <p:spPr>
          <a:xfrm>
            <a:off x="-508000" y="2474947"/>
            <a:ext cx="5359400" cy="4985395"/>
          </a:xfrm>
          <a:custGeom>
            <a:avLst/>
            <a:gdLst>
              <a:gd name="connsiteX0" fmla="*/ 0 w 6531429"/>
              <a:gd name="connsiteY0" fmla="*/ 168320 h 6075634"/>
              <a:gd name="connsiteX1" fmla="*/ 1436914 w 6531429"/>
              <a:gd name="connsiteY1" fmla="*/ 81234 h 6075634"/>
              <a:gd name="connsiteX2" fmla="*/ 3149600 w 6531429"/>
              <a:gd name="connsiteY2" fmla="*/ 1184320 h 6075634"/>
              <a:gd name="connsiteX3" fmla="*/ 5152571 w 6531429"/>
              <a:gd name="connsiteY3" fmla="*/ 1939062 h 6075634"/>
              <a:gd name="connsiteX4" fmla="*/ 5428343 w 6531429"/>
              <a:gd name="connsiteY4" fmla="*/ 3942034 h 6075634"/>
              <a:gd name="connsiteX5" fmla="*/ 6531429 w 6531429"/>
              <a:gd name="connsiteY5" fmla="*/ 6075634 h 6075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531429" h="6075634">
                <a:moveTo>
                  <a:pt x="0" y="168320"/>
                </a:moveTo>
                <a:cubicBezTo>
                  <a:pt x="455990" y="40110"/>
                  <a:pt x="911981" y="-88099"/>
                  <a:pt x="1436914" y="81234"/>
                </a:cubicBezTo>
                <a:cubicBezTo>
                  <a:pt x="1961847" y="250567"/>
                  <a:pt x="2530324" y="874682"/>
                  <a:pt x="3149600" y="1184320"/>
                </a:cubicBezTo>
                <a:cubicBezTo>
                  <a:pt x="3768876" y="1493958"/>
                  <a:pt x="4772781" y="1479443"/>
                  <a:pt x="5152571" y="1939062"/>
                </a:cubicBezTo>
                <a:cubicBezTo>
                  <a:pt x="5532361" y="2398681"/>
                  <a:pt x="5198533" y="3252605"/>
                  <a:pt x="5428343" y="3942034"/>
                </a:cubicBezTo>
                <a:cubicBezTo>
                  <a:pt x="5658153" y="4631463"/>
                  <a:pt x="6094791" y="5353548"/>
                  <a:pt x="6531429" y="6075634"/>
                </a:cubicBez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1103">
            <a:extLst>
              <a:ext uri="{FF2B5EF4-FFF2-40B4-BE49-F238E27FC236}">
                <a16:creationId xmlns:a16="http://schemas.microsoft.com/office/drawing/2014/main" id="{9F2A11B4-1B2A-C2D8-2298-C9405C569DD8}"/>
              </a:ext>
            </a:extLst>
          </p:cNvPr>
          <p:cNvGrpSpPr/>
          <p:nvPr/>
        </p:nvGrpSpPr>
        <p:grpSpPr>
          <a:xfrm>
            <a:off x="203200" y="2720812"/>
            <a:ext cx="4521200" cy="3961636"/>
            <a:chOff x="3404348" y="630275"/>
            <a:chExt cx="6527036" cy="571922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B541C04-C0A4-1786-6735-050A63F0E22E}"/>
                </a:ext>
              </a:extLst>
            </p:cNvPr>
            <p:cNvSpPr/>
            <p:nvPr/>
          </p:nvSpPr>
          <p:spPr>
            <a:xfrm>
              <a:off x="8428498" y="4901099"/>
              <a:ext cx="503203" cy="536962"/>
            </a:xfrm>
            <a:custGeom>
              <a:avLst/>
              <a:gdLst>
                <a:gd name="connsiteX0" fmla="*/ 503203 w 503203"/>
                <a:gd name="connsiteY0" fmla="*/ 195266 h 536962"/>
                <a:gd name="connsiteX1" fmla="*/ 365194 w 503203"/>
                <a:gd name="connsiteY1" fmla="*/ 536962 h 536962"/>
                <a:gd name="connsiteX2" fmla="*/ 196044 w 503203"/>
                <a:gd name="connsiteY2" fmla="*/ 447221 h 536962"/>
                <a:gd name="connsiteX3" fmla="*/ 0 w 503203"/>
                <a:gd name="connsiteY3" fmla="*/ 343254 h 536962"/>
                <a:gd name="connsiteX4" fmla="*/ 175802 w 503203"/>
                <a:gd name="connsiteY4" fmla="*/ 0 h 536962"/>
                <a:gd name="connsiteX5" fmla="*/ 351039 w 503203"/>
                <a:gd name="connsiteY5" fmla="*/ 104462 h 536962"/>
                <a:gd name="connsiteX6" fmla="*/ 503203 w 503203"/>
                <a:gd name="connsiteY6" fmla="*/ 195266 h 536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3203" h="536962">
                  <a:moveTo>
                    <a:pt x="503203" y="195266"/>
                  </a:moveTo>
                  <a:lnTo>
                    <a:pt x="365194" y="536962"/>
                  </a:ln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lnTo>
                    <a:pt x="503203" y="195266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7064C063-E900-0E83-1139-710D727F21C7}"/>
                </a:ext>
              </a:extLst>
            </p:cNvPr>
            <p:cNvSpPr/>
            <p:nvPr/>
          </p:nvSpPr>
          <p:spPr>
            <a:xfrm>
              <a:off x="8671465" y="4726505"/>
              <a:ext cx="769535" cy="885331"/>
            </a:xfrm>
            <a:custGeom>
              <a:avLst/>
              <a:gdLst>
                <a:gd name="connsiteX0" fmla="*/ 0 w 769535"/>
                <a:gd name="connsiteY0" fmla="*/ 658971 h 885331"/>
                <a:gd name="connsiteX1" fmla="*/ 191090 w 769535"/>
                <a:gd name="connsiteY1" fmla="*/ 322512 h 885331"/>
                <a:gd name="connsiteX2" fmla="*/ 671079 w 769535"/>
                <a:gd name="connsiteY2" fmla="*/ 6577 h 885331"/>
                <a:gd name="connsiteX3" fmla="*/ 762975 w 769535"/>
                <a:gd name="connsiteY3" fmla="*/ 39710 h 885331"/>
                <a:gd name="connsiteX4" fmla="*/ 762306 w 769535"/>
                <a:gd name="connsiteY4" fmla="*/ 99857 h 885331"/>
                <a:gd name="connsiteX5" fmla="*/ 357621 w 769535"/>
                <a:gd name="connsiteY5" fmla="*/ 845036 h 885331"/>
                <a:gd name="connsiteX6" fmla="*/ 260040 w 769535"/>
                <a:gd name="connsiteY6" fmla="*/ 877666 h 885331"/>
                <a:gd name="connsiteX7" fmla="*/ 244949 w 769535"/>
                <a:gd name="connsiteY7" fmla="*/ 867613 h 885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9535" h="885331">
                  <a:moveTo>
                    <a:pt x="0" y="658971"/>
                  </a:moveTo>
                  <a:cubicBezTo>
                    <a:pt x="0" y="658971"/>
                    <a:pt x="193425" y="544388"/>
                    <a:pt x="191090" y="322512"/>
                  </a:cubicBezTo>
                  <a:cubicBezTo>
                    <a:pt x="191090" y="322512"/>
                    <a:pt x="578860" y="50173"/>
                    <a:pt x="671079" y="6577"/>
                  </a:cubicBezTo>
                  <a:cubicBezTo>
                    <a:pt x="705605" y="-9650"/>
                    <a:pt x="746749" y="5184"/>
                    <a:pt x="762975" y="39710"/>
                  </a:cubicBezTo>
                  <a:cubicBezTo>
                    <a:pt x="771951" y="58809"/>
                    <a:pt x="771705" y="80963"/>
                    <a:pt x="762306" y="99857"/>
                  </a:cubicBezTo>
                  <a:lnTo>
                    <a:pt x="357621" y="845036"/>
                  </a:lnTo>
                  <a:cubicBezTo>
                    <a:pt x="339686" y="880993"/>
                    <a:pt x="295997" y="895602"/>
                    <a:pt x="260040" y="877666"/>
                  </a:cubicBezTo>
                  <a:cubicBezTo>
                    <a:pt x="254610" y="874957"/>
                    <a:pt x="249541" y="871580"/>
                    <a:pt x="244949" y="867613"/>
                  </a:cubicBez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AD87AE6-6728-2E9B-96A8-00D9A01DC167}"/>
                </a:ext>
              </a:extLst>
            </p:cNvPr>
            <p:cNvSpPr/>
            <p:nvPr/>
          </p:nvSpPr>
          <p:spPr>
            <a:xfrm>
              <a:off x="8428498" y="4901099"/>
              <a:ext cx="351039" cy="447220"/>
            </a:xfrm>
            <a:custGeom>
              <a:avLst/>
              <a:gdLst>
                <a:gd name="connsiteX0" fmla="*/ 351039 w 351039"/>
                <a:gd name="connsiteY0" fmla="*/ 104462 h 447220"/>
                <a:gd name="connsiteX1" fmla="*/ 196044 w 351039"/>
                <a:gd name="connsiteY1" fmla="*/ 447221 h 447220"/>
                <a:gd name="connsiteX2" fmla="*/ 0 w 351039"/>
                <a:gd name="connsiteY2" fmla="*/ 343254 h 447220"/>
                <a:gd name="connsiteX3" fmla="*/ 175802 w 351039"/>
                <a:gd name="connsiteY3" fmla="*/ 0 h 447220"/>
                <a:gd name="connsiteX4" fmla="*/ 351039 w 351039"/>
                <a:gd name="connsiteY4" fmla="*/ 104462 h 447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039" h="447220">
                  <a:moveTo>
                    <a:pt x="351039" y="104462"/>
                  </a:moveTo>
                  <a:lnTo>
                    <a:pt x="196044" y="447221"/>
                  </a:lnTo>
                  <a:lnTo>
                    <a:pt x="0" y="343254"/>
                  </a:lnTo>
                  <a:lnTo>
                    <a:pt x="175802" y="0"/>
                  </a:lnTo>
                  <a:lnTo>
                    <a:pt x="351039" y="10446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FBD630E-D744-6547-C165-49C441266BA3}"/>
                </a:ext>
              </a:extLst>
            </p:cNvPr>
            <p:cNvSpPr/>
            <p:nvPr/>
          </p:nvSpPr>
          <p:spPr>
            <a:xfrm>
              <a:off x="4818529" y="3450019"/>
              <a:ext cx="3941616" cy="1947841"/>
            </a:xfrm>
            <a:custGeom>
              <a:avLst/>
              <a:gdLst>
                <a:gd name="connsiteX0" fmla="*/ 1028346 w 3941616"/>
                <a:gd name="connsiteY0" fmla="*/ 0 h 1947841"/>
                <a:gd name="connsiteX1" fmla="*/ 2125343 w 3941616"/>
                <a:gd name="connsiteY1" fmla="*/ 279487 h 1947841"/>
                <a:gd name="connsiteX2" fmla="*/ 2297183 w 3941616"/>
                <a:gd name="connsiteY2" fmla="*/ 357621 h 1947841"/>
                <a:gd name="connsiteX3" fmla="*/ 3941617 w 3941616"/>
                <a:gd name="connsiteY3" fmla="*/ 1493544 h 1947841"/>
                <a:gd name="connsiteX4" fmla="*/ 3625964 w 3941616"/>
                <a:gd name="connsiteY4" fmla="*/ 1947842 h 1947841"/>
                <a:gd name="connsiteX5" fmla="*/ 1969853 w 3941616"/>
                <a:gd name="connsiteY5" fmla="*/ 806187 h 1947841"/>
                <a:gd name="connsiteX6" fmla="*/ 0 w 3941616"/>
                <a:gd name="connsiteY6" fmla="*/ 375314 h 19478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41616" h="1947841">
                  <a:moveTo>
                    <a:pt x="1028346" y="0"/>
                  </a:moveTo>
                  <a:lnTo>
                    <a:pt x="2125343" y="279487"/>
                  </a:lnTo>
                  <a:cubicBezTo>
                    <a:pt x="2186798" y="295149"/>
                    <a:pt x="2244982" y="321605"/>
                    <a:pt x="2297183" y="357621"/>
                  </a:cubicBezTo>
                  <a:lnTo>
                    <a:pt x="3941617" y="1493544"/>
                  </a:lnTo>
                  <a:lnTo>
                    <a:pt x="3625964" y="1947842"/>
                  </a:lnTo>
                  <a:lnTo>
                    <a:pt x="1969853" y="806187"/>
                  </a:lnTo>
                  <a:lnTo>
                    <a:pt x="0" y="375314"/>
                  </a:lnTo>
                  <a:close/>
                </a:path>
              </a:pathLst>
            </a:custGeom>
            <a:solidFill>
              <a:srgbClr val="0D2DB7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AB7A7E8-6502-7A49-E603-3D72960404C0}"/>
                </a:ext>
              </a:extLst>
            </p:cNvPr>
            <p:cNvSpPr/>
            <p:nvPr/>
          </p:nvSpPr>
          <p:spPr>
            <a:xfrm>
              <a:off x="4002868" y="895291"/>
              <a:ext cx="764468" cy="1125094"/>
            </a:xfrm>
            <a:custGeom>
              <a:avLst/>
              <a:gdLst>
                <a:gd name="connsiteX0" fmla="*/ 648068 w 764468"/>
                <a:gd name="connsiteY0" fmla="*/ 820624 h 1125094"/>
                <a:gd name="connsiteX1" fmla="*/ 733563 w 764468"/>
                <a:gd name="connsiteY1" fmla="*/ 1010794 h 1125094"/>
                <a:gd name="connsiteX2" fmla="*/ 274948 w 764468"/>
                <a:gd name="connsiteY2" fmla="*/ 1125094 h 1125094"/>
                <a:gd name="connsiteX3" fmla="*/ 175298 w 764468"/>
                <a:gd name="connsiteY3" fmla="*/ 590751 h 1125094"/>
                <a:gd name="connsiteX4" fmla="*/ 4025 w 764468"/>
                <a:gd name="connsiteY4" fmla="*/ 443965 h 1125094"/>
                <a:gd name="connsiteX5" fmla="*/ 34174 w 764468"/>
                <a:gd name="connsiteY5" fmla="*/ 350048 h 1125094"/>
                <a:gd name="connsiteX6" fmla="*/ 4095 w 764468"/>
                <a:gd name="connsiteY6" fmla="*/ 155703 h 1125094"/>
                <a:gd name="connsiteX7" fmla="*/ 587556 w 764468"/>
                <a:gd name="connsiteY7" fmla="*/ 0 h 1125094"/>
                <a:gd name="connsiteX8" fmla="*/ 613035 w 764468"/>
                <a:gd name="connsiteY8" fmla="*/ 742631 h 1125094"/>
                <a:gd name="connsiteX9" fmla="*/ 614167 w 764468"/>
                <a:gd name="connsiteY9" fmla="*/ 745109 h 1125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4468" h="1125094">
                  <a:moveTo>
                    <a:pt x="648068" y="820624"/>
                  </a:moveTo>
                  <a:lnTo>
                    <a:pt x="733563" y="1010794"/>
                  </a:lnTo>
                  <a:lnTo>
                    <a:pt x="274948" y="1125094"/>
                  </a:lnTo>
                  <a:cubicBezTo>
                    <a:pt x="267870" y="1120848"/>
                    <a:pt x="175298" y="590751"/>
                    <a:pt x="175298" y="590751"/>
                  </a:cubicBezTo>
                  <a:cubicBezTo>
                    <a:pt x="175298" y="590751"/>
                    <a:pt x="37430" y="557274"/>
                    <a:pt x="4025" y="443965"/>
                  </a:cubicBezTo>
                  <a:cubicBezTo>
                    <a:pt x="-4397" y="415656"/>
                    <a:pt x="-1920" y="385364"/>
                    <a:pt x="34174" y="350048"/>
                  </a:cubicBezTo>
                  <a:lnTo>
                    <a:pt x="4095" y="155703"/>
                  </a:lnTo>
                  <a:lnTo>
                    <a:pt x="587556" y="0"/>
                  </a:lnTo>
                  <a:cubicBezTo>
                    <a:pt x="587556" y="0"/>
                    <a:pt x="968037" y="672353"/>
                    <a:pt x="613035" y="742631"/>
                  </a:cubicBezTo>
                  <a:lnTo>
                    <a:pt x="614167" y="745109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1C5319A-AC91-AEA8-8C9E-D54118951F21}"/>
                </a:ext>
              </a:extLst>
            </p:cNvPr>
            <p:cNvSpPr/>
            <p:nvPr/>
          </p:nvSpPr>
          <p:spPr>
            <a:xfrm>
              <a:off x="3928622" y="630275"/>
              <a:ext cx="706766" cy="697657"/>
            </a:xfrm>
            <a:custGeom>
              <a:avLst/>
              <a:gdLst>
                <a:gd name="connsiteX0" fmla="*/ 253365 w 706766"/>
                <a:gd name="connsiteY0" fmla="*/ 697657 h 697657"/>
                <a:gd name="connsiteX1" fmla="*/ 84923 w 706766"/>
                <a:gd name="connsiteY1" fmla="*/ 644577 h 697657"/>
                <a:gd name="connsiteX2" fmla="*/ 49536 w 706766"/>
                <a:gd name="connsiteY2" fmla="*/ 507063 h 697657"/>
                <a:gd name="connsiteX3" fmla="*/ 107429 w 706766"/>
                <a:gd name="connsiteY3" fmla="*/ 264874 h 697657"/>
                <a:gd name="connsiteX4" fmla="*/ 594425 w 706766"/>
                <a:gd name="connsiteY4" fmla="*/ 180 h 697657"/>
                <a:gd name="connsiteX5" fmla="*/ 705399 w 706766"/>
                <a:gd name="connsiteY5" fmla="*/ 117594 h 697657"/>
                <a:gd name="connsiteX6" fmla="*/ 655432 w 706766"/>
                <a:gd name="connsiteY6" fmla="*/ 228992 h 697657"/>
                <a:gd name="connsiteX7" fmla="*/ 684450 w 706766"/>
                <a:gd name="connsiteY7" fmla="*/ 337630 h 697657"/>
                <a:gd name="connsiteX8" fmla="*/ 387411 w 706766"/>
                <a:gd name="connsiteY8" fmla="*/ 373937 h 697657"/>
                <a:gd name="connsiteX9" fmla="*/ 442686 w 706766"/>
                <a:gd name="connsiteY9" fmla="*/ 420436 h 697657"/>
                <a:gd name="connsiteX10" fmla="*/ 246288 w 706766"/>
                <a:gd name="connsiteY10" fmla="*/ 442163 h 697657"/>
                <a:gd name="connsiteX11" fmla="*/ 301987 w 706766"/>
                <a:gd name="connsiteY11" fmla="*/ 696950 h 6976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6766" h="697657">
                  <a:moveTo>
                    <a:pt x="253365" y="697657"/>
                  </a:moveTo>
                  <a:cubicBezTo>
                    <a:pt x="253365" y="697657"/>
                    <a:pt x="189103" y="539195"/>
                    <a:pt x="84923" y="644577"/>
                  </a:cubicBezTo>
                  <a:cubicBezTo>
                    <a:pt x="84923" y="644577"/>
                    <a:pt x="-21238" y="587108"/>
                    <a:pt x="49536" y="507063"/>
                  </a:cubicBezTo>
                  <a:cubicBezTo>
                    <a:pt x="49536" y="507063"/>
                    <a:pt x="-93923" y="337205"/>
                    <a:pt x="107429" y="264874"/>
                  </a:cubicBezTo>
                  <a:cubicBezTo>
                    <a:pt x="107429" y="264874"/>
                    <a:pt x="42247" y="135217"/>
                    <a:pt x="594425" y="180"/>
                  </a:cubicBezTo>
                  <a:cubicBezTo>
                    <a:pt x="594425" y="180"/>
                    <a:pt x="677514" y="-9729"/>
                    <a:pt x="705399" y="117594"/>
                  </a:cubicBezTo>
                  <a:cubicBezTo>
                    <a:pt x="705399" y="117594"/>
                    <a:pt x="713750" y="195021"/>
                    <a:pt x="655432" y="228992"/>
                  </a:cubicBezTo>
                  <a:cubicBezTo>
                    <a:pt x="655432" y="228992"/>
                    <a:pt x="748076" y="277755"/>
                    <a:pt x="684450" y="337630"/>
                  </a:cubicBezTo>
                  <a:cubicBezTo>
                    <a:pt x="620824" y="397505"/>
                    <a:pt x="387411" y="373937"/>
                    <a:pt x="387411" y="373937"/>
                  </a:cubicBezTo>
                  <a:cubicBezTo>
                    <a:pt x="387411" y="373937"/>
                    <a:pt x="453726" y="392975"/>
                    <a:pt x="442686" y="420436"/>
                  </a:cubicBezTo>
                  <a:cubicBezTo>
                    <a:pt x="431645" y="447896"/>
                    <a:pt x="246288" y="442163"/>
                    <a:pt x="246288" y="442163"/>
                  </a:cubicBezTo>
                  <a:lnTo>
                    <a:pt x="301987" y="69695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6A26AA0-0ACA-858E-6A42-F85EDD8B3E8F}"/>
                </a:ext>
              </a:extLst>
            </p:cNvPr>
            <p:cNvSpPr/>
            <p:nvPr/>
          </p:nvSpPr>
          <p:spPr>
            <a:xfrm>
              <a:off x="8390422" y="5569417"/>
              <a:ext cx="533424" cy="575180"/>
            </a:xfrm>
            <a:custGeom>
              <a:avLst/>
              <a:gdLst>
                <a:gd name="connsiteX0" fmla="*/ 533424 w 533424"/>
                <a:gd name="connsiteY0" fmla="*/ 270215 h 575180"/>
                <a:gd name="connsiteX1" fmla="*/ 322871 w 533424"/>
                <a:gd name="connsiteY1" fmla="*/ 575180 h 575180"/>
                <a:gd name="connsiteX2" fmla="*/ 151598 w 533424"/>
                <a:gd name="connsiteY2" fmla="*/ 428395 h 575180"/>
                <a:gd name="connsiteX3" fmla="*/ 0 w 533424"/>
                <a:gd name="connsiteY3" fmla="*/ 298525 h 575180"/>
                <a:gd name="connsiteX4" fmla="*/ 264624 w 533424"/>
                <a:gd name="connsiteY4" fmla="*/ 0 h 575180"/>
                <a:gd name="connsiteX5" fmla="*/ 385152 w 533424"/>
                <a:gd name="connsiteY5" fmla="*/ 121165 h 575180"/>
                <a:gd name="connsiteX6" fmla="*/ 533424 w 533424"/>
                <a:gd name="connsiteY6" fmla="*/ 270215 h 575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3424" h="575180">
                  <a:moveTo>
                    <a:pt x="533424" y="270215"/>
                  </a:moveTo>
                  <a:lnTo>
                    <a:pt x="322871" y="575180"/>
                  </a:ln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lnTo>
                    <a:pt x="533424" y="270215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57A70DB-7DD0-CA63-8758-7841968D3AC2}"/>
                </a:ext>
              </a:extLst>
            </p:cNvPr>
            <p:cNvSpPr/>
            <p:nvPr/>
          </p:nvSpPr>
          <p:spPr>
            <a:xfrm>
              <a:off x="8390422" y="5569417"/>
              <a:ext cx="385151" cy="428395"/>
            </a:xfrm>
            <a:custGeom>
              <a:avLst/>
              <a:gdLst>
                <a:gd name="connsiteX0" fmla="*/ 385152 w 385151"/>
                <a:gd name="connsiteY0" fmla="*/ 121165 h 428395"/>
                <a:gd name="connsiteX1" fmla="*/ 151598 w 385151"/>
                <a:gd name="connsiteY1" fmla="*/ 428395 h 428395"/>
                <a:gd name="connsiteX2" fmla="*/ 0 w 385151"/>
                <a:gd name="connsiteY2" fmla="*/ 298525 h 428395"/>
                <a:gd name="connsiteX3" fmla="*/ 264624 w 385151"/>
                <a:gd name="connsiteY3" fmla="*/ 0 h 428395"/>
                <a:gd name="connsiteX4" fmla="*/ 385152 w 385151"/>
                <a:gd name="connsiteY4" fmla="*/ 121165 h 42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5151" h="428395">
                  <a:moveTo>
                    <a:pt x="385152" y="121165"/>
                  </a:moveTo>
                  <a:lnTo>
                    <a:pt x="151598" y="428395"/>
                  </a:lnTo>
                  <a:lnTo>
                    <a:pt x="0" y="298525"/>
                  </a:lnTo>
                  <a:lnTo>
                    <a:pt x="264624" y="0"/>
                  </a:lnTo>
                  <a:lnTo>
                    <a:pt x="385152" y="121165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BA499FAA-907B-CF6E-D07C-F6D8ED628FC6}"/>
                </a:ext>
              </a:extLst>
            </p:cNvPr>
            <p:cNvSpPr/>
            <p:nvPr/>
          </p:nvSpPr>
          <p:spPr>
            <a:xfrm>
              <a:off x="8600054" y="5588084"/>
              <a:ext cx="893942" cy="761411"/>
            </a:xfrm>
            <a:custGeom>
              <a:avLst/>
              <a:gdLst>
                <a:gd name="connsiteX0" fmla="*/ 0 w 893942"/>
                <a:gd name="connsiteY0" fmla="*/ 467197 h 761411"/>
                <a:gd name="connsiteX1" fmla="*/ 268375 w 893942"/>
                <a:gd name="connsiteY1" fmla="*/ 188560 h 761411"/>
                <a:gd name="connsiteX2" fmla="*/ 811636 w 893942"/>
                <a:gd name="connsiteY2" fmla="*/ 1292 h 761411"/>
                <a:gd name="connsiteX3" fmla="*/ 892663 w 893942"/>
                <a:gd name="connsiteY3" fmla="*/ 55858 h 761411"/>
                <a:gd name="connsiteX4" fmla="*/ 876890 w 893942"/>
                <a:gd name="connsiteY4" fmla="*/ 114530 h 761411"/>
                <a:gd name="connsiteX5" fmla="*/ 300365 w 893942"/>
                <a:gd name="connsiteY5" fmla="*/ 736209 h 761411"/>
                <a:gd name="connsiteX6" fmla="*/ 197747 w 893942"/>
                <a:gd name="connsiteY6" fmla="*/ 743718 h 761411"/>
                <a:gd name="connsiteX7" fmla="*/ 185569 w 893942"/>
                <a:gd name="connsiteY7" fmla="*/ 730194 h 761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93942" h="761411">
                  <a:moveTo>
                    <a:pt x="0" y="467197"/>
                  </a:moveTo>
                  <a:cubicBezTo>
                    <a:pt x="0" y="467197"/>
                    <a:pt x="215790" y="404066"/>
                    <a:pt x="268375" y="188560"/>
                  </a:cubicBezTo>
                  <a:cubicBezTo>
                    <a:pt x="268375" y="188560"/>
                    <a:pt x="711491" y="20684"/>
                    <a:pt x="811636" y="1292"/>
                  </a:cubicBezTo>
                  <a:cubicBezTo>
                    <a:pt x="849079" y="-6015"/>
                    <a:pt x="885356" y="18416"/>
                    <a:pt x="892663" y="55858"/>
                  </a:cubicBezTo>
                  <a:cubicBezTo>
                    <a:pt x="896750" y="76802"/>
                    <a:pt x="890928" y="98459"/>
                    <a:pt x="876890" y="114530"/>
                  </a:cubicBezTo>
                  <a:lnTo>
                    <a:pt x="300365" y="736209"/>
                  </a:lnTo>
                  <a:cubicBezTo>
                    <a:pt x="274101" y="766620"/>
                    <a:pt x="228158" y="769981"/>
                    <a:pt x="197747" y="743718"/>
                  </a:cubicBezTo>
                  <a:cubicBezTo>
                    <a:pt x="193138" y="739737"/>
                    <a:pt x="189046" y="735194"/>
                    <a:pt x="185569" y="730194"/>
                  </a:cubicBez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11AA0E4-F4DC-F1F0-C006-CB1D80DA1059}"/>
                </a:ext>
              </a:extLst>
            </p:cNvPr>
            <p:cNvSpPr/>
            <p:nvPr/>
          </p:nvSpPr>
          <p:spPr>
            <a:xfrm>
              <a:off x="3404348" y="3706504"/>
              <a:ext cx="6527036" cy="2463541"/>
            </a:xfrm>
            <a:custGeom>
              <a:avLst/>
              <a:gdLst>
                <a:gd name="connsiteX0" fmla="*/ 209891 w 6527036"/>
                <a:gd name="connsiteY0" fmla="*/ 2384234 h 2463541"/>
                <a:gd name="connsiteX1" fmla="*/ 4646 w 6527036"/>
                <a:gd name="connsiteY1" fmla="*/ 1694188 h 2463541"/>
                <a:gd name="connsiteX2" fmla="*/ 79242 w 6527036"/>
                <a:gd name="connsiteY2" fmla="*/ 1556179 h 2463541"/>
                <a:gd name="connsiteX3" fmla="*/ 5301089 w 6527036"/>
                <a:gd name="connsiteY3" fmla="*/ 0 h 2463541"/>
                <a:gd name="connsiteX4" fmla="*/ 6527037 w 6527036"/>
                <a:gd name="connsiteY4" fmla="*/ 122368 h 2463541"/>
                <a:gd name="connsiteX5" fmla="*/ 5624456 w 6527036"/>
                <a:gd name="connsiteY5" fmla="*/ 858418 h 2463541"/>
                <a:gd name="connsiteX6" fmla="*/ 5570101 w 6527036"/>
                <a:gd name="connsiteY6" fmla="*/ 902722 h 2463541"/>
                <a:gd name="connsiteX7" fmla="*/ 347900 w 6527036"/>
                <a:gd name="connsiteY7" fmla="*/ 2458901 h 2463541"/>
                <a:gd name="connsiteX8" fmla="*/ 209891 w 6527036"/>
                <a:gd name="connsiteY8" fmla="*/ 2384234 h 2463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27036" h="2463541">
                  <a:moveTo>
                    <a:pt x="209891" y="2384234"/>
                  </a:moveTo>
                  <a:lnTo>
                    <a:pt x="4646" y="1694188"/>
                  </a:lnTo>
                  <a:cubicBezTo>
                    <a:pt x="-12839" y="1635481"/>
                    <a:pt x="20549" y="1573710"/>
                    <a:pt x="79242" y="1556179"/>
                  </a:cubicBezTo>
                  <a:lnTo>
                    <a:pt x="5301089" y="0"/>
                  </a:lnTo>
                  <a:lnTo>
                    <a:pt x="6527037" y="122368"/>
                  </a:lnTo>
                  <a:lnTo>
                    <a:pt x="5624456" y="858418"/>
                  </a:lnTo>
                  <a:lnTo>
                    <a:pt x="5570101" y="902722"/>
                  </a:lnTo>
                  <a:lnTo>
                    <a:pt x="347900" y="2458901"/>
                  </a:lnTo>
                  <a:cubicBezTo>
                    <a:pt x="289173" y="2476381"/>
                    <a:pt x="227392" y="2442956"/>
                    <a:pt x="209891" y="2384234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113D36B-5C34-019A-4800-C64A13EB1251}"/>
                </a:ext>
              </a:extLst>
            </p:cNvPr>
            <p:cNvSpPr/>
            <p:nvPr/>
          </p:nvSpPr>
          <p:spPr>
            <a:xfrm>
              <a:off x="8703596" y="3706504"/>
              <a:ext cx="1227787" cy="903217"/>
            </a:xfrm>
            <a:custGeom>
              <a:avLst/>
              <a:gdLst>
                <a:gd name="connsiteX0" fmla="*/ 269012 w 1227787"/>
                <a:gd name="connsiteY0" fmla="*/ 903218 h 903217"/>
                <a:gd name="connsiteX1" fmla="*/ 0 w 1227787"/>
                <a:gd name="connsiteY1" fmla="*/ 495 h 903217"/>
                <a:gd name="connsiteX2" fmla="*/ 1840 w 1227787"/>
                <a:gd name="connsiteY2" fmla="*/ 0 h 903217"/>
                <a:gd name="connsiteX3" fmla="*/ 703282 w 1227787"/>
                <a:gd name="connsiteY3" fmla="*/ 69925 h 903217"/>
                <a:gd name="connsiteX4" fmla="*/ 1227788 w 1227787"/>
                <a:gd name="connsiteY4" fmla="*/ 122156 h 903217"/>
                <a:gd name="connsiteX5" fmla="*/ 837893 w 1227787"/>
                <a:gd name="connsiteY5" fmla="*/ 440144 h 903217"/>
                <a:gd name="connsiteX6" fmla="*/ 818360 w 1227787"/>
                <a:gd name="connsiteY6" fmla="*/ 456138 h 903217"/>
                <a:gd name="connsiteX7" fmla="*/ 270781 w 1227787"/>
                <a:gd name="connsiteY7" fmla="*/ 902651 h 903217"/>
                <a:gd name="connsiteX8" fmla="*/ 269012 w 1227787"/>
                <a:gd name="connsiteY8" fmla="*/ 903218 h 903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7787" h="903217">
                  <a:moveTo>
                    <a:pt x="269012" y="903218"/>
                  </a:moveTo>
                  <a:lnTo>
                    <a:pt x="0" y="495"/>
                  </a:lnTo>
                  <a:lnTo>
                    <a:pt x="1840" y="0"/>
                  </a:lnTo>
                  <a:lnTo>
                    <a:pt x="703282" y="69925"/>
                  </a:lnTo>
                  <a:lnTo>
                    <a:pt x="1227788" y="122156"/>
                  </a:lnTo>
                  <a:lnTo>
                    <a:pt x="837893" y="440144"/>
                  </a:lnTo>
                  <a:lnTo>
                    <a:pt x="818360" y="456138"/>
                  </a:lnTo>
                  <a:lnTo>
                    <a:pt x="270781" y="902651"/>
                  </a:lnTo>
                  <a:lnTo>
                    <a:pt x="269012" y="903218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3D68DB2-1960-2E2D-699C-6F636D79ED7E}"/>
                </a:ext>
              </a:extLst>
            </p:cNvPr>
            <p:cNvSpPr/>
            <p:nvPr/>
          </p:nvSpPr>
          <p:spPr>
            <a:xfrm>
              <a:off x="9406878" y="3776429"/>
              <a:ext cx="524505" cy="386213"/>
            </a:xfrm>
            <a:custGeom>
              <a:avLst/>
              <a:gdLst>
                <a:gd name="connsiteX0" fmla="*/ 115078 w 524505"/>
                <a:gd name="connsiteY0" fmla="*/ 386213 h 386213"/>
                <a:gd name="connsiteX1" fmla="*/ 0 w 524505"/>
                <a:gd name="connsiteY1" fmla="*/ 0 h 386213"/>
                <a:gd name="connsiteX2" fmla="*/ 524506 w 524505"/>
                <a:gd name="connsiteY2" fmla="*/ 52231 h 386213"/>
                <a:gd name="connsiteX3" fmla="*/ 115078 w 524505"/>
                <a:gd name="connsiteY3" fmla="*/ 386213 h 386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505" h="386213">
                  <a:moveTo>
                    <a:pt x="115078" y="386213"/>
                  </a:moveTo>
                  <a:lnTo>
                    <a:pt x="0" y="0"/>
                  </a:lnTo>
                  <a:lnTo>
                    <a:pt x="524506" y="52231"/>
                  </a:lnTo>
                  <a:lnTo>
                    <a:pt x="115078" y="38621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C66D1D1A-38A8-622A-43BF-871D07E93804}"/>
                </a:ext>
              </a:extLst>
            </p:cNvPr>
            <p:cNvSpPr/>
            <p:nvPr/>
          </p:nvSpPr>
          <p:spPr>
            <a:xfrm>
              <a:off x="4799986" y="4135748"/>
              <a:ext cx="4228817" cy="1677485"/>
            </a:xfrm>
            <a:custGeom>
              <a:avLst/>
              <a:gdLst>
                <a:gd name="connsiteX0" fmla="*/ 133904 w 4228817"/>
                <a:gd name="connsiteY0" fmla="*/ 1677485 h 1677485"/>
                <a:gd name="connsiteX1" fmla="*/ 0 w 4228817"/>
                <a:gd name="connsiteY1" fmla="*/ 1225947 h 1677485"/>
                <a:gd name="connsiteX2" fmla="*/ 4100928 w 4228817"/>
                <a:gd name="connsiteY2" fmla="*/ 0 h 1677485"/>
                <a:gd name="connsiteX3" fmla="*/ 4228817 w 4228817"/>
                <a:gd name="connsiteY3" fmla="*/ 429103 h 1677485"/>
                <a:gd name="connsiteX4" fmla="*/ 4174392 w 4228817"/>
                <a:gd name="connsiteY4" fmla="*/ 473407 h 1677485"/>
                <a:gd name="connsiteX5" fmla="*/ 133904 w 4228817"/>
                <a:gd name="connsiteY5" fmla="*/ 1677485 h 1677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28817" h="1677485">
                  <a:moveTo>
                    <a:pt x="133904" y="1677485"/>
                  </a:moveTo>
                  <a:lnTo>
                    <a:pt x="0" y="1225947"/>
                  </a:lnTo>
                  <a:lnTo>
                    <a:pt x="4100928" y="0"/>
                  </a:lnTo>
                  <a:lnTo>
                    <a:pt x="4228817" y="429103"/>
                  </a:lnTo>
                  <a:lnTo>
                    <a:pt x="4174392" y="473407"/>
                  </a:lnTo>
                  <a:lnTo>
                    <a:pt x="133904" y="1677485"/>
                  </a:lnTo>
                  <a:close/>
                </a:path>
              </a:pathLst>
            </a:custGeom>
            <a:solidFill>
              <a:srgbClr val="D8724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39D52AA8-C9EF-9DB7-1B50-14952A300D18}"/>
                </a:ext>
              </a:extLst>
            </p:cNvPr>
            <p:cNvSpPr/>
            <p:nvPr/>
          </p:nvSpPr>
          <p:spPr>
            <a:xfrm>
              <a:off x="8837077" y="3960795"/>
              <a:ext cx="704412" cy="648926"/>
            </a:xfrm>
            <a:custGeom>
              <a:avLst/>
              <a:gdLst>
                <a:gd name="connsiteX0" fmla="*/ 135532 w 704412"/>
                <a:gd name="connsiteY0" fmla="*/ 648927 h 648926"/>
                <a:gd name="connsiteX1" fmla="*/ 0 w 704412"/>
                <a:gd name="connsiteY1" fmla="*/ 193991 h 648926"/>
                <a:gd name="connsiteX2" fmla="*/ 651050 w 704412"/>
                <a:gd name="connsiteY2" fmla="*/ 0 h 648926"/>
                <a:gd name="connsiteX3" fmla="*/ 704413 w 704412"/>
                <a:gd name="connsiteY3" fmla="*/ 185853 h 648926"/>
                <a:gd name="connsiteX4" fmla="*/ 684879 w 704412"/>
                <a:gd name="connsiteY4" fmla="*/ 201847 h 648926"/>
                <a:gd name="connsiteX5" fmla="*/ 137301 w 704412"/>
                <a:gd name="connsiteY5" fmla="*/ 648360 h 648926"/>
                <a:gd name="connsiteX6" fmla="*/ 135532 w 704412"/>
                <a:gd name="connsiteY6" fmla="*/ 648927 h 648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04412" h="648926">
                  <a:moveTo>
                    <a:pt x="135532" y="648927"/>
                  </a:moveTo>
                  <a:lnTo>
                    <a:pt x="0" y="193991"/>
                  </a:lnTo>
                  <a:lnTo>
                    <a:pt x="651050" y="0"/>
                  </a:lnTo>
                  <a:lnTo>
                    <a:pt x="704413" y="185853"/>
                  </a:lnTo>
                  <a:lnTo>
                    <a:pt x="684879" y="201847"/>
                  </a:lnTo>
                  <a:lnTo>
                    <a:pt x="137301" y="648360"/>
                  </a:lnTo>
                  <a:lnTo>
                    <a:pt x="135532" y="648927"/>
                  </a:lnTo>
                  <a:close/>
                </a:path>
              </a:pathLst>
            </a:custGeom>
            <a:solidFill>
              <a:srgbClr val="DBA1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6950A83-6D02-75C4-7042-7A7C9B8B04B9}"/>
                </a:ext>
              </a:extLst>
            </p:cNvPr>
            <p:cNvSpPr/>
            <p:nvPr/>
          </p:nvSpPr>
          <p:spPr>
            <a:xfrm>
              <a:off x="9463922" y="3828660"/>
              <a:ext cx="467462" cy="333982"/>
            </a:xfrm>
            <a:custGeom>
              <a:avLst/>
              <a:gdLst>
                <a:gd name="connsiteX0" fmla="*/ 58034 w 467462"/>
                <a:gd name="connsiteY0" fmla="*/ 333983 h 333982"/>
                <a:gd name="connsiteX1" fmla="*/ 0 w 467462"/>
                <a:gd name="connsiteY1" fmla="*/ 139284 h 333982"/>
                <a:gd name="connsiteX2" fmla="*/ 467463 w 467462"/>
                <a:gd name="connsiteY2" fmla="*/ 0 h 333982"/>
                <a:gd name="connsiteX3" fmla="*/ 58034 w 467462"/>
                <a:gd name="connsiteY3" fmla="*/ 333983 h 333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7462" h="333982">
                  <a:moveTo>
                    <a:pt x="58034" y="333983"/>
                  </a:moveTo>
                  <a:lnTo>
                    <a:pt x="0" y="139284"/>
                  </a:lnTo>
                  <a:lnTo>
                    <a:pt x="467463" y="0"/>
                  </a:lnTo>
                  <a:lnTo>
                    <a:pt x="58034" y="333983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19DE68C8-34B8-5319-4574-A7C65248CA53}"/>
                </a:ext>
              </a:extLst>
            </p:cNvPr>
            <p:cNvSpPr/>
            <p:nvPr/>
          </p:nvSpPr>
          <p:spPr>
            <a:xfrm>
              <a:off x="3404348" y="5075557"/>
              <a:ext cx="976231" cy="1094567"/>
            </a:xfrm>
            <a:custGeom>
              <a:avLst/>
              <a:gdLst>
                <a:gd name="connsiteX0" fmla="*/ 209891 w 976231"/>
                <a:gd name="connsiteY0" fmla="*/ 1015182 h 1094567"/>
                <a:gd name="connsiteX1" fmla="*/ 4646 w 976231"/>
                <a:gd name="connsiteY1" fmla="*/ 325136 h 1094567"/>
                <a:gd name="connsiteX2" fmla="*/ 79242 w 976231"/>
                <a:gd name="connsiteY2" fmla="*/ 187126 h 1094567"/>
                <a:gd name="connsiteX3" fmla="*/ 707291 w 976231"/>
                <a:gd name="connsiteY3" fmla="*/ 0 h 1094567"/>
                <a:gd name="connsiteX4" fmla="*/ 976232 w 976231"/>
                <a:gd name="connsiteY4" fmla="*/ 902651 h 1094567"/>
                <a:gd name="connsiteX5" fmla="*/ 348183 w 976231"/>
                <a:gd name="connsiteY5" fmla="*/ 1089849 h 1094567"/>
                <a:gd name="connsiteX6" fmla="*/ 209981 w 976231"/>
                <a:gd name="connsiteY6" fmla="*/ 1015482 h 1094567"/>
                <a:gd name="connsiteX7" fmla="*/ 209891 w 976231"/>
                <a:gd name="connsiteY7" fmla="*/ 1015182 h 1094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76231" h="1094567">
                  <a:moveTo>
                    <a:pt x="209891" y="1015182"/>
                  </a:moveTo>
                  <a:lnTo>
                    <a:pt x="4646" y="325136"/>
                  </a:lnTo>
                  <a:cubicBezTo>
                    <a:pt x="-12839" y="266429"/>
                    <a:pt x="20549" y="204658"/>
                    <a:pt x="79242" y="187126"/>
                  </a:cubicBezTo>
                  <a:lnTo>
                    <a:pt x="707291" y="0"/>
                  </a:lnTo>
                  <a:lnTo>
                    <a:pt x="976232" y="902651"/>
                  </a:lnTo>
                  <a:lnTo>
                    <a:pt x="348183" y="1089849"/>
                  </a:lnTo>
                  <a:cubicBezTo>
                    <a:pt x="289484" y="1107477"/>
                    <a:pt x="227609" y="1074182"/>
                    <a:pt x="209981" y="1015482"/>
                  </a:cubicBezTo>
                  <a:cubicBezTo>
                    <a:pt x="209951" y="1015382"/>
                    <a:pt x="209921" y="1015282"/>
                    <a:pt x="209891" y="1015182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B415599-3598-5356-9674-A3A94F88D28D}"/>
                </a:ext>
              </a:extLst>
            </p:cNvPr>
            <p:cNvSpPr/>
            <p:nvPr/>
          </p:nvSpPr>
          <p:spPr>
            <a:xfrm rot="-995400">
              <a:off x="4214066" y="4969253"/>
              <a:ext cx="646661" cy="941931"/>
            </a:xfrm>
            <a:custGeom>
              <a:avLst/>
              <a:gdLst>
                <a:gd name="connsiteX0" fmla="*/ 0 w 646661"/>
                <a:gd name="connsiteY0" fmla="*/ 0 h 941931"/>
                <a:gd name="connsiteX1" fmla="*/ 646662 w 646661"/>
                <a:gd name="connsiteY1" fmla="*/ 0 h 941931"/>
                <a:gd name="connsiteX2" fmla="*/ 646662 w 646661"/>
                <a:gd name="connsiteY2" fmla="*/ 941931 h 941931"/>
                <a:gd name="connsiteX3" fmla="*/ 0 w 646661"/>
                <a:gd name="connsiteY3" fmla="*/ 941931 h 94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941931">
                  <a:moveTo>
                    <a:pt x="0" y="0"/>
                  </a:moveTo>
                  <a:lnTo>
                    <a:pt x="646662" y="0"/>
                  </a:lnTo>
                  <a:lnTo>
                    <a:pt x="646662" y="941931"/>
                  </a:lnTo>
                  <a:lnTo>
                    <a:pt x="0" y="941931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588A9AE2-0F68-AB25-410C-0BFE5AD66827}"/>
                </a:ext>
              </a:extLst>
            </p:cNvPr>
            <p:cNvSpPr/>
            <p:nvPr/>
          </p:nvSpPr>
          <p:spPr>
            <a:xfrm>
              <a:off x="3511970" y="5528651"/>
              <a:ext cx="868325" cy="641394"/>
            </a:xfrm>
            <a:custGeom>
              <a:avLst/>
              <a:gdLst>
                <a:gd name="connsiteX0" fmla="*/ 102268 w 868325"/>
                <a:gd name="connsiteY0" fmla="*/ 562087 h 641394"/>
                <a:gd name="connsiteX1" fmla="*/ 0 w 868325"/>
                <a:gd name="connsiteY1" fmla="*/ 218834 h 641394"/>
                <a:gd name="connsiteX2" fmla="*/ 734351 w 868325"/>
                <a:gd name="connsiteY2" fmla="*/ 0 h 641394"/>
                <a:gd name="connsiteX3" fmla="*/ 868326 w 868325"/>
                <a:gd name="connsiteY3" fmla="*/ 449557 h 641394"/>
                <a:gd name="connsiteX4" fmla="*/ 240278 w 868325"/>
                <a:gd name="connsiteY4" fmla="*/ 636754 h 641394"/>
                <a:gd name="connsiteX5" fmla="*/ 102268 w 868325"/>
                <a:gd name="connsiteY5" fmla="*/ 562087 h 64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68325" h="641394">
                  <a:moveTo>
                    <a:pt x="102268" y="562087"/>
                  </a:moveTo>
                  <a:lnTo>
                    <a:pt x="0" y="218834"/>
                  </a:lnTo>
                  <a:lnTo>
                    <a:pt x="734351" y="0"/>
                  </a:lnTo>
                  <a:lnTo>
                    <a:pt x="868326" y="449557"/>
                  </a:lnTo>
                  <a:lnTo>
                    <a:pt x="240278" y="636754"/>
                  </a:lnTo>
                  <a:cubicBezTo>
                    <a:pt x="181550" y="654234"/>
                    <a:pt x="119769" y="620809"/>
                    <a:pt x="102268" y="562087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BE3F3D2-80DE-775A-AA4B-55D74F427292}"/>
                </a:ext>
              </a:extLst>
            </p:cNvPr>
            <p:cNvSpPr/>
            <p:nvPr/>
          </p:nvSpPr>
          <p:spPr>
            <a:xfrm rot="-995400">
              <a:off x="4281611" y="5432210"/>
              <a:ext cx="646661" cy="469090"/>
            </a:xfrm>
            <a:custGeom>
              <a:avLst/>
              <a:gdLst>
                <a:gd name="connsiteX0" fmla="*/ 0 w 646661"/>
                <a:gd name="connsiteY0" fmla="*/ 0 h 469090"/>
                <a:gd name="connsiteX1" fmla="*/ 646662 w 646661"/>
                <a:gd name="connsiteY1" fmla="*/ 0 h 469090"/>
                <a:gd name="connsiteX2" fmla="*/ 646662 w 646661"/>
                <a:gd name="connsiteY2" fmla="*/ 469090 h 469090"/>
                <a:gd name="connsiteX3" fmla="*/ 0 w 646661"/>
                <a:gd name="connsiteY3" fmla="*/ 469090 h 4690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6661" h="469090">
                  <a:moveTo>
                    <a:pt x="0" y="0"/>
                  </a:moveTo>
                  <a:lnTo>
                    <a:pt x="646662" y="0"/>
                  </a:lnTo>
                  <a:lnTo>
                    <a:pt x="646662" y="469090"/>
                  </a:lnTo>
                  <a:lnTo>
                    <a:pt x="0" y="469090"/>
                  </a:lnTo>
                  <a:close/>
                </a:path>
              </a:pathLst>
            </a:custGeom>
            <a:solidFill>
              <a:srgbClr val="16141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3852FD5-4432-2F4C-FB8C-7ED19F9CB78C}"/>
                </a:ext>
              </a:extLst>
            </p:cNvPr>
            <p:cNvSpPr/>
            <p:nvPr/>
          </p:nvSpPr>
          <p:spPr>
            <a:xfrm>
              <a:off x="4648671" y="3629714"/>
              <a:ext cx="4097177" cy="2493721"/>
            </a:xfrm>
            <a:custGeom>
              <a:avLst/>
              <a:gdLst>
                <a:gd name="connsiteX0" fmla="*/ 0 w 4097177"/>
                <a:gd name="connsiteY0" fmla="*/ 291801 h 2493721"/>
                <a:gd name="connsiteX1" fmla="*/ 563432 w 4097177"/>
                <a:gd name="connsiteY1" fmla="*/ 1110515 h 2493721"/>
                <a:gd name="connsiteX2" fmla="*/ 1958033 w 4097177"/>
                <a:gd name="connsiteY2" fmla="*/ 892248 h 2493721"/>
                <a:gd name="connsiteX3" fmla="*/ 3614216 w 4097177"/>
                <a:gd name="connsiteY3" fmla="*/ 2493722 h 2493721"/>
                <a:gd name="connsiteX4" fmla="*/ 4097178 w 4097177"/>
                <a:gd name="connsiteY4" fmla="*/ 1996251 h 2493721"/>
                <a:gd name="connsiteX5" fmla="*/ 2521324 w 4097177"/>
                <a:gd name="connsiteY5" fmla="*/ 270640 h 2493721"/>
                <a:gd name="connsiteX6" fmla="*/ 2186138 w 4097177"/>
                <a:gd name="connsiteY6" fmla="*/ 107152 h 2493721"/>
                <a:gd name="connsiteX7" fmla="*/ 820978 w 4097177"/>
                <a:gd name="connsiteY7" fmla="*/ 0 h 249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97177" h="2493721">
                  <a:moveTo>
                    <a:pt x="0" y="291801"/>
                  </a:moveTo>
                  <a:cubicBezTo>
                    <a:pt x="0" y="291801"/>
                    <a:pt x="132064" y="1029266"/>
                    <a:pt x="563432" y="1110515"/>
                  </a:cubicBezTo>
                  <a:cubicBezTo>
                    <a:pt x="994799" y="1191763"/>
                    <a:pt x="1958033" y="892248"/>
                    <a:pt x="1958033" y="892248"/>
                  </a:cubicBezTo>
                  <a:lnTo>
                    <a:pt x="3614216" y="2493722"/>
                  </a:lnTo>
                  <a:lnTo>
                    <a:pt x="4097178" y="1996251"/>
                  </a:lnTo>
                  <a:lnTo>
                    <a:pt x="2521324" y="270640"/>
                  </a:lnTo>
                  <a:cubicBezTo>
                    <a:pt x="2434396" y="175576"/>
                    <a:pt x="2314568" y="117129"/>
                    <a:pt x="2186138" y="107152"/>
                  </a:cubicBezTo>
                  <a:lnTo>
                    <a:pt x="820978" y="0"/>
                  </a:lnTo>
                  <a:close/>
                </a:path>
              </a:pathLst>
            </a:custGeom>
            <a:solidFill>
              <a:srgbClr val="254BE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351A848-0B3A-0560-9522-5C2221E928A7}"/>
                </a:ext>
              </a:extLst>
            </p:cNvPr>
            <p:cNvSpPr/>
            <p:nvPr/>
          </p:nvSpPr>
          <p:spPr>
            <a:xfrm>
              <a:off x="3901015" y="3206061"/>
              <a:ext cx="466542" cy="2025790"/>
            </a:xfrm>
            <a:custGeom>
              <a:avLst/>
              <a:gdLst>
                <a:gd name="connsiteX0" fmla="*/ 442055 w 466542"/>
                <a:gd name="connsiteY0" fmla="*/ 304328 h 2025790"/>
                <a:gd name="connsiteX1" fmla="*/ 431721 w 466542"/>
                <a:gd name="connsiteY1" fmla="*/ 397891 h 2025790"/>
                <a:gd name="connsiteX2" fmla="*/ 434411 w 466542"/>
                <a:gd name="connsiteY2" fmla="*/ 1801623 h 2025790"/>
                <a:gd name="connsiteX3" fmla="*/ 276302 w 466542"/>
                <a:gd name="connsiteY3" fmla="*/ 1849183 h 2025790"/>
                <a:gd name="connsiteX4" fmla="*/ 200220 w 466542"/>
                <a:gd name="connsiteY4" fmla="*/ 1948762 h 2025790"/>
                <a:gd name="connsiteX5" fmla="*/ 26116 w 466542"/>
                <a:gd name="connsiteY5" fmla="*/ 2005735 h 2025790"/>
                <a:gd name="connsiteX6" fmla="*/ 119608 w 466542"/>
                <a:gd name="connsiteY6" fmla="*/ 1899008 h 2025790"/>
                <a:gd name="connsiteX7" fmla="*/ 51453 w 466542"/>
                <a:gd name="connsiteY7" fmla="*/ 1916772 h 2025790"/>
                <a:gd name="connsiteX8" fmla="*/ 155986 w 466542"/>
                <a:gd name="connsiteY8" fmla="*/ 1831843 h 2025790"/>
                <a:gd name="connsiteX9" fmla="*/ 158251 w 466542"/>
                <a:gd name="connsiteY9" fmla="*/ 1828588 h 2025790"/>
                <a:gd name="connsiteX10" fmla="*/ 159666 w 466542"/>
                <a:gd name="connsiteY10" fmla="*/ 1828588 h 2025790"/>
                <a:gd name="connsiteX11" fmla="*/ 14580 w 466542"/>
                <a:gd name="connsiteY11" fmla="*/ 167168 h 2025790"/>
                <a:gd name="connsiteX12" fmla="*/ 0 w 466542"/>
                <a:gd name="connsiteY12" fmla="*/ 0 h 2025790"/>
                <a:gd name="connsiteX13" fmla="*/ 466542 w 466542"/>
                <a:gd name="connsiteY13" fmla="*/ 83372 h 2025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66542" h="2025790">
                  <a:moveTo>
                    <a:pt x="442055" y="304328"/>
                  </a:moveTo>
                  <a:lnTo>
                    <a:pt x="431721" y="397891"/>
                  </a:lnTo>
                  <a:lnTo>
                    <a:pt x="434411" y="1801623"/>
                  </a:lnTo>
                  <a:lnTo>
                    <a:pt x="276302" y="1849183"/>
                  </a:lnTo>
                  <a:lnTo>
                    <a:pt x="200220" y="1948762"/>
                  </a:lnTo>
                  <a:cubicBezTo>
                    <a:pt x="122368" y="2077783"/>
                    <a:pt x="26116" y="2005735"/>
                    <a:pt x="26116" y="2005735"/>
                  </a:cubicBezTo>
                  <a:lnTo>
                    <a:pt x="119608" y="1899008"/>
                  </a:lnTo>
                  <a:lnTo>
                    <a:pt x="51453" y="1916772"/>
                  </a:lnTo>
                  <a:lnTo>
                    <a:pt x="155986" y="1831843"/>
                  </a:lnTo>
                  <a:lnTo>
                    <a:pt x="158251" y="1828588"/>
                  </a:lnTo>
                  <a:lnTo>
                    <a:pt x="159666" y="1828588"/>
                  </a:lnTo>
                  <a:lnTo>
                    <a:pt x="14580" y="167168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75CB631-AC78-5AC4-7566-F04C9095C3A6}"/>
                </a:ext>
              </a:extLst>
            </p:cNvPr>
            <p:cNvSpPr/>
            <p:nvPr/>
          </p:nvSpPr>
          <p:spPr>
            <a:xfrm>
              <a:off x="3901015" y="3206061"/>
              <a:ext cx="466542" cy="304045"/>
            </a:xfrm>
            <a:custGeom>
              <a:avLst/>
              <a:gdLst>
                <a:gd name="connsiteX0" fmla="*/ 466542 w 466542"/>
                <a:gd name="connsiteY0" fmla="*/ 83372 h 304045"/>
                <a:gd name="connsiteX1" fmla="*/ 442055 w 466542"/>
                <a:gd name="connsiteY1" fmla="*/ 304045 h 304045"/>
                <a:gd name="connsiteX2" fmla="*/ 14580 w 466542"/>
                <a:gd name="connsiteY2" fmla="*/ 167239 h 304045"/>
                <a:gd name="connsiteX3" fmla="*/ 0 w 466542"/>
                <a:gd name="connsiteY3" fmla="*/ 0 h 304045"/>
                <a:gd name="connsiteX4" fmla="*/ 466542 w 466542"/>
                <a:gd name="connsiteY4" fmla="*/ 83372 h 3040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542" h="304045">
                  <a:moveTo>
                    <a:pt x="466542" y="83372"/>
                  </a:moveTo>
                  <a:lnTo>
                    <a:pt x="442055" y="304045"/>
                  </a:lnTo>
                  <a:lnTo>
                    <a:pt x="14580" y="167239"/>
                  </a:lnTo>
                  <a:lnTo>
                    <a:pt x="0" y="0"/>
                  </a:lnTo>
                  <a:lnTo>
                    <a:pt x="466542" y="83372"/>
                  </a:ln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1EA1D80-5775-6DB6-12EA-3D8A9B115831}"/>
                </a:ext>
              </a:extLst>
            </p:cNvPr>
            <p:cNvSpPr/>
            <p:nvPr/>
          </p:nvSpPr>
          <p:spPr>
            <a:xfrm>
              <a:off x="3839247" y="1664551"/>
              <a:ext cx="2161066" cy="2682458"/>
            </a:xfrm>
            <a:custGeom>
              <a:avLst/>
              <a:gdLst>
                <a:gd name="connsiteX0" fmla="*/ 1857517 w 2161066"/>
                <a:gd name="connsiteY0" fmla="*/ 514650 h 2682458"/>
                <a:gd name="connsiteX1" fmla="*/ 1294297 w 2161066"/>
                <a:gd name="connsiteY1" fmla="*/ 60564 h 2682458"/>
                <a:gd name="connsiteX2" fmla="*/ 1067325 w 2161066"/>
                <a:gd name="connsiteY2" fmla="*/ 5715 h 2682458"/>
                <a:gd name="connsiteX3" fmla="*/ 813246 w 2161066"/>
                <a:gd name="connsiteY3" fmla="*/ 58441 h 2682458"/>
                <a:gd name="connsiteX4" fmla="*/ 395043 w 2161066"/>
                <a:gd name="connsiteY4" fmla="*/ 273877 h 2682458"/>
                <a:gd name="connsiteX5" fmla="*/ 148112 w 2161066"/>
                <a:gd name="connsiteY5" fmla="*/ 525691 h 2682458"/>
                <a:gd name="connsiteX6" fmla="*/ 407 w 2161066"/>
                <a:gd name="connsiteY6" fmla="*/ 908932 h 2682458"/>
                <a:gd name="connsiteX7" fmla="*/ 28716 w 2161066"/>
                <a:gd name="connsiteY7" fmla="*/ 1620211 h 2682458"/>
                <a:gd name="connsiteX8" fmla="*/ 559521 w 2161066"/>
                <a:gd name="connsiteY8" fmla="*/ 1709457 h 2682458"/>
                <a:gd name="connsiteX9" fmla="*/ 700079 w 2161066"/>
                <a:gd name="connsiteY9" fmla="*/ 2682458 h 2682458"/>
                <a:gd name="connsiteX10" fmla="*/ 1573642 w 2161066"/>
                <a:gd name="connsiteY10" fmla="*/ 2331278 h 2682458"/>
                <a:gd name="connsiteX11" fmla="*/ 2161066 w 2161066"/>
                <a:gd name="connsiteY11" fmla="*/ 1791342 h 2682458"/>
                <a:gd name="connsiteX12" fmla="*/ 1733025 w 2161066"/>
                <a:gd name="connsiteY12" fmla="*/ 932288 h 2682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161066" h="2682458">
                  <a:moveTo>
                    <a:pt x="1857517" y="514650"/>
                  </a:moveTo>
                  <a:lnTo>
                    <a:pt x="1294297" y="60564"/>
                  </a:lnTo>
                  <a:cubicBezTo>
                    <a:pt x="1230677" y="9202"/>
                    <a:pt x="1147379" y="-10927"/>
                    <a:pt x="1067325" y="5715"/>
                  </a:cubicBezTo>
                  <a:lnTo>
                    <a:pt x="813246" y="58441"/>
                  </a:lnTo>
                  <a:cubicBezTo>
                    <a:pt x="813246" y="58441"/>
                    <a:pt x="944390" y="351375"/>
                    <a:pt x="395043" y="273877"/>
                  </a:cubicBezTo>
                  <a:lnTo>
                    <a:pt x="148112" y="525691"/>
                  </a:lnTo>
                  <a:cubicBezTo>
                    <a:pt x="48193" y="627641"/>
                    <a:pt x="-5245" y="766294"/>
                    <a:pt x="407" y="908932"/>
                  </a:cubicBezTo>
                  <a:lnTo>
                    <a:pt x="28716" y="1620211"/>
                  </a:lnTo>
                  <a:lnTo>
                    <a:pt x="559521" y="1709457"/>
                  </a:lnTo>
                  <a:lnTo>
                    <a:pt x="700079" y="2682458"/>
                  </a:lnTo>
                  <a:cubicBezTo>
                    <a:pt x="700079" y="2682458"/>
                    <a:pt x="1360259" y="2684157"/>
                    <a:pt x="1573642" y="2331278"/>
                  </a:cubicBezTo>
                  <a:cubicBezTo>
                    <a:pt x="1651493" y="2202185"/>
                    <a:pt x="2161066" y="1791342"/>
                    <a:pt x="2161066" y="1791342"/>
                  </a:cubicBezTo>
                  <a:lnTo>
                    <a:pt x="1733025" y="932288"/>
                  </a:lnTo>
                  <a:close/>
                </a:path>
              </a:pathLst>
            </a:custGeom>
            <a:solidFill>
              <a:srgbClr val="00B0F0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BB2F027-A344-90A9-9550-9352F488981A}"/>
                </a:ext>
              </a:extLst>
            </p:cNvPr>
            <p:cNvSpPr/>
            <p:nvPr/>
          </p:nvSpPr>
          <p:spPr>
            <a:xfrm rot="-2036400">
              <a:off x="4751607" y="2617274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4A384DD-52C6-66BE-933C-4A34F449A6B3}"/>
                </a:ext>
              </a:extLst>
            </p:cNvPr>
            <p:cNvSpPr/>
            <p:nvPr/>
          </p:nvSpPr>
          <p:spPr>
            <a:xfrm rot="-2036400">
              <a:off x="4776094" y="2600617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FC6FB4E9-977D-7228-5359-D5920DA6BFDE}"/>
                </a:ext>
              </a:extLst>
            </p:cNvPr>
            <p:cNvSpPr/>
            <p:nvPr/>
          </p:nvSpPr>
          <p:spPr>
            <a:xfrm rot="-2036400">
              <a:off x="4876046" y="2533522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4F216C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D72FECB-7642-7F31-6BC0-5E065A55C573}"/>
                </a:ext>
              </a:extLst>
            </p:cNvPr>
            <p:cNvSpPr/>
            <p:nvPr/>
          </p:nvSpPr>
          <p:spPr>
            <a:xfrm rot="-2036400">
              <a:off x="4804389" y="2716940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537FBE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2169A82-C602-4DCF-52F4-8A89AC9D34E4}"/>
                </a:ext>
              </a:extLst>
            </p:cNvPr>
            <p:cNvSpPr/>
            <p:nvPr/>
          </p:nvSpPr>
          <p:spPr>
            <a:xfrm rot="-2040449">
              <a:off x="4949683" y="2488244"/>
              <a:ext cx="692750" cy="1065487"/>
            </a:xfrm>
            <a:custGeom>
              <a:avLst/>
              <a:gdLst>
                <a:gd name="connsiteX0" fmla="*/ 1 w 692750"/>
                <a:gd name="connsiteY0" fmla="*/ -1 h 1065487"/>
                <a:gd name="connsiteX1" fmla="*/ 692752 w 692750"/>
                <a:gd name="connsiteY1" fmla="*/ -1 h 1065487"/>
                <a:gd name="connsiteX2" fmla="*/ 692752 w 692750"/>
                <a:gd name="connsiteY2" fmla="*/ 1065486 h 1065487"/>
                <a:gd name="connsiteX3" fmla="*/ 1 w 692750"/>
                <a:gd name="connsiteY3" fmla="*/ 1065486 h 1065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2750" h="1065487">
                  <a:moveTo>
                    <a:pt x="1" y="-1"/>
                  </a:moveTo>
                  <a:lnTo>
                    <a:pt x="692752" y="-1"/>
                  </a:lnTo>
                  <a:lnTo>
                    <a:pt x="692752" y="1065486"/>
                  </a:lnTo>
                  <a:lnTo>
                    <a:pt x="1" y="1065486"/>
                  </a:lnTo>
                  <a:close/>
                </a:path>
              </a:pathLst>
            </a:custGeom>
            <a:solidFill>
              <a:srgbClr val="EE504F"/>
            </a:solidFill>
            <a:ln w="708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15926CD3-6B91-82DC-A284-CFB78788C144}"/>
                </a:ext>
              </a:extLst>
            </p:cNvPr>
            <p:cNvSpPr/>
            <p:nvPr/>
          </p:nvSpPr>
          <p:spPr>
            <a:xfrm rot="-2036400">
              <a:off x="4968061" y="2477639"/>
              <a:ext cx="691886" cy="1062671"/>
            </a:xfrm>
            <a:custGeom>
              <a:avLst/>
              <a:gdLst>
                <a:gd name="connsiteX0" fmla="*/ 0 w 691886"/>
                <a:gd name="connsiteY0" fmla="*/ 0 h 1062671"/>
                <a:gd name="connsiteX1" fmla="*/ 691887 w 691886"/>
                <a:gd name="connsiteY1" fmla="*/ 0 h 1062671"/>
                <a:gd name="connsiteX2" fmla="*/ 691887 w 691886"/>
                <a:gd name="connsiteY2" fmla="*/ 1062672 h 1062671"/>
                <a:gd name="connsiteX3" fmla="*/ 0 w 691886"/>
                <a:gd name="connsiteY3" fmla="*/ 1062672 h 106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2671">
                  <a:moveTo>
                    <a:pt x="0" y="0"/>
                  </a:moveTo>
                  <a:lnTo>
                    <a:pt x="691887" y="0"/>
                  </a:lnTo>
                  <a:lnTo>
                    <a:pt x="691887" y="1062672"/>
                  </a:lnTo>
                  <a:lnTo>
                    <a:pt x="0" y="1062672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4E2D7AF5-84DC-6F80-26E4-3ADA1246CEE7}"/>
                </a:ext>
              </a:extLst>
            </p:cNvPr>
            <p:cNvSpPr/>
            <p:nvPr/>
          </p:nvSpPr>
          <p:spPr>
            <a:xfrm rot="-2036400">
              <a:off x="5068084" y="2410473"/>
              <a:ext cx="691886" cy="1064157"/>
            </a:xfrm>
            <a:custGeom>
              <a:avLst/>
              <a:gdLst>
                <a:gd name="connsiteX0" fmla="*/ 0 w 691886"/>
                <a:gd name="connsiteY0" fmla="*/ 0 h 1064157"/>
                <a:gd name="connsiteX1" fmla="*/ 691887 w 691886"/>
                <a:gd name="connsiteY1" fmla="*/ 0 h 1064157"/>
                <a:gd name="connsiteX2" fmla="*/ 691887 w 691886"/>
                <a:gd name="connsiteY2" fmla="*/ 1064158 h 1064157"/>
                <a:gd name="connsiteX3" fmla="*/ 0 w 691886"/>
                <a:gd name="connsiteY3" fmla="*/ 1064158 h 1064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91886" h="1064157">
                  <a:moveTo>
                    <a:pt x="0" y="0"/>
                  </a:moveTo>
                  <a:lnTo>
                    <a:pt x="691887" y="0"/>
                  </a:lnTo>
                  <a:lnTo>
                    <a:pt x="691887" y="1064158"/>
                  </a:lnTo>
                  <a:lnTo>
                    <a:pt x="0" y="1064158"/>
                  </a:ln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43D6D088-DB11-FCC2-1ACF-F1C2C86A4771}"/>
                </a:ext>
              </a:extLst>
            </p:cNvPr>
            <p:cNvSpPr/>
            <p:nvPr/>
          </p:nvSpPr>
          <p:spPr>
            <a:xfrm rot="-2036400">
              <a:off x="4996395" y="2593949"/>
              <a:ext cx="465268" cy="123075"/>
            </a:xfrm>
            <a:custGeom>
              <a:avLst/>
              <a:gdLst>
                <a:gd name="connsiteX0" fmla="*/ 0 w 465268"/>
                <a:gd name="connsiteY0" fmla="*/ 0 h 123075"/>
                <a:gd name="connsiteX1" fmla="*/ 465268 w 465268"/>
                <a:gd name="connsiteY1" fmla="*/ 0 h 123075"/>
                <a:gd name="connsiteX2" fmla="*/ 465268 w 465268"/>
                <a:gd name="connsiteY2" fmla="*/ 123076 h 123075"/>
                <a:gd name="connsiteX3" fmla="*/ 0 w 465268"/>
                <a:gd name="connsiteY3" fmla="*/ 123076 h 12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5268" h="123075">
                  <a:moveTo>
                    <a:pt x="0" y="0"/>
                  </a:moveTo>
                  <a:lnTo>
                    <a:pt x="465268" y="0"/>
                  </a:lnTo>
                  <a:lnTo>
                    <a:pt x="465268" y="123076"/>
                  </a:lnTo>
                  <a:lnTo>
                    <a:pt x="0" y="123076"/>
                  </a:lnTo>
                  <a:close/>
                </a:path>
              </a:pathLst>
            </a:custGeom>
            <a:solidFill>
              <a:srgbClr val="F5F2D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BB87975B-D078-2DD0-E1EE-D39BA4811230}"/>
                </a:ext>
              </a:extLst>
            </p:cNvPr>
            <p:cNvSpPr/>
            <p:nvPr/>
          </p:nvSpPr>
          <p:spPr>
            <a:xfrm>
              <a:off x="4792413" y="2183377"/>
              <a:ext cx="1374867" cy="1427865"/>
            </a:xfrm>
            <a:custGeom>
              <a:avLst/>
              <a:gdLst>
                <a:gd name="connsiteX0" fmla="*/ 1274923 w 1374867"/>
                <a:gd name="connsiteY0" fmla="*/ 821403 h 1427865"/>
                <a:gd name="connsiteX1" fmla="*/ 494215 w 1374867"/>
                <a:gd name="connsiteY1" fmla="*/ 1231538 h 1427865"/>
                <a:gd name="connsiteX2" fmla="*/ 199016 w 1374867"/>
                <a:gd name="connsiteY2" fmla="*/ 1427865 h 1427865"/>
                <a:gd name="connsiteX3" fmla="*/ 169928 w 1374867"/>
                <a:gd name="connsiteY3" fmla="*/ 1393965 h 1427865"/>
                <a:gd name="connsiteX4" fmla="*/ 108497 w 1374867"/>
                <a:gd name="connsiteY4" fmla="*/ 1343290 h 1427865"/>
                <a:gd name="connsiteX5" fmla="*/ 69996 w 1374867"/>
                <a:gd name="connsiteY5" fmla="*/ 1284831 h 1427865"/>
                <a:gd name="connsiteX6" fmla="*/ 50037 w 1374867"/>
                <a:gd name="connsiteY6" fmla="*/ 1215897 h 1427865"/>
                <a:gd name="connsiteX7" fmla="*/ 134541 w 1374867"/>
                <a:gd name="connsiteY7" fmla="*/ 1188366 h 1427865"/>
                <a:gd name="connsiteX8" fmla="*/ 229025 w 1374867"/>
                <a:gd name="connsiteY8" fmla="*/ 1119503 h 1427865"/>
                <a:gd name="connsiteX9" fmla="*/ 126190 w 1374867"/>
                <a:gd name="connsiteY9" fmla="*/ 1100040 h 1427865"/>
                <a:gd name="connsiteX10" fmla="*/ 0 w 1374867"/>
                <a:gd name="connsiteY10" fmla="*/ 1065573 h 1427865"/>
                <a:gd name="connsiteX11" fmla="*/ 140982 w 1374867"/>
                <a:gd name="connsiteY11" fmla="*/ 1023604 h 1427865"/>
                <a:gd name="connsiteX12" fmla="*/ 372413 w 1374867"/>
                <a:gd name="connsiteY12" fmla="*/ 1032876 h 1427865"/>
                <a:gd name="connsiteX13" fmla="*/ 933509 w 1374867"/>
                <a:gd name="connsiteY13" fmla="*/ 605755 h 1427865"/>
                <a:gd name="connsiteX14" fmla="*/ 844405 w 1374867"/>
                <a:gd name="connsiteY14" fmla="*/ 470647 h 1427865"/>
                <a:gd name="connsiteX15" fmla="*/ 761387 w 1374867"/>
                <a:gd name="connsiteY15" fmla="*/ 344882 h 1427865"/>
                <a:gd name="connsiteX16" fmla="*/ 902935 w 1374867"/>
                <a:gd name="connsiteY16" fmla="*/ 0 h 1427865"/>
                <a:gd name="connsiteX17" fmla="*/ 947876 w 1374867"/>
                <a:gd name="connsiteY17" fmla="*/ 46003 h 1427865"/>
                <a:gd name="connsiteX18" fmla="*/ 1298915 w 1374867"/>
                <a:gd name="connsiteY18" fmla="*/ 428890 h 1427865"/>
                <a:gd name="connsiteX19" fmla="*/ 1274923 w 1374867"/>
                <a:gd name="connsiteY19" fmla="*/ 821403 h 1427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74867" h="1427865">
                  <a:moveTo>
                    <a:pt x="1274923" y="821403"/>
                  </a:moveTo>
                  <a:lnTo>
                    <a:pt x="494215" y="1231538"/>
                  </a:lnTo>
                  <a:cubicBezTo>
                    <a:pt x="494215" y="1231538"/>
                    <a:pt x="397113" y="1405642"/>
                    <a:pt x="199016" y="1427865"/>
                  </a:cubicBezTo>
                  <a:cubicBezTo>
                    <a:pt x="199016" y="1427865"/>
                    <a:pt x="173892" y="1417815"/>
                    <a:pt x="169928" y="1393965"/>
                  </a:cubicBezTo>
                  <a:cubicBezTo>
                    <a:pt x="169928" y="1393965"/>
                    <a:pt x="106940" y="1398565"/>
                    <a:pt x="108497" y="1343290"/>
                  </a:cubicBezTo>
                  <a:cubicBezTo>
                    <a:pt x="108497" y="1343290"/>
                    <a:pt x="64475" y="1334868"/>
                    <a:pt x="69996" y="1284831"/>
                  </a:cubicBezTo>
                  <a:cubicBezTo>
                    <a:pt x="69996" y="1284831"/>
                    <a:pt x="29088" y="1264094"/>
                    <a:pt x="50037" y="1215897"/>
                  </a:cubicBezTo>
                  <a:lnTo>
                    <a:pt x="134541" y="1188366"/>
                  </a:lnTo>
                  <a:lnTo>
                    <a:pt x="229025" y="1119503"/>
                  </a:lnTo>
                  <a:lnTo>
                    <a:pt x="126190" y="1100040"/>
                  </a:lnTo>
                  <a:cubicBezTo>
                    <a:pt x="126190" y="1100040"/>
                    <a:pt x="30079" y="1134932"/>
                    <a:pt x="0" y="1065573"/>
                  </a:cubicBezTo>
                  <a:lnTo>
                    <a:pt x="140982" y="1023604"/>
                  </a:lnTo>
                  <a:lnTo>
                    <a:pt x="372413" y="1032876"/>
                  </a:lnTo>
                  <a:lnTo>
                    <a:pt x="933509" y="605755"/>
                  </a:lnTo>
                  <a:lnTo>
                    <a:pt x="844405" y="470647"/>
                  </a:lnTo>
                  <a:lnTo>
                    <a:pt x="761387" y="344882"/>
                  </a:lnTo>
                  <a:lnTo>
                    <a:pt x="902935" y="0"/>
                  </a:lnTo>
                  <a:cubicBezTo>
                    <a:pt x="902935" y="0"/>
                    <a:pt x="920345" y="17693"/>
                    <a:pt x="947876" y="46003"/>
                  </a:cubicBezTo>
                  <a:cubicBezTo>
                    <a:pt x="1040661" y="141194"/>
                    <a:pt x="1248524" y="356984"/>
                    <a:pt x="1298915" y="428890"/>
                  </a:cubicBezTo>
                  <a:cubicBezTo>
                    <a:pt x="1364381" y="522241"/>
                    <a:pt x="1441100" y="674759"/>
                    <a:pt x="1274923" y="821403"/>
                  </a:cubicBezTo>
                  <a:close/>
                </a:path>
              </a:pathLst>
            </a:custGeom>
            <a:solidFill>
              <a:srgbClr val="FCBB9D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E8C8795-671E-615B-71F9-A1B721A827CF}"/>
                </a:ext>
              </a:extLst>
            </p:cNvPr>
            <p:cNvSpPr/>
            <p:nvPr/>
          </p:nvSpPr>
          <p:spPr>
            <a:xfrm>
              <a:off x="5553800" y="2183377"/>
              <a:ext cx="186560" cy="470647"/>
            </a:xfrm>
            <a:custGeom>
              <a:avLst/>
              <a:gdLst>
                <a:gd name="connsiteX0" fmla="*/ 186560 w 186560"/>
                <a:gd name="connsiteY0" fmla="*/ 46003 h 470647"/>
                <a:gd name="connsiteX1" fmla="*/ 83018 w 186560"/>
                <a:gd name="connsiteY1" fmla="*/ 470647 h 470647"/>
                <a:gd name="connsiteX2" fmla="*/ 0 w 186560"/>
                <a:gd name="connsiteY2" fmla="*/ 344882 h 470647"/>
                <a:gd name="connsiteX3" fmla="*/ 141548 w 186560"/>
                <a:gd name="connsiteY3" fmla="*/ 0 h 470647"/>
                <a:gd name="connsiteX4" fmla="*/ 186560 w 186560"/>
                <a:gd name="connsiteY4" fmla="*/ 46003 h 470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6560" h="470647">
                  <a:moveTo>
                    <a:pt x="186560" y="46003"/>
                  </a:moveTo>
                  <a:lnTo>
                    <a:pt x="83018" y="470647"/>
                  </a:lnTo>
                  <a:lnTo>
                    <a:pt x="0" y="344882"/>
                  </a:lnTo>
                  <a:lnTo>
                    <a:pt x="141548" y="0"/>
                  </a:lnTo>
                  <a:cubicBezTo>
                    <a:pt x="141548" y="0"/>
                    <a:pt x="159029" y="17693"/>
                    <a:pt x="186560" y="46003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13A6371-6CA5-B93E-EA53-305E9C0BD3B2}"/>
                </a:ext>
              </a:extLst>
            </p:cNvPr>
            <p:cNvSpPr/>
            <p:nvPr/>
          </p:nvSpPr>
          <p:spPr>
            <a:xfrm>
              <a:off x="4375625" y="1550728"/>
              <a:ext cx="275310" cy="165245"/>
            </a:xfrm>
            <a:custGeom>
              <a:avLst/>
              <a:gdLst>
                <a:gd name="connsiteX0" fmla="*/ 275311 w 275310"/>
                <a:gd name="connsiteY0" fmla="*/ 165186 h 165245"/>
                <a:gd name="connsiteX1" fmla="*/ 0 w 275310"/>
                <a:gd name="connsiteY1" fmla="*/ 0 h 165245"/>
                <a:gd name="connsiteX2" fmla="*/ 241410 w 275310"/>
                <a:gd name="connsiteY2" fmla="*/ 89741 h 1652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5310" h="165245">
                  <a:moveTo>
                    <a:pt x="275311" y="165186"/>
                  </a:moveTo>
                  <a:cubicBezTo>
                    <a:pt x="159457" y="167475"/>
                    <a:pt x="52500" y="103301"/>
                    <a:pt x="0" y="0"/>
                  </a:cubicBezTo>
                  <a:cubicBezTo>
                    <a:pt x="73959" y="73959"/>
                    <a:pt x="174741" y="89104"/>
                    <a:pt x="241410" y="89741"/>
                  </a:cubicBezTo>
                  <a:close/>
                </a:path>
              </a:pathLst>
            </a:custGeom>
            <a:solidFill>
              <a:srgbClr val="E6A68A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82DC9BB-91A7-6360-57A7-4F7367029E15}"/>
                </a:ext>
              </a:extLst>
            </p:cNvPr>
            <p:cNvSpPr/>
            <p:nvPr/>
          </p:nvSpPr>
          <p:spPr>
            <a:xfrm rot="-5391000">
              <a:off x="4188067" y="3178183"/>
              <a:ext cx="360098" cy="21232"/>
            </a:xfrm>
            <a:custGeom>
              <a:avLst/>
              <a:gdLst>
                <a:gd name="connsiteX0" fmla="*/ 0 w 360098"/>
                <a:gd name="connsiteY0" fmla="*/ 0 h 21232"/>
                <a:gd name="connsiteX1" fmla="*/ 360098 w 360098"/>
                <a:gd name="connsiteY1" fmla="*/ 0 h 21232"/>
                <a:gd name="connsiteX2" fmla="*/ 360098 w 360098"/>
                <a:gd name="connsiteY2" fmla="*/ 21232 h 21232"/>
                <a:gd name="connsiteX3" fmla="*/ 0 w 360098"/>
                <a:gd name="connsiteY3" fmla="*/ 21232 h 21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0098" h="21232">
                  <a:moveTo>
                    <a:pt x="0" y="0"/>
                  </a:moveTo>
                  <a:lnTo>
                    <a:pt x="360098" y="0"/>
                  </a:lnTo>
                  <a:lnTo>
                    <a:pt x="360098" y="21232"/>
                  </a:lnTo>
                  <a:lnTo>
                    <a:pt x="0" y="21232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0" name="图形 1103">
            <a:extLst>
              <a:ext uri="{FF2B5EF4-FFF2-40B4-BE49-F238E27FC236}">
                <a16:creationId xmlns:a16="http://schemas.microsoft.com/office/drawing/2014/main" id="{982E33DA-2F99-C93C-DC34-E1720ABD07DA}"/>
              </a:ext>
            </a:extLst>
          </p:cNvPr>
          <p:cNvGrpSpPr/>
          <p:nvPr/>
        </p:nvGrpSpPr>
        <p:grpSpPr>
          <a:xfrm rot="794547">
            <a:off x="831330" y="1337073"/>
            <a:ext cx="1327636" cy="843719"/>
            <a:chOff x="8742381" y="1299339"/>
            <a:chExt cx="2053153" cy="1304789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2E3515F5-F95B-D82C-8BF8-B57539938181}"/>
                </a:ext>
              </a:extLst>
            </p:cNvPr>
            <p:cNvSpPr/>
            <p:nvPr/>
          </p:nvSpPr>
          <p:spPr>
            <a:xfrm>
              <a:off x="9087758" y="1461129"/>
              <a:ext cx="1251142" cy="734410"/>
            </a:xfrm>
            <a:custGeom>
              <a:avLst/>
              <a:gdLst>
                <a:gd name="connsiteX0" fmla="*/ 109700 w 1251142"/>
                <a:gd name="connsiteY0" fmla="*/ 0 h 734410"/>
                <a:gd name="connsiteX1" fmla="*/ 0 w 1251142"/>
                <a:gd name="connsiteY1" fmla="*/ 444036 h 734410"/>
                <a:gd name="connsiteX2" fmla="*/ 1170460 w 1251142"/>
                <a:gd name="connsiteY2" fmla="*/ 712977 h 734410"/>
                <a:gd name="connsiteX3" fmla="*/ 1251143 w 1251142"/>
                <a:gd name="connsiteY3" fmla="*/ 270003 h 73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51142" h="734410">
                  <a:moveTo>
                    <a:pt x="109700" y="0"/>
                  </a:moveTo>
                  <a:lnTo>
                    <a:pt x="0" y="444036"/>
                  </a:lnTo>
                  <a:cubicBezTo>
                    <a:pt x="0" y="444036"/>
                    <a:pt x="413957" y="827773"/>
                    <a:pt x="1170460" y="712977"/>
                  </a:cubicBezTo>
                  <a:lnTo>
                    <a:pt x="1251143" y="270003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FB3FDC9-1676-E2E8-28A1-37DA35992B49}"/>
                </a:ext>
              </a:extLst>
            </p:cNvPr>
            <p:cNvSpPr/>
            <p:nvPr/>
          </p:nvSpPr>
          <p:spPr>
            <a:xfrm>
              <a:off x="8742381" y="1299339"/>
              <a:ext cx="2053153" cy="534555"/>
            </a:xfrm>
            <a:custGeom>
              <a:avLst/>
              <a:gdLst>
                <a:gd name="connsiteX0" fmla="*/ 953962 w 2053153"/>
                <a:gd name="connsiteY0" fmla="*/ 534556 h 534555"/>
                <a:gd name="connsiteX1" fmla="*/ 0 w 2053153"/>
                <a:gd name="connsiteY1" fmla="*/ 54850 h 534555"/>
                <a:gd name="connsiteX2" fmla="*/ 24700 w 2053153"/>
                <a:gd name="connsiteY2" fmla="*/ 0 h 534555"/>
                <a:gd name="connsiteX3" fmla="*/ 2053153 w 2053153"/>
                <a:gd name="connsiteY3" fmla="*/ 479706 h 534555"/>
                <a:gd name="connsiteX4" fmla="*/ 2044873 w 2053153"/>
                <a:gd name="connsiteY4" fmla="*/ 534556 h 534555"/>
                <a:gd name="connsiteX5" fmla="*/ 953962 w 2053153"/>
                <a:gd name="connsiteY5" fmla="*/ 534556 h 534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53153" h="534555">
                  <a:moveTo>
                    <a:pt x="953962" y="534556"/>
                  </a:moveTo>
                  <a:lnTo>
                    <a:pt x="0" y="54850"/>
                  </a:lnTo>
                  <a:lnTo>
                    <a:pt x="24700" y="0"/>
                  </a:lnTo>
                  <a:lnTo>
                    <a:pt x="2053153" y="479706"/>
                  </a:lnTo>
                  <a:lnTo>
                    <a:pt x="2044873" y="534556"/>
                  </a:lnTo>
                  <a:lnTo>
                    <a:pt x="953962" y="534556"/>
                  </a:ln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1228A37-A637-A052-0713-1C59F0B45A59}"/>
                </a:ext>
              </a:extLst>
            </p:cNvPr>
            <p:cNvSpPr/>
            <p:nvPr/>
          </p:nvSpPr>
          <p:spPr>
            <a:xfrm>
              <a:off x="8768425" y="1300755"/>
              <a:ext cx="2025693" cy="476945"/>
            </a:xfrm>
            <a:custGeom>
              <a:avLst/>
              <a:gdLst>
                <a:gd name="connsiteX0" fmla="*/ 0 w 2025693"/>
                <a:gd name="connsiteY0" fmla="*/ 0 h 476945"/>
                <a:gd name="connsiteX1" fmla="*/ 1069042 w 2025693"/>
                <a:gd name="connsiteY1" fmla="*/ 54779 h 476945"/>
                <a:gd name="connsiteX2" fmla="*/ 2025693 w 2025693"/>
                <a:gd name="connsiteY2" fmla="*/ 476946 h 476945"/>
                <a:gd name="connsiteX3" fmla="*/ 945682 w 2025693"/>
                <a:gd name="connsiteY3" fmla="*/ 476946 h 476945"/>
                <a:gd name="connsiteX4" fmla="*/ 0 w 2025693"/>
                <a:gd name="connsiteY4" fmla="*/ 0 h 476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25693" h="476945">
                  <a:moveTo>
                    <a:pt x="0" y="0"/>
                  </a:moveTo>
                  <a:lnTo>
                    <a:pt x="1069042" y="54779"/>
                  </a:lnTo>
                  <a:lnTo>
                    <a:pt x="2025693" y="476946"/>
                  </a:lnTo>
                  <a:lnTo>
                    <a:pt x="945682" y="4769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73133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860C684B-32EF-BEF2-ECEF-FDCF05B7137A}"/>
                </a:ext>
              </a:extLst>
            </p:cNvPr>
            <p:cNvSpPr/>
            <p:nvPr/>
          </p:nvSpPr>
          <p:spPr>
            <a:xfrm>
              <a:off x="9807317" y="1476911"/>
              <a:ext cx="487066" cy="864079"/>
            </a:xfrm>
            <a:custGeom>
              <a:avLst/>
              <a:gdLst>
                <a:gd name="connsiteX0" fmla="*/ 487066 w 487066"/>
                <a:gd name="connsiteY0" fmla="*/ 864080 h 864079"/>
                <a:gd name="connsiteX1" fmla="*/ 440356 w 487066"/>
                <a:gd name="connsiteY1" fmla="*/ 864080 h 864079"/>
                <a:gd name="connsiteX2" fmla="*/ 440356 w 487066"/>
                <a:gd name="connsiteY2" fmla="*/ 313741 h 864079"/>
                <a:gd name="connsiteX3" fmla="*/ 0 w 487066"/>
                <a:gd name="connsiteY3" fmla="*/ 39633 h 864079"/>
                <a:gd name="connsiteX4" fmla="*/ 24700 w 487066"/>
                <a:gd name="connsiteY4" fmla="*/ 0 h 864079"/>
                <a:gd name="connsiteX5" fmla="*/ 487066 w 487066"/>
                <a:gd name="connsiteY5" fmla="*/ 287838 h 864079"/>
                <a:gd name="connsiteX6" fmla="*/ 487066 w 487066"/>
                <a:gd name="connsiteY6" fmla="*/ 864080 h 864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7066" h="864079">
                  <a:moveTo>
                    <a:pt x="487066" y="864080"/>
                  </a:moveTo>
                  <a:lnTo>
                    <a:pt x="440356" y="864080"/>
                  </a:lnTo>
                  <a:lnTo>
                    <a:pt x="440356" y="313741"/>
                  </a:lnTo>
                  <a:lnTo>
                    <a:pt x="0" y="39633"/>
                  </a:lnTo>
                  <a:lnTo>
                    <a:pt x="24700" y="0"/>
                  </a:lnTo>
                  <a:lnTo>
                    <a:pt x="487066" y="287838"/>
                  </a:lnTo>
                  <a:lnTo>
                    <a:pt x="487066" y="864080"/>
                  </a:ln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A8B059A9-47EF-AD41-098A-D42A02924F7E}"/>
                </a:ext>
              </a:extLst>
            </p:cNvPr>
            <p:cNvSpPr/>
            <p:nvPr/>
          </p:nvSpPr>
          <p:spPr>
            <a:xfrm>
              <a:off x="9687345" y="1447682"/>
              <a:ext cx="169599" cy="92298"/>
            </a:xfrm>
            <a:custGeom>
              <a:avLst/>
              <a:gdLst>
                <a:gd name="connsiteX0" fmla="*/ 26126 w 169599"/>
                <a:gd name="connsiteY0" fmla="*/ 0 h 92298"/>
                <a:gd name="connsiteX1" fmla="*/ 10273 w 169599"/>
                <a:gd name="connsiteY1" fmla="*/ 10121 h 92298"/>
                <a:gd name="connsiteX2" fmla="*/ 7365 w 169599"/>
                <a:gd name="connsiteY2" fmla="*/ 52358 h 92298"/>
                <a:gd name="connsiteX3" fmla="*/ 12326 w 169599"/>
                <a:gd name="connsiteY3" fmla="*/ 56902 h 92298"/>
                <a:gd name="connsiteX4" fmla="*/ 139010 w 169599"/>
                <a:gd name="connsiteY4" fmla="*/ 92289 h 92298"/>
                <a:gd name="connsiteX5" fmla="*/ 169590 w 169599"/>
                <a:gd name="connsiteY5" fmla="*/ 63154 h 92298"/>
                <a:gd name="connsiteX6" fmla="*/ 169159 w 169599"/>
                <a:gd name="connsiteY6" fmla="*/ 57327 h 92298"/>
                <a:gd name="connsiteX7" fmla="*/ 163285 w 169599"/>
                <a:gd name="connsiteY7" fmla="*/ 39846 h 92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599" h="92298">
                  <a:moveTo>
                    <a:pt x="26126" y="0"/>
                  </a:moveTo>
                  <a:cubicBezTo>
                    <a:pt x="20386" y="2601"/>
                    <a:pt x="15048" y="6009"/>
                    <a:pt x="10273" y="10121"/>
                  </a:cubicBezTo>
                  <a:cubicBezTo>
                    <a:pt x="-2194" y="20981"/>
                    <a:pt x="-3496" y="39892"/>
                    <a:pt x="7365" y="52358"/>
                  </a:cubicBezTo>
                  <a:cubicBezTo>
                    <a:pt x="8842" y="54055"/>
                    <a:pt x="10506" y="55579"/>
                    <a:pt x="12326" y="56902"/>
                  </a:cubicBezTo>
                  <a:cubicBezTo>
                    <a:pt x="32638" y="71836"/>
                    <a:pt x="71846" y="91228"/>
                    <a:pt x="139010" y="92289"/>
                  </a:cubicBezTo>
                  <a:cubicBezTo>
                    <a:pt x="155500" y="92688"/>
                    <a:pt x="169192" y="79644"/>
                    <a:pt x="169590" y="63154"/>
                  </a:cubicBezTo>
                  <a:cubicBezTo>
                    <a:pt x="169638" y="61202"/>
                    <a:pt x="169494" y="59251"/>
                    <a:pt x="169159" y="57327"/>
                  </a:cubicBezTo>
                  <a:cubicBezTo>
                    <a:pt x="168136" y="51226"/>
                    <a:pt x="166154" y="45326"/>
                    <a:pt x="163285" y="39846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DFBA718-229D-1C03-FF49-719A80D532E3}"/>
                </a:ext>
              </a:extLst>
            </p:cNvPr>
            <p:cNvSpPr/>
            <p:nvPr/>
          </p:nvSpPr>
          <p:spPr>
            <a:xfrm rot="-4518600">
              <a:off x="9749976" y="1400838"/>
              <a:ext cx="57610" cy="150748"/>
            </a:xfrm>
            <a:custGeom>
              <a:avLst/>
              <a:gdLst>
                <a:gd name="connsiteX0" fmla="*/ 57610 w 57610"/>
                <a:gd name="connsiteY0" fmla="*/ 75374 h 150748"/>
                <a:gd name="connsiteX1" fmla="*/ 28805 w 57610"/>
                <a:gd name="connsiteY1" fmla="*/ 150749 h 150748"/>
                <a:gd name="connsiteX2" fmla="*/ 1 w 57610"/>
                <a:gd name="connsiteY2" fmla="*/ 75374 h 150748"/>
                <a:gd name="connsiteX3" fmla="*/ 28805 w 57610"/>
                <a:gd name="connsiteY3" fmla="*/ 0 h 150748"/>
                <a:gd name="connsiteX4" fmla="*/ 57610 w 57610"/>
                <a:gd name="connsiteY4" fmla="*/ 75374 h 150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610" h="150748">
                  <a:moveTo>
                    <a:pt x="57610" y="75374"/>
                  </a:moveTo>
                  <a:cubicBezTo>
                    <a:pt x="57610" y="117002"/>
                    <a:pt x="44714" y="150749"/>
                    <a:pt x="28805" y="150749"/>
                  </a:cubicBezTo>
                  <a:cubicBezTo>
                    <a:pt x="12897" y="150749"/>
                    <a:pt x="1" y="117002"/>
                    <a:pt x="1" y="75374"/>
                  </a:cubicBezTo>
                  <a:cubicBezTo>
                    <a:pt x="1" y="33746"/>
                    <a:pt x="12897" y="0"/>
                    <a:pt x="28805" y="0"/>
                  </a:cubicBezTo>
                  <a:cubicBezTo>
                    <a:pt x="44714" y="0"/>
                    <a:pt x="57610" y="33746"/>
                    <a:pt x="57610" y="75374"/>
                  </a:cubicBezTo>
                  <a:close/>
                </a:path>
              </a:pathLst>
            </a:custGeom>
            <a:solidFill>
              <a:srgbClr val="564F5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6677C941-61A2-CECB-7418-419F49BC0B59}"/>
                </a:ext>
              </a:extLst>
            </p:cNvPr>
            <p:cNvSpPr/>
            <p:nvPr/>
          </p:nvSpPr>
          <p:spPr>
            <a:xfrm>
              <a:off x="10214409" y="2331436"/>
              <a:ext cx="115078" cy="272692"/>
            </a:xfrm>
            <a:custGeom>
              <a:avLst/>
              <a:gdLst>
                <a:gd name="connsiteX0" fmla="*/ 57539 w 115078"/>
                <a:gd name="connsiteY0" fmla="*/ 0 h 272692"/>
                <a:gd name="connsiteX1" fmla="*/ 57539 w 115078"/>
                <a:gd name="connsiteY1" fmla="*/ 0 h 272692"/>
                <a:gd name="connsiteX2" fmla="*/ 90803 w 115078"/>
                <a:gd name="connsiteY2" fmla="*/ 32839 h 272692"/>
                <a:gd name="connsiteX3" fmla="*/ 91439 w 115078"/>
                <a:gd name="connsiteY3" fmla="*/ 83513 h 272692"/>
                <a:gd name="connsiteX4" fmla="*/ 115079 w 115078"/>
                <a:gd name="connsiteY4" fmla="*/ 272692 h 272692"/>
                <a:gd name="connsiteX5" fmla="*/ 0 w 115078"/>
                <a:gd name="connsiteY5" fmla="*/ 272692 h 272692"/>
                <a:gd name="connsiteX6" fmla="*/ 23638 w 115078"/>
                <a:gd name="connsiteY6" fmla="*/ 83584 h 272692"/>
                <a:gd name="connsiteX7" fmla="*/ 24204 w 115078"/>
                <a:gd name="connsiteY7" fmla="*/ 32839 h 272692"/>
                <a:gd name="connsiteX8" fmla="*/ 57538 w 115078"/>
                <a:gd name="connsiteY8" fmla="*/ 0 h 272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5078" h="272692">
                  <a:moveTo>
                    <a:pt x="57539" y="0"/>
                  </a:moveTo>
                  <a:lnTo>
                    <a:pt x="57539" y="0"/>
                  </a:lnTo>
                  <a:cubicBezTo>
                    <a:pt x="75762" y="-40"/>
                    <a:pt x="90609" y="14618"/>
                    <a:pt x="90803" y="32839"/>
                  </a:cubicBezTo>
                  <a:lnTo>
                    <a:pt x="91439" y="83513"/>
                  </a:lnTo>
                  <a:lnTo>
                    <a:pt x="115079" y="272692"/>
                  </a:lnTo>
                  <a:lnTo>
                    <a:pt x="0" y="272692"/>
                  </a:lnTo>
                  <a:lnTo>
                    <a:pt x="23638" y="83584"/>
                  </a:lnTo>
                  <a:lnTo>
                    <a:pt x="24204" y="32839"/>
                  </a:lnTo>
                  <a:cubicBezTo>
                    <a:pt x="24475" y="14623"/>
                    <a:pt x="39321" y="-2"/>
                    <a:pt x="57538" y="0"/>
                  </a:cubicBezTo>
                  <a:close/>
                </a:path>
              </a:pathLst>
            </a:custGeom>
            <a:solidFill>
              <a:srgbClr val="F188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" name="图形 1103">
            <a:extLst>
              <a:ext uri="{FF2B5EF4-FFF2-40B4-BE49-F238E27FC236}">
                <a16:creationId xmlns:a16="http://schemas.microsoft.com/office/drawing/2014/main" id="{0229288E-1EBE-1373-08DE-CEB3CAE93745}"/>
              </a:ext>
            </a:extLst>
          </p:cNvPr>
          <p:cNvGrpSpPr/>
          <p:nvPr/>
        </p:nvGrpSpPr>
        <p:grpSpPr>
          <a:xfrm rot="12371442">
            <a:off x="2136825" y="1759102"/>
            <a:ext cx="1279962" cy="1547580"/>
            <a:chOff x="6528712" y="0"/>
            <a:chExt cx="1220285" cy="1475425"/>
          </a:xfrm>
        </p:grpSpPr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25ECFC6-CC23-CF18-804A-BABB580A2CB5}"/>
                </a:ext>
              </a:extLst>
            </p:cNvPr>
            <p:cNvSpPr/>
            <p:nvPr/>
          </p:nvSpPr>
          <p:spPr>
            <a:xfrm>
              <a:off x="7179833" y="214374"/>
              <a:ext cx="569164" cy="604197"/>
            </a:xfrm>
            <a:custGeom>
              <a:avLst/>
              <a:gdLst>
                <a:gd name="connsiteX0" fmla="*/ 446301 w 569164"/>
                <a:gd name="connsiteY0" fmla="*/ 0 h 604197"/>
                <a:gd name="connsiteX1" fmla="*/ 569164 w 569164"/>
                <a:gd name="connsiteY1" fmla="*/ 102764 h 604197"/>
                <a:gd name="connsiteX2" fmla="*/ 34609 w 569164"/>
                <a:gd name="connsiteY2" fmla="*/ 604198 h 604197"/>
                <a:gd name="connsiteX3" fmla="*/ 0 w 569164"/>
                <a:gd name="connsiteY3" fmla="*/ 582965 h 604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164" h="604197">
                  <a:moveTo>
                    <a:pt x="446301" y="0"/>
                  </a:moveTo>
                  <a:lnTo>
                    <a:pt x="569164" y="102764"/>
                  </a:lnTo>
                  <a:cubicBezTo>
                    <a:pt x="569164" y="102764"/>
                    <a:pt x="147281" y="478786"/>
                    <a:pt x="34609" y="604198"/>
                  </a:cubicBezTo>
                  <a:lnTo>
                    <a:pt x="0" y="582965"/>
                  </a:lnTo>
                  <a:close/>
                </a:path>
              </a:pathLst>
            </a:custGeom>
            <a:solidFill>
              <a:srgbClr val="AFAFD5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19B08E78-905B-E294-127C-04E4D4E5A185}"/>
                </a:ext>
              </a:extLst>
            </p:cNvPr>
            <p:cNvSpPr/>
            <p:nvPr/>
          </p:nvSpPr>
          <p:spPr>
            <a:xfrm>
              <a:off x="7183017" y="694222"/>
              <a:ext cx="180685" cy="297675"/>
            </a:xfrm>
            <a:custGeom>
              <a:avLst/>
              <a:gdLst>
                <a:gd name="connsiteX0" fmla="*/ 153650 w 180685"/>
                <a:gd name="connsiteY0" fmla="*/ 297675 h 297675"/>
                <a:gd name="connsiteX1" fmla="*/ 180686 w 180685"/>
                <a:gd name="connsiteY1" fmla="*/ 179412 h 297675"/>
                <a:gd name="connsiteX2" fmla="*/ 95757 w 180685"/>
                <a:gd name="connsiteY2" fmla="*/ 112248 h 297675"/>
                <a:gd name="connsiteX3" fmla="*/ 108992 w 180685"/>
                <a:gd name="connsiteY3" fmla="*/ 0 h 297675"/>
                <a:gd name="connsiteX4" fmla="*/ 0 w 180685"/>
                <a:gd name="connsiteY4" fmla="*/ 40837 h 297675"/>
                <a:gd name="connsiteX5" fmla="*/ 32910 w 180685"/>
                <a:gd name="connsiteY5" fmla="*/ 194062 h 297675"/>
                <a:gd name="connsiteX6" fmla="*/ 32485 w 180685"/>
                <a:gd name="connsiteY6" fmla="*/ 195053 h 297675"/>
                <a:gd name="connsiteX7" fmla="*/ 38996 w 180685"/>
                <a:gd name="connsiteY7" fmla="*/ 209845 h 297675"/>
                <a:gd name="connsiteX8" fmla="*/ 44304 w 180685"/>
                <a:gd name="connsiteY8" fmla="*/ 219824 h 297675"/>
                <a:gd name="connsiteX9" fmla="*/ 44304 w 180685"/>
                <a:gd name="connsiteY9" fmla="*/ 219824 h 297675"/>
                <a:gd name="connsiteX10" fmla="*/ 153650 w 180685"/>
                <a:gd name="connsiteY10" fmla="*/ 297675 h 297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0685" h="297675">
                  <a:moveTo>
                    <a:pt x="153650" y="297675"/>
                  </a:moveTo>
                  <a:lnTo>
                    <a:pt x="180686" y="179412"/>
                  </a:lnTo>
                  <a:cubicBezTo>
                    <a:pt x="133763" y="179412"/>
                    <a:pt x="108780" y="143176"/>
                    <a:pt x="95757" y="112248"/>
                  </a:cubicBezTo>
                  <a:cubicBezTo>
                    <a:pt x="94412" y="108850"/>
                    <a:pt x="84575" y="68509"/>
                    <a:pt x="108992" y="0"/>
                  </a:cubicBezTo>
                  <a:lnTo>
                    <a:pt x="0" y="40837"/>
                  </a:lnTo>
                  <a:cubicBezTo>
                    <a:pt x="0" y="40837"/>
                    <a:pt x="14155" y="139920"/>
                    <a:pt x="32910" y="194062"/>
                  </a:cubicBezTo>
                  <a:lnTo>
                    <a:pt x="32485" y="195053"/>
                  </a:lnTo>
                  <a:cubicBezTo>
                    <a:pt x="34537" y="200220"/>
                    <a:pt x="36732" y="205174"/>
                    <a:pt x="38996" y="209845"/>
                  </a:cubicBezTo>
                  <a:cubicBezTo>
                    <a:pt x="40542" y="213285"/>
                    <a:pt x="42315" y="216619"/>
                    <a:pt x="44304" y="219824"/>
                  </a:cubicBezTo>
                  <a:lnTo>
                    <a:pt x="44304" y="219824"/>
                  </a:lnTo>
                  <a:cubicBezTo>
                    <a:pt x="67427" y="260686"/>
                    <a:pt x="107472" y="289197"/>
                    <a:pt x="153650" y="297675"/>
                  </a:cubicBezTo>
                  <a:close/>
                </a:path>
              </a:pathLst>
            </a:custGeom>
            <a:solidFill>
              <a:srgbClr val="CE4646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6E330AC1-B43C-54BB-0D87-FFAED89B57AB}"/>
                </a:ext>
              </a:extLst>
            </p:cNvPr>
            <p:cNvSpPr/>
            <p:nvPr/>
          </p:nvSpPr>
          <p:spPr>
            <a:xfrm>
              <a:off x="6528712" y="0"/>
              <a:ext cx="1191550" cy="1475425"/>
            </a:xfrm>
            <a:custGeom>
              <a:avLst/>
              <a:gdLst>
                <a:gd name="connsiteX0" fmla="*/ 302700 w 1191550"/>
                <a:gd name="connsiteY0" fmla="*/ 1475426 h 1475425"/>
                <a:gd name="connsiteX1" fmla="*/ 0 w 1191550"/>
                <a:gd name="connsiteY1" fmla="*/ 1299411 h 1475425"/>
                <a:gd name="connsiteX2" fmla="*/ 167664 w 1191550"/>
                <a:gd name="connsiteY2" fmla="*/ 1135003 h 1475425"/>
                <a:gd name="connsiteX3" fmla="*/ 490676 w 1191550"/>
                <a:gd name="connsiteY3" fmla="*/ 703847 h 1475425"/>
                <a:gd name="connsiteX4" fmla="*/ 584876 w 1191550"/>
                <a:gd name="connsiteY4" fmla="*/ 546163 h 1475425"/>
                <a:gd name="connsiteX5" fmla="*/ 883897 w 1191550"/>
                <a:gd name="connsiteY5" fmla="*/ 0 h 1475425"/>
                <a:gd name="connsiteX6" fmla="*/ 1191551 w 1191550"/>
                <a:gd name="connsiteY6" fmla="*/ 199866 h 1475425"/>
                <a:gd name="connsiteX7" fmla="*/ 1138683 w 1191550"/>
                <a:gd name="connsiteY7" fmla="*/ 248629 h 1475425"/>
                <a:gd name="connsiteX8" fmla="*/ 773277 w 1191550"/>
                <a:gd name="connsiteY8" fmla="*/ 690400 h 1475425"/>
                <a:gd name="connsiteX9" fmla="*/ 758131 w 1191550"/>
                <a:gd name="connsiteY9" fmla="*/ 712128 h 1475425"/>
                <a:gd name="connsiteX10" fmla="*/ 686083 w 1191550"/>
                <a:gd name="connsiteY10" fmla="*/ 818289 h 1475425"/>
                <a:gd name="connsiteX11" fmla="*/ 686083 w 1191550"/>
                <a:gd name="connsiteY11" fmla="*/ 818289 h 1475425"/>
                <a:gd name="connsiteX12" fmla="*/ 673910 w 1191550"/>
                <a:gd name="connsiteY12" fmla="*/ 836832 h 1475425"/>
                <a:gd name="connsiteX13" fmla="*/ 565059 w 1191550"/>
                <a:gd name="connsiteY13" fmla="*/ 1009025 h 1475425"/>
                <a:gd name="connsiteX14" fmla="*/ 498532 w 1191550"/>
                <a:gd name="connsiteY14" fmla="*/ 1120211 h 1475425"/>
                <a:gd name="connsiteX15" fmla="*/ 302700 w 1191550"/>
                <a:gd name="connsiteY15" fmla="*/ 1475426 h 147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91550" h="1475425">
                  <a:moveTo>
                    <a:pt x="302700" y="1475426"/>
                  </a:moveTo>
                  <a:cubicBezTo>
                    <a:pt x="105595" y="1467074"/>
                    <a:pt x="0" y="1299411"/>
                    <a:pt x="0" y="1299411"/>
                  </a:cubicBezTo>
                  <a:cubicBezTo>
                    <a:pt x="49542" y="1267491"/>
                    <a:pt x="106798" y="1209457"/>
                    <a:pt x="167664" y="1135003"/>
                  </a:cubicBezTo>
                  <a:cubicBezTo>
                    <a:pt x="263421" y="1017801"/>
                    <a:pt x="392159" y="864646"/>
                    <a:pt x="490676" y="703847"/>
                  </a:cubicBezTo>
                  <a:cubicBezTo>
                    <a:pt x="522949" y="651192"/>
                    <a:pt x="554372" y="598182"/>
                    <a:pt x="584876" y="546163"/>
                  </a:cubicBezTo>
                  <a:cubicBezTo>
                    <a:pt x="753318" y="257617"/>
                    <a:pt x="883897" y="0"/>
                    <a:pt x="883897" y="0"/>
                  </a:cubicBezTo>
                  <a:cubicBezTo>
                    <a:pt x="1110656" y="20737"/>
                    <a:pt x="1191551" y="199866"/>
                    <a:pt x="1191551" y="199866"/>
                  </a:cubicBezTo>
                  <a:cubicBezTo>
                    <a:pt x="1173928" y="215365"/>
                    <a:pt x="1156164" y="231714"/>
                    <a:pt x="1138683" y="248629"/>
                  </a:cubicBezTo>
                  <a:cubicBezTo>
                    <a:pt x="1011856" y="370997"/>
                    <a:pt x="886656" y="528894"/>
                    <a:pt x="773277" y="690400"/>
                  </a:cubicBezTo>
                  <a:cubicBezTo>
                    <a:pt x="768181" y="697478"/>
                    <a:pt x="763156" y="704555"/>
                    <a:pt x="758131" y="712128"/>
                  </a:cubicBezTo>
                  <a:cubicBezTo>
                    <a:pt x="733502" y="747515"/>
                    <a:pt x="709438" y="782902"/>
                    <a:pt x="686083" y="818289"/>
                  </a:cubicBezTo>
                  <a:lnTo>
                    <a:pt x="686083" y="818289"/>
                  </a:lnTo>
                  <a:lnTo>
                    <a:pt x="673910" y="836832"/>
                  </a:lnTo>
                  <a:cubicBezTo>
                    <a:pt x="635480" y="895574"/>
                    <a:pt x="599031" y="953467"/>
                    <a:pt x="565059" y="1009025"/>
                  </a:cubicBezTo>
                  <a:cubicBezTo>
                    <a:pt x="541633" y="1047384"/>
                    <a:pt x="519410" y="1084612"/>
                    <a:pt x="498532" y="1120211"/>
                  </a:cubicBezTo>
                  <a:cubicBezTo>
                    <a:pt x="378145" y="1324889"/>
                    <a:pt x="302700" y="1475426"/>
                    <a:pt x="302700" y="1475426"/>
                  </a:cubicBezTo>
                  <a:close/>
                </a:path>
              </a:pathLst>
            </a:custGeom>
            <a:solidFill>
              <a:srgbClr val="DBDCF1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F8BFAD2A-8469-0B24-C9D1-B5D41BFA2543}"/>
                </a:ext>
              </a:extLst>
            </p:cNvPr>
            <p:cNvSpPr/>
            <p:nvPr/>
          </p:nvSpPr>
          <p:spPr>
            <a:xfrm>
              <a:off x="7019176" y="546021"/>
              <a:ext cx="283449" cy="619130"/>
            </a:xfrm>
            <a:custGeom>
              <a:avLst/>
              <a:gdLst>
                <a:gd name="connsiteX0" fmla="*/ 94271 w 283449"/>
                <a:gd name="connsiteY0" fmla="*/ 0 h 619130"/>
                <a:gd name="connsiteX1" fmla="*/ 283450 w 283449"/>
                <a:gd name="connsiteY1" fmla="*/ 144733 h 619130"/>
                <a:gd name="connsiteX2" fmla="*/ 256273 w 283449"/>
                <a:gd name="connsiteY2" fmla="*/ 502495 h 619130"/>
                <a:gd name="connsiteX3" fmla="*/ 151881 w 283449"/>
                <a:gd name="connsiteY3" fmla="*/ 619131 h 619130"/>
                <a:gd name="connsiteX4" fmla="*/ 176935 w 283449"/>
                <a:gd name="connsiteY4" fmla="*/ 278637 h 619130"/>
                <a:gd name="connsiteX5" fmla="*/ 0 w 283449"/>
                <a:gd name="connsiteY5" fmla="*/ 158321 h 619130"/>
                <a:gd name="connsiteX6" fmla="*/ 94271 w 283449"/>
                <a:gd name="connsiteY6" fmla="*/ 0 h 619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3449" h="619130">
                  <a:moveTo>
                    <a:pt x="94271" y="0"/>
                  </a:moveTo>
                  <a:cubicBezTo>
                    <a:pt x="94271" y="0"/>
                    <a:pt x="188047" y="113238"/>
                    <a:pt x="283450" y="144733"/>
                  </a:cubicBezTo>
                  <a:cubicBezTo>
                    <a:pt x="283450" y="144733"/>
                    <a:pt x="128525" y="354578"/>
                    <a:pt x="256273" y="502495"/>
                  </a:cubicBezTo>
                  <a:lnTo>
                    <a:pt x="151881" y="619131"/>
                  </a:lnTo>
                  <a:cubicBezTo>
                    <a:pt x="151881" y="619131"/>
                    <a:pt x="-43102" y="527125"/>
                    <a:pt x="176935" y="278637"/>
                  </a:cubicBezTo>
                  <a:cubicBezTo>
                    <a:pt x="176935" y="278637"/>
                    <a:pt x="57751" y="250328"/>
                    <a:pt x="0" y="158321"/>
                  </a:cubicBezTo>
                  <a:cubicBezTo>
                    <a:pt x="425" y="158392"/>
                    <a:pt x="21657" y="52302"/>
                    <a:pt x="94271" y="0"/>
                  </a:cubicBezTo>
                  <a:close/>
                </a:path>
              </a:pathLst>
            </a:custGeom>
            <a:solidFill>
              <a:srgbClr val="EE504F"/>
            </a:solidFill>
            <a:ln w="70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8072817" y="2066851"/>
            <a:ext cx="3442835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>
                <a:gradFill flip="none" rotWithShape="1">
                  <a:gsLst>
                    <a:gs pos="100000">
                      <a:srgbClr val="4E6EF2"/>
                    </a:gs>
                    <a:gs pos="0">
                      <a:srgbClr val="0D2DB7"/>
                    </a:gs>
                  </a:gsLst>
                  <a:lin ang="5400000" scaled="1"/>
                  <a:tileRect/>
                </a:gra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16600" dirty="0">
              <a:gradFill flip="none" rotWithShape="1">
                <a:gsLst>
                  <a:gs pos="100000">
                    <a:srgbClr val="4E6EF2"/>
                  </a:gs>
                  <a:gs pos="0">
                    <a:srgbClr val="0D2DB7"/>
                  </a:gs>
                </a:gsLst>
                <a:lin ang="5400000" scaled="1"/>
                <a:tileRect/>
              </a:gra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3" name="文本框 352">
            <a:extLst>
              <a:ext uri="{FF2B5EF4-FFF2-40B4-BE49-F238E27FC236}">
                <a16:creationId xmlns:a16="http://schemas.microsoft.com/office/drawing/2014/main" id="{C754113F-DC5D-71CE-4729-51493ED4F0B9}"/>
              </a:ext>
            </a:extLst>
          </p:cNvPr>
          <p:cNvSpPr txBox="1"/>
          <p:nvPr/>
        </p:nvSpPr>
        <p:spPr>
          <a:xfrm>
            <a:off x="10480578" y="338723"/>
            <a:ext cx="1135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LOGO</a:t>
            </a:r>
            <a:endParaRPr lang="zh-CN" altLang="en-US" sz="2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54" name="任意多边形: 形状 353">
            <a:extLst>
              <a:ext uri="{FF2B5EF4-FFF2-40B4-BE49-F238E27FC236}">
                <a16:creationId xmlns:a16="http://schemas.microsoft.com/office/drawing/2014/main" id="{B9DCA177-8A9C-CD25-1F32-164D6D065E9D}"/>
              </a:ext>
            </a:extLst>
          </p:cNvPr>
          <p:cNvSpPr/>
          <p:nvPr/>
        </p:nvSpPr>
        <p:spPr>
          <a:xfrm>
            <a:off x="8011886" y="-362857"/>
            <a:ext cx="4397828" cy="1843314"/>
          </a:xfrm>
          <a:custGeom>
            <a:avLst/>
            <a:gdLst>
              <a:gd name="connsiteX0" fmla="*/ 0 w 4397828"/>
              <a:gd name="connsiteY0" fmla="*/ 0 h 1843314"/>
              <a:gd name="connsiteX1" fmla="*/ 972457 w 4397828"/>
              <a:gd name="connsiteY1" fmla="*/ 1030514 h 1843314"/>
              <a:gd name="connsiteX2" fmla="*/ 3236685 w 4397828"/>
              <a:gd name="connsiteY2" fmla="*/ 1349828 h 1843314"/>
              <a:gd name="connsiteX3" fmla="*/ 4397828 w 4397828"/>
              <a:gd name="connsiteY3" fmla="*/ 1843314 h 1843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7828" h="1843314">
                <a:moveTo>
                  <a:pt x="0" y="0"/>
                </a:moveTo>
                <a:cubicBezTo>
                  <a:pt x="216505" y="402771"/>
                  <a:pt x="433010" y="805543"/>
                  <a:pt x="972457" y="1030514"/>
                </a:cubicBezTo>
                <a:cubicBezTo>
                  <a:pt x="1511905" y="1255485"/>
                  <a:pt x="2665790" y="1214361"/>
                  <a:pt x="3236685" y="1349828"/>
                </a:cubicBezTo>
                <a:cubicBezTo>
                  <a:pt x="3807580" y="1485295"/>
                  <a:pt x="4102704" y="1664304"/>
                  <a:pt x="4397828" y="1843314"/>
                </a:cubicBez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C8382C63-AEE1-41C4-C71E-92FCC782D0E8}"/>
              </a:ext>
            </a:extLst>
          </p:cNvPr>
          <p:cNvSpPr/>
          <p:nvPr/>
        </p:nvSpPr>
        <p:spPr>
          <a:xfrm>
            <a:off x="7960191" y="5702727"/>
            <a:ext cx="4231809" cy="1155273"/>
          </a:xfrm>
          <a:custGeom>
            <a:avLst/>
            <a:gdLst>
              <a:gd name="connsiteX0" fmla="*/ 4231809 w 4231809"/>
              <a:gd name="connsiteY0" fmla="*/ 0 h 1155273"/>
              <a:gd name="connsiteX1" fmla="*/ 4231809 w 4231809"/>
              <a:gd name="connsiteY1" fmla="*/ 1155273 h 1155273"/>
              <a:gd name="connsiteX2" fmla="*/ 0 w 4231809"/>
              <a:gd name="connsiteY2" fmla="*/ 1155273 h 1155273"/>
              <a:gd name="connsiteX3" fmla="*/ 25877 w 4231809"/>
              <a:gd name="connsiteY3" fmla="*/ 1105791 h 1155273"/>
              <a:gd name="connsiteX4" fmla="*/ 690323 w 4231809"/>
              <a:gd name="connsiteY4" fmla="*/ 552930 h 1155273"/>
              <a:gd name="connsiteX5" fmla="*/ 2954552 w 4231809"/>
              <a:gd name="connsiteY5" fmla="*/ 654530 h 1155273"/>
              <a:gd name="connsiteX6" fmla="*/ 4171031 w 4231809"/>
              <a:gd name="connsiteY6" fmla="*/ 48332 h 115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31809" h="1155273">
                <a:moveTo>
                  <a:pt x="4231809" y="0"/>
                </a:moveTo>
                <a:lnTo>
                  <a:pt x="4231809" y="1155273"/>
                </a:lnTo>
                <a:lnTo>
                  <a:pt x="0" y="1155273"/>
                </a:lnTo>
                <a:lnTo>
                  <a:pt x="25877" y="1105791"/>
                </a:lnTo>
                <a:cubicBezTo>
                  <a:pt x="168811" y="857012"/>
                  <a:pt x="362240" y="649692"/>
                  <a:pt x="690323" y="552930"/>
                </a:cubicBezTo>
                <a:cubicBezTo>
                  <a:pt x="1215256" y="398111"/>
                  <a:pt x="2315923" y="785159"/>
                  <a:pt x="2954552" y="654530"/>
                </a:cubicBezTo>
                <a:cubicBezTo>
                  <a:pt x="3433524" y="556558"/>
                  <a:pt x="3814524" y="319794"/>
                  <a:pt x="4171031" y="48332"/>
                </a:cubicBezTo>
                <a:close/>
              </a:path>
            </a:pathLst>
          </a:cu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67" name="组合 366">
            <a:extLst>
              <a:ext uri="{FF2B5EF4-FFF2-40B4-BE49-F238E27FC236}">
                <a16:creationId xmlns:a16="http://schemas.microsoft.com/office/drawing/2014/main" id="{3D796BE3-0D6C-4F09-618F-6C3589245B32}"/>
              </a:ext>
            </a:extLst>
          </p:cNvPr>
          <p:cNvGrpSpPr/>
          <p:nvPr/>
        </p:nvGrpSpPr>
        <p:grpSpPr>
          <a:xfrm rot="2637362">
            <a:off x="-218116" y="459337"/>
            <a:ext cx="494175" cy="526859"/>
            <a:chOff x="654838" y="3486024"/>
            <a:chExt cx="494174" cy="526858"/>
          </a:xfrm>
        </p:grpSpPr>
        <p:cxnSp>
          <p:nvCxnSpPr>
            <p:cNvPr id="368" name="连接符: 曲线 367">
              <a:extLst>
                <a:ext uri="{FF2B5EF4-FFF2-40B4-BE49-F238E27FC236}">
                  <a16:creationId xmlns:a16="http://schemas.microsoft.com/office/drawing/2014/main" id="{844CC9DF-97BC-54B5-AFE5-52A3DA1D4AE6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620328" y="3520534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连接符: 曲线 368">
              <a:extLst>
                <a:ext uri="{FF2B5EF4-FFF2-40B4-BE49-F238E27FC236}">
                  <a16:creationId xmlns:a16="http://schemas.microsoft.com/office/drawing/2014/main" id="{65478D1D-81D4-1EA3-8C1E-B2F0716A88AA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708378" y="3597328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连接符: 曲线 369">
              <a:extLst>
                <a:ext uri="{FF2B5EF4-FFF2-40B4-BE49-F238E27FC236}">
                  <a16:creationId xmlns:a16="http://schemas.microsoft.com/office/drawing/2014/main" id="{5B12290A-C103-7364-6ED8-6E52DF4B6890}"/>
                </a:ext>
              </a:extLst>
            </p:cNvPr>
            <p:cNvCxnSpPr>
              <a:cxnSpLocks/>
            </p:cNvCxnSpPr>
            <p:nvPr/>
          </p:nvCxnSpPr>
          <p:spPr>
            <a:xfrm rot="5400000" flipH="1" flipV="1">
              <a:off x="810252" y="3674122"/>
              <a:ext cx="373270" cy="304250"/>
            </a:xfrm>
            <a:prstGeom prst="curvedConnector3">
              <a:avLst/>
            </a:prstGeom>
            <a:ln w="38100">
              <a:solidFill>
                <a:srgbClr val="6CE4D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1" name="组合 370">
            <a:extLst>
              <a:ext uri="{FF2B5EF4-FFF2-40B4-BE49-F238E27FC236}">
                <a16:creationId xmlns:a16="http://schemas.microsoft.com/office/drawing/2014/main" id="{ADAD11A3-9E4A-6628-4F93-A32373174A7F}"/>
              </a:ext>
            </a:extLst>
          </p:cNvPr>
          <p:cNvGrpSpPr/>
          <p:nvPr/>
        </p:nvGrpSpPr>
        <p:grpSpPr>
          <a:xfrm>
            <a:off x="9980067" y="5906129"/>
            <a:ext cx="1501587" cy="545543"/>
            <a:chOff x="704850" y="790853"/>
            <a:chExt cx="1501586" cy="545543"/>
          </a:xfrm>
          <a:solidFill>
            <a:srgbClr val="8CE9E9"/>
          </a:solidFill>
        </p:grpSpPr>
        <p:sp>
          <p:nvSpPr>
            <p:cNvPr id="372" name="椭圆 371">
              <a:extLst>
                <a:ext uri="{FF2B5EF4-FFF2-40B4-BE49-F238E27FC236}">
                  <a16:creationId xmlns:a16="http://schemas.microsoft.com/office/drawing/2014/main" id="{65E4E52C-F20B-F555-EBCE-630996725969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3" name="椭圆 372">
              <a:extLst>
                <a:ext uri="{FF2B5EF4-FFF2-40B4-BE49-F238E27FC236}">
                  <a16:creationId xmlns:a16="http://schemas.microsoft.com/office/drawing/2014/main" id="{959F8E02-592C-547C-DC15-DFD4181ED57F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4" name="椭圆 373">
              <a:extLst>
                <a:ext uri="{FF2B5EF4-FFF2-40B4-BE49-F238E27FC236}">
                  <a16:creationId xmlns:a16="http://schemas.microsoft.com/office/drawing/2014/main" id="{191B7512-6049-B20D-2715-1A42F913A155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5" name="椭圆 374">
              <a:extLst>
                <a:ext uri="{FF2B5EF4-FFF2-40B4-BE49-F238E27FC236}">
                  <a16:creationId xmlns:a16="http://schemas.microsoft.com/office/drawing/2014/main" id="{3166DB8D-3492-B788-A85C-6FC8C117E712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6" name="椭圆 375">
              <a:extLst>
                <a:ext uri="{FF2B5EF4-FFF2-40B4-BE49-F238E27FC236}">
                  <a16:creationId xmlns:a16="http://schemas.microsoft.com/office/drawing/2014/main" id="{DE325DC8-52C4-85DC-1B66-7C7786DA6759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7" name="椭圆 376">
              <a:extLst>
                <a:ext uri="{FF2B5EF4-FFF2-40B4-BE49-F238E27FC236}">
                  <a16:creationId xmlns:a16="http://schemas.microsoft.com/office/drawing/2014/main" id="{C4E13258-33E5-53A9-CEFA-C65F1969794A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8" name="椭圆 377">
              <a:extLst>
                <a:ext uri="{FF2B5EF4-FFF2-40B4-BE49-F238E27FC236}">
                  <a16:creationId xmlns:a16="http://schemas.microsoft.com/office/drawing/2014/main" id="{B8F6A7E8-D717-7EFB-DDAD-4042AAC07D8F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9" name="椭圆 378">
              <a:extLst>
                <a:ext uri="{FF2B5EF4-FFF2-40B4-BE49-F238E27FC236}">
                  <a16:creationId xmlns:a16="http://schemas.microsoft.com/office/drawing/2014/main" id="{A9985818-CC5E-43C5-E5A4-DB7B86F6DD2B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0" name="椭圆 379">
              <a:extLst>
                <a:ext uri="{FF2B5EF4-FFF2-40B4-BE49-F238E27FC236}">
                  <a16:creationId xmlns:a16="http://schemas.microsoft.com/office/drawing/2014/main" id="{7E62753B-90B6-BBE3-09BE-E972B1F3152C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1" name="椭圆 380">
              <a:extLst>
                <a:ext uri="{FF2B5EF4-FFF2-40B4-BE49-F238E27FC236}">
                  <a16:creationId xmlns:a16="http://schemas.microsoft.com/office/drawing/2014/main" id="{A348A0E5-8EB7-A370-E591-74CE4236F9C6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2" name="椭圆 381">
              <a:extLst>
                <a:ext uri="{FF2B5EF4-FFF2-40B4-BE49-F238E27FC236}">
                  <a16:creationId xmlns:a16="http://schemas.microsoft.com/office/drawing/2014/main" id="{DA0445EF-5635-E150-E928-281DADC26C6A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3" name="椭圆 382">
              <a:extLst>
                <a:ext uri="{FF2B5EF4-FFF2-40B4-BE49-F238E27FC236}">
                  <a16:creationId xmlns:a16="http://schemas.microsoft.com/office/drawing/2014/main" id="{88E34B16-3497-7100-D836-9B9C5C9DBD1A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4" name="椭圆 383">
              <a:extLst>
                <a:ext uri="{FF2B5EF4-FFF2-40B4-BE49-F238E27FC236}">
                  <a16:creationId xmlns:a16="http://schemas.microsoft.com/office/drawing/2014/main" id="{2DBEE4C0-478D-A12B-BD7D-52470E7BE04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5" name="椭圆 384">
              <a:extLst>
                <a:ext uri="{FF2B5EF4-FFF2-40B4-BE49-F238E27FC236}">
                  <a16:creationId xmlns:a16="http://schemas.microsoft.com/office/drawing/2014/main" id="{1A09096F-C37B-EA88-67FB-4FD350CC7870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6" name="椭圆 385">
              <a:extLst>
                <a:ext uri="{FF2B5EF4-FFF2-40B4-BE49-F238E27FC236}">
                  <a16:creationId xmlns:a16="http://schemas.microsoft.com/office/drawing/2014/main" id="{76178223-7476-8B34-9765-2F7BBB094BCD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7" name="椭圆 386">
              <a:extLst>
                <a:ext uri="{FF2B5EF4-FFF2-40B4-BE49-F238E27FC236}">
                  <a16:creationId xmlns:a16="http://schemas.microsoft.com/office/drawing/2014/main" id="{08CF326E-67A6-3621-D103-E1B502B688BB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8" name="椭圆 387">
              <a:extLst>
                <a:ext uri="{FF2B5EF4-FFF2-40B4-BE49-F238E27FC236}">
                  <a16:creationId xmlns:a16="http://schemas.microsoft.com/office/drawing/2014/main" id="{41B3D80A-5A3F-2E15-17D6-2D89F0065BBB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89" name="椭圆 388">
              <a:extLst>
                <a:ext uri="{FF2B5EF4-FFF2-40B4-BE49-F238E27FC236}">
                  <a16:creationId xmlns:a16="http://schemas.microsoft.com/office/drawing/2014/main" id="{F7F5CF2C-8D46-5F13-E190-97EC93C052B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0" name="椭圆 389">
              <a:extLst>
                <a:ext uri="{FF2B5EF4-FFF2-40B4-BE49-F238E27FC236}">
                  <a16:creationId xmlns:a16="http://schemas.microsoft.com/office/drawing/2014/main" id="{20275D87-7502-8FCA-C3D2-E96A7C13E8B1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1" name="椭圆 390">
              <a:extLst>
                <a:ext uri="{FF2B5EF4-FFF2-40B4-BE49-F238E27FC236}">
                  <a16:creationId xmlns:a16="http://schemas.microsoft.com/office/drawing/2014/main" id="{57FC1C14-82F5-A150-01F6-25DCA7585405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2" name="椭圆 391">
              <a:extLst>
                <a:ext uri="{FF2B5EF4-FFF2-40B4-BE49-F238E27FC236}">
                  <a16:creationId xmlns:a16="http://schemas.microsoft.com/office/drawing/2014/main" id="{C6BD5300-A19E-55B1-E82F-831247E96C0F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3" name="椭圆 392">
              <a:extLst>
                <a:ext uri="{FF2B5EF4-FFF2-40B4-BE49-F238E27FC236}">
                  <a16:creationId xmlns:a16="http://schemas.microsoft.com/office/drawing/2014/main" id="{9EF1202D-FBB6-3955-1324-D2DB8A3B6901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4" name="椭圆 393">
              <a:extLst>
                <a:ext uri="{FF2B5EF4-FFF2-40B4-BE49-F238E27FC236}">
                  <a16:creationId xmlns:a16="http://schemas.microsoft.com/office/drawing/2014/main" id="{EBE77E28-1DE2-C466-A8A7-64AAC7989C12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5" name="椭圆 394">
              <a:extLst>
                <a:ext uri="{FF2B5EF4-FFF2-40B4-BE49-F238E27FC236}">
                  <a16:creationId xmlns:a16="http://schemas.microsoft.com/office/drawing/2014/main" id="{8B579295-A97C-DBBF-CDD0-7C0FACD2CDBC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6" name="椭圆 395">
              <a:extLst>
                <a:ext uri="{FF2B5EF4-FFF2-40B4-BE49-F238E27FC236}">
                  <a16:creationId xmlns:a16="http://schemas.microsoft.com/office/drawing/2014/main" id="{CA586613-6826-3879-5116-DC772F0215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7" name="椭圆 396">
              <a:extLst>
                <a:ext uri="{FF2B5EF4-FFF2-40B4-BE49-F238E27FC236}">
                  <a16:creationId xmlns:a16="http://schemas.microsoft.com/office/drawing/2014/main" id="{404318D8-CEFD-D9B2-27A9-510B2774C2CB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8" name="椭圆 397">
              <a:extLst>
                <a:ext uri="{FF2B5EF4-FFF2-40B4-BE49-F238E27FC236}">
                  <a16:creationId xmlns:a16="http://schemas.microsoft.com/office/drawing/2014/main" id="{06B99874-4D49-BA9F-480D-84FFD6343FB1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99" name="椭圆 398">
              <a:extLst>
                <a:ext uri="{FF2B5EF4-FFF2-40B4-BE49-F238E27FC236}">
                  <a16:creationId xmlns:a16="http://schemas.microsoft.com/office/drawing/2014/main" id="{1F78AA7E-7FCC-5BBE-E923-FDE4A052001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0" name="椭圆 399">
              <a:extLst>
                <a:ext uri="{FF2B5EF4-FFF2-40B4-BE49-F238E27FC236}">
                  <a16:creationId xmlns:a16="http://schemas.microsoft.com/office/drawing/2014/main" id="{A65056C4-848E-62E4-45AD-B212CEA66521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1" name="椭圆 400">
              <a:extLst>
                <a:ext uri="{FF2B5EF4-FFF2-40B4-BE49-F238E27FC236}">
                  <a16:creationId xmlns:a16="http://schemas.microsoft.com/office/drawing/2014/main" id="{8AF467B8-8443-A557-994E-8CB29AA36920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2" name="椭圆 401">
              <a:extLst>
                <a:ext uri="{FF2B5EF4-FFF2-40B4-BE49-F238E27FC236}">
                  <a16:creationId xmlns:a16="http://schemas.microsoft.com/office/drawing/2014/main" id="{41401F33-3963-2FA2-8784-BD889B21D6B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3" name="椭圆 402">
              <a:extLst>
                <a:ext uri="{FF2B5EF4-FFF2-40B4-BE49-F238E27FC236}">
                  <a16:creationId xmlns:a16="http://schemas.microsoft.com/office/drawing/2014/main" id="{4A5BA9C7-43A4-D037-F808-35BDB2A99B2F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05" name="组合 404">
            <a:extLst>
              <a:ext uri="{FF2B5EF4-FFF2-40B4-BE49-F238E27FC236}">
                <a16:creationId xmlns:a16="http://schemas.microsoft.com/office/drawing/2014/main" id="{C0A0F7EF-3C48-3F61-B857-B943CFFBFAFA}"/>
              </a:ext>
            </a:extLst>
          </p:cNvPr>
          <p:cNvGrpSpPr/>
          <p:nvPr/>
        </p:nvGrpSpPr>
        <p:grpSpPr>
          <a:xfrm>
            <a:off x="649870" y="-156904"/>
            <a:ext cx="1501587" cy="545543"/>
            <a:chOff x="704850" y="790853"/>
            <a:chExt cx="1501586" cy="545543"/>
          </a:xfrm>
          <a:solidFill>
            <a:schemeClr val="bg1">
              <a:lumMod val="85000"/>
            </a:schemeClr>
          </a:solidFill>
        </p:grpSpPr>
        <p:sp>
          <p:nvSpPr>
            <p:cNvPr id="406" name="椭圆 405">
              <a:extLst>
                <a:ext uri="{FF2B5EF4-FFF2-40B4-BE49-F238E27FC236}">
                  <a16:creationId xmlns:a16="http://schemas.microsoft.com/office/drawing/2014/main" id="{F2BD9412-5F7E-6498-EA59-8A556FB754A3}"/>
                </a:ext>
              </a:extLst>
            </p:cNvPr>
            <p:cNvSpPr/>
            <p:nvPr/>
          </p:nvSpPr>
          <p:spPr>
            <a:xfrm>
              <a:off x="704850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7" name="椭圆 406">
              <a:extLst>
                <a:ext uri="{FF2B5EF4-FFF2-40B4-BE49-F238E27FC236}">
                  <a16:creationId xmlns:a16="http://schemas.microsoft.com/office/drawing/2014/main" id="{AD78942D-53AB-263C-BCEA-A088ED2F0A51}"/>
                </a:ext>
              </a:extLst>
            </p:cNvPr>
            <p:cNvSpPr/>
            <p:nvPr/>
          </p:nvSpPr>
          <p:spPr>
            <a:xfrm>
              <a:off x="90933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8" name="椭圆 407">
              <a:extLst>
                <a:ext uri="{FF2B5EF4-FFF2-40B4-BE49-F238E27FC236}">
                  <a16:creationId xmlns:a16="http://schemas.microsoft.com/office/drawing/2014/main" id="{494FCCF0-E067-9566-8A3B-0637ED43228E}"/>
                </a:ext>
              </a:extLst>
            </p:cNvPr>
            <p:cNvSpPr/>
            <p:nvPr/>
          </p:nvSpPr>
          <p:spPr>
            <a:xfrm>
              <a:off x="1113815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9" name="椭圆 408">
              <a:extLst>
                <a:ext uri="{FF2B5EF4-FFF2-40B4-BE49-F238E27FC236}">
                  <a16:creationId xmlns:a16="http://schemas.microsoft.com/office/drawing/2014/main" id="{52D808C4-2E30-3F8A-00B2-9C310BC4971B}"/>
                </a:ext>
              </a:extLst>
            </p:cNvPr>
            <p:cNvSpPr/>
            <p:nvPr/>
          </p:nvSpPr>
          <p:spPr>
            <a:xfrm>
              <a:off x="1318298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0" name="椭圆 409">
              <a:extLst>
                <a:ext uri="{FF2B5EF4-FFF2-40B4-BE49-F238E27FC236}">
                  <a16:creationId xmlns:a16="http://schemas.microsoft.com/office/drawing/2014/main" id="{4D54404C-A756-5DC9-3988-658B6DEAE3CA}"/>
                </a:ext>
              </a:extLst>
            </p:cNvPr>
            <p:cNvSpPr/>
            <p:nvPr/>
          </p:nvSpPr>
          <p:spPr>
            <a:xfrm>
              <a:off x="1522781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1" name="椭圆 410">
              <a:extLst>
                <a:ext uri="{FF2B5EF4-FFF2-40B4-BE49-F238E27FC236}">
                  <a16:creationId xmlns:a16="http://schemas.microsoft.com/office/drawing/2014/main" id="{9E36FA95-363D-C8B9-AC79-6D70C4B2889D}"/>
                </a:ext>
              </a:extLst>
            </p:cNvPr>
            <p:cNvSpPr/>
            <p:nvPr/>
          </p:nvSpPr>
          <p:spPr>
            <a:xfrm>
              <a:off x="1727263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2" name="椭圆 411">
              <a:extLst>
                <a:ext uri="{FF2B5EF4-FFF2-40B4-BE49-F238E27FC236}">
                  <a16:creationId xmlns:a16="http://schemas.microsoft.com/office/drawing/2014/main" id="{4A8055D6-984D-A0F3-3FB3-1E9B03C6A822}"/>
                </a:ext>
              </a:extLst>
            </p:cNvPr>
            <p:cNvSpPr/>
            <p:nvPr/>
          </p:nvSpPr>
          <p:spPr>
            <a:xfrm>
              <a:off x="1931746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3" name="椭圆 412">
              <a:extLst>
                <a:ext uri="{FF2B5EF4-FFF2-40B4-BE49-F238E27FC236}">
                  <a16:creationId xmlns:a16="http://schemas.microsoft.com/office/drawing/2014/main" id="{4BAC7493-8D97-15B9-66F4-033A5AE576E8}"/>
                </a:ext>
              </a:extLst>
            </p:cNvPr>
            <p:cNvSpPr/>
            <p:nvPr/>
          </p:nvSpPr>
          <p:spPr>
            <a:xfrm>
              <a:off x="2136229" y="790853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4" name="椭圆 413">
              <a:extLst>
                <a:ext uri="{FF2B5EF4-FFF2-40B4-BE49-F238E27FC236}">
                  <a16:creationId xmlns:a16="http://schemas.microsoft.com/office/drawing/2014/main" id="{B94598AB-EDCD-563F-A8D5-A803EA18799E}"/>
                </a:ext>
              </a:extLst>
            </p:cNvPr>
            <p:cNvSpPr/>
            <p:nvPr/>
          </p:nvSpPr>
          <p:spPr>
            <a:xfrm>
              <a:off x="704850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5" name="椭圆 414">
              <a:extLst>
                <a:ext uri="{FF2B5EF4-FFF2-40B4-BE49-F238E27FC236}">
                  <a16:creationId xmlns:a16="http://schemas.microsoft.com/office/drawing/2014/main" id="{8B22822A-8F1B-AE69-BCDD-5AC7305FA5BA}"/>
                </a:ext>
              </a:extLst>
            </p:cNvPr>
            <p:cNvSpPr/>
            <p:nvPr/>
          </p:nvSpPr>
          <p:spPr>
            <a:xfrm>
              <a:off x="90933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6" name="椭圆 415">
              <a:extLst>
                <a:ext uri="{FF2B5EF4-FFF2-40B4-BE49-F238E27FC236}">
                  <a16:creationId xmlns:a16="http://schemas.microsoft.com/office/drawing/2014/main" id="{EE120C00-AF38-2F6D-2389-E733A4B82001}"/>
                </a:ext>
              </a:extLst>
            </p:cNvPr>
            <p:cNvSpPr/>
            <p:nvPr/>
          </p:nvSpPr>
          <p:spPr>
            <a:xfrm>
              <a:off x="1113815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7" name="椭圆 416">
              <a:extLst>
                <a:ext uri="{FF2B5EF4-FFF2-40B4-BE49-F238E27FC236}">
                  <a16:creationId xmlns:a16="http://schemas.microsoft.com/office/drawing/2014/main" id="{C72B74CC-E605-1EEA-2838-45F09266817D}"/>
                </a:ext>
              </a:extLst>
            </p:cNvPr>
            <p:cNvSpPr/>
            <p:nvPr/>
          </p:nvSpPr>
          <p:spPr>
            <a:xfrm>
              <a:off x="1318298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8" name="椭圆 417">
              <a:extLst>
                <a:ext uri="{FF2B5EF4-FFF2-40B4-BE49-F238E27FC236}">
                  <a16:creationId xmlns:a16="http://schemas.microsoft.com/office/drawing/2014/main" id="{2060F30B-FED7-79A3-03CA-24B4B8C4E7DA}"/>
                </a:ext>
              </a:extLst>
            </p:cNvPr>
            <p:cNvSpPr/>
            <p:nvPr/>
          </p:nvSpPr>
          <p:spPr>
            <a:xfrm>
              <a:off x="1522781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9" name="椭圆 418">
              <a:extLst>
                <a:ext uri="{FF2B5EF4-FFF2-40B4-BE49-F238E27FC236}">
                  <a16:creationId xmlns:a16="http://schemas.microsoft.com/office/drawing/2014/main" id="{7B5F985B-6CC9-5CEE-D6CC-5AE703CC46BE}"/>
                </a:ext>
              </a:extLst>
            </p:cNvPr>
            <p:cNvSpPr/>
            <p:nvPr/>
          </p:nvSpPr>
          <p:spPr>
            <a:xfrm>
              <a:off x="1727263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0" name="椭圆 419">
              <a:extLst>
                <a:ext uri="{FF2B5EF4-FFF2-40B4-BE49-F238E27FC236}">
                  <a16:creationId xmlns:a16="http://schemas.microsoft.com/office/drawing/2014/main" id="{B36951D6-3765-1271-70D7-4F3E9C9A9385}"/>
                </a:ext>
              </a:extLst>
            </p:cNvPr>
            <p:cNvSpPr/>
            <p:nvPr/>
          </p:nvSpPr>
          <p:spPr>
            <a:xfrm>
              <a:off x="1931746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1" name="椭圆 420">
              <a:extLst>
                <a:ext uri="{FF2B5EF4-FFF2-40B4-BE49-F238E27FC236}">
                  <a16:creationId xmlns:a16="http://schemas.microsoft.com/office/drawing/2014/main" id="{59C75BC8-A15F-B4AF-E4A2-5EAB9C441407}"/>
                </a:ext>
              </a:extLst>
            </p:cNvPr>
            <p:cNvSpPr/>
            <p:nvPr/>
          </p:nvSpPr>
          <p:spPr>
            <a:xfrm>
              <a:off x="2136229" y="949298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2" name="椭圆 421">
              <a:extLst>
                <a:ext uri="{FF2B5EF4-FFF2-40B4-BE49-F238E27FC236}">
                  <a16:creationId xmlns:a16="http://schemas.microsoft.com/office/drawing/2014/main" id="{83CD39E2-B679-605E-4545-64F3C1DC1166}"/>
                </a:ext>
              </a:extLst>
            </p:cNvPr>
            <p:cNvSpPr/>
            <p:nvPr/>
          </p:nvSpPr>
          <p:spPr>
            <a:xfrm>
              <a:off x="704850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3" name="椭圆 422">
              <a:extLst>
                <a:ext uri="{FF2B5EF4-FFF2-40B4-BE49-F238E27FC236}">
                  <a16:creationId xmlns:a16="http://schemas.microsoft.com/office/drawing/2014/main" id="{6E762F37-5566-FC92-6939-30A74A918EE0}"/>
                </a:ext>
              </a:extLst>
            </p:cNvPr>
            <p:cNvSpPr/>
            <p:nvPr/>
          </p:nvSpPr>
          <p:spPr>
            <a:xfrm>
              <a:off x="90933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4" name="椭圆 423">
              <a:extLst>
                <a:ext uri="{FF2B5EF4-FFF2-40B4-BE49-F238E27FC236}">
                  <a16:creationId xmlns:a16="http://schemas.microsoft.com/office/drawing/2014/main" id="{C9606B3C-9FDB-D270-E979-D3A8769B3B0F}"/>
                </a:ext>
              </a:extLst>
            </p:cNvPr>
            <p:cNvSpPr/>
            <p:nvPr/>
          </p:nvSpPr>
          <p:spPr>
            <a:xfrm>
              <a:off x="1113815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5" name="椭圆 424">
              <a:extLst>
                <a:ext uri="{FF2B5EF4-FFF2-40B4-BE49-F238E27FC236}">
                  <a16:creationId xmlns:a16="http://schemas.microsoft.com/office/drawing/2014/main" id="{85E7D481-D2B1-A159-DD9E-A00D370F84B1}"/>
                </a:ext>
              </a:extLst>
            </p:cNvPr>
            <p:cNvSpPr/>
            <p:nvPr/>
          </p:nvSpPr>
          <p:spPr>
            <a:xfrm>
              <a:off x="1318298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6" name="椭圆 425">
              <a:extLst>
                <a:ext uri="{FF2B5EF4-FFF2-40B4-BE49-F238E27FC236}">
                  <a16:creationId xmlns:a16="http://schemas.microsoft.com/office/drawing/2014/main" id="{AECD8A91-34B2-C422-E865-DCD784001CBA}"/>
                </a:ext>
              </a:extLst>
            </p:cNvPr>
            <p:cNvSpPr/>
            <p:nvPr/>
          </p:nvSpPr>
          <p:spPr>
            <a:xfrm>
              <a:off x="1522781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7" name="椭圆 426">
              <a:extLst>
                <a:ext uri="{FF2B5EF4-FFF2-40B4-BE49-F238E27FC236}">
                  <a16:creationId xmlns:a16="http://schemas.microsoft.com/office/drawing/2014/main" id="{7E92C0DD-4C76-5FE7-9E6C-BF2B98C0A4FD}"/>
                </a:ext>
              </a:extLst>
            </p:cNvPr>
            <p:cNvSpPr/>
            <p:nvPr/>
          </p:nvSpPr>
          <p:spPr>
            <a:xfrm>
              <a:off x="1727263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8" name="椭圆 427">
              <a:extLst>
                <a:ext uri="{FF2B5EF4-FFF2-40B4-BE49-F238E27FC236}">
                  <a16:creationId xmlns:a16="http://schemas.microsoft.com/office/drawing/2014/main" id="{32BF425E-77BC-EB68-0D7B-A14918CD5CEE}"/>
                </a:ext>
              </a:extLst>
            </p:cNvPr>
            <p:cNvSpPr/>
            <p:nvPr/>
          </p:nvSpPr>
          <p:spPr>
            <a:xfrm>
              <a:off x="1931746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9" name="椭圆 428">
              <a:extLst>
                <a:ext uri="{FF2B5EF4-FFF2-40B4-BE49-F238E27FC236}">
                  <a16:creationId xmlns:a16="http://schemas.microsoft.com/office/drawing/2014/main" id="{7ADCDCED-6AB5-13E0-D810-F3E3A8749307}"/>
                </a:ext>
              </a:extLst>
            </p:cNvPr>
            <p:cNvSpPr/>
            <p:nvPr/>
          </p:nvSpPr>
          <p:spPr>
            <a:xfrm>
              <a:off x="2136229" y="1107744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0" name="椭圆 429">
              <a:extLst>
                <a:ext uri="{FF2B5EF4-FFF2-40B4-BE49-F238E27FC236}">
                  <a16:creationId xmlns:a16="http://schemas.microsoft.com/office/drawing/2014/main" id="{E434DB56-DB18-B05D-A95A-D3FAE21B56E9}"/>
                </a:ext>
              </a:extLst>
            </p:cNvPr>
            <p:cNvSpPr/>
            <p:nvPr/>
          </p:nvSpPr>
          <p:spPr>
            <a:xfrm>
              <a:off x="704850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1" name="椭圆 430">
              <a:extLst>
                <a:ext uri="{FF2B5EF4-FFF2-40B4-BE49-F238E27FC236}">
                  <a16:creationId xmlns:a16="http://schemas.microsoft.com/office/drawing/2014/main" id="{2A04F747-2543-3AA5-0AEE-81F9DE3F0C3A}"/>
                </a:ext>
              </a:extLst>
            </p:cNvPr>
            <p:cNvSpPr/>
            <p:nvPr/>
          </p:nvSpPr>
          <p:spPr>
            <a:xfrm>
              <a:off x="90933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2" name="椭圆 431">
              <a:extLst>
                <a:ext uri="{FF2B5EF4-FFF2-40B4-BE49-F238E27FC236}">
                  <a16:creationId xmlns:a16="http://schemas.microsoft.com/office/drawing/2014/main" id="{9B9DF3FE-8DA5-FA52-BB48-E3B805D2E588}"/>
                </a:ext>
              </a:extLst>
            </p:cNvPr>
            <p:cNvSpPr/>
            <p:nvPr/>
          </p:nvSpPr>
          <p:spPr>
            <a:xfrm>
              <a:off x="1113815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3" name="椭圆 432">
              <a:extLst>
                <a:ext uri="{FF2B5EF4-FFF2-40B4-BE49-F238E27FC236}">
                  <a16:creationId xmlns:a16="http://schemas.microsoft.com/office/drawing/2014/main" id="{10DEBCCB-7AFD-0E9F-1F13-2C40E165D63E}"/>
                </a:ext>
              </a:extLst>
            </p:cNvPr>
            <p:cNvSpPr/>
            <p:nvPr/>
          </p:nvSpPr>
          <p:spPr>
            <a:xfrm>
              <a:off x="1318298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4" name="椭圆 433">
              <a:extLst>
                <a:ext uri="{FF2B5EF4-FFF2-40B4-BE49-F238E27FC236}">
                  <a16:creationId xmlns:a16="http://schemas.microsoft.com/office/drawing/2014/main" id="{C1A156BC-7F6C-7D17-9E51-BB4BA5D6D8A6}"/>
                </a:ext>
              </a:extLst>
            </p:cNvPr>
            <p:cNvSpPr/>
            <p:nvPr/>
          </p:nvSpPr>
          <p:spPr>
            <a:xfrm>
              <a:off x="1522781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5" name="椭圆 434">
              <a:extLst>
                <a:ext uri="{FF2B5EF4-FFF2-40B4-BE49-F238E27FC236}">
                  <a16:creationId xmlns:a16="http://schemas.microsoft.com/office/drawing/2014/main" id="{2E19FA91-0A20-B418-0C27-C3C22F912D6D}"/>
                </a:ext>
              </a:extLst>
            </p:cNvPr>
            <p:cNvSpPr/>
            <p:nvPr/>
          </p:nvSpPr>
          <p:spPr>
            <a:xfrm>
              <a:off x="1727263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6" name="椭圆 435">
              <a:extLst>
                <a:ext uri="{FF2B5EF4-FFF2-40B4-BE49-F238E27FC236}">
                  <a16:creationId xmlns:a16="http://schemas.microsoft.com/office/drawing/2014/main" id="{E29D68DD-F5E8-209E-719F-EF4ABA2DE342}"/>
                </a:ext>
              </a:extLst>
            </p:cNvPr>
            <p:cNvSpPr/>
            <p:nvPr/>
          </p:nvSpPr>
          <p:spPr>
            <a:xfrm>
              <a:off x="1931746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7" name="椭圆 436">
              <a:extLst>
                <a:ext uri="{FF2B5EF4-FFF2-40B4-BE49-F238E27FC236}">
                  <a16:creationId xmlns:a16="http://schemas.microsoft.com/office/drawing/2014/main" id="{4353ABCF-A70B-0D9B-DB83-7CA22494FC93}"/>
                </a:ext>
              </a:extLst>
            </p:cNvPr>
            <p:cNvSpPr/>
            <p:nvPr/>
          </p:nvSpPr>
          <p:spPr>
            <a:xfrm>
              <a:off x="2136229" y="1266189"/>
              <a:ext cx="70207" cy="70207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529593" y="276108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理论框架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0539C2-7DC6-8552-58EB-438D5992B047}"/>
              </a:ext>
            </a:extLst>
          </p:cNvPr>
          <p:cNvSpPr txBox="1"/>
          <p:nvPr/>
        </p:nvSpPr>
        <p:spPr>
          <a:xfrm>
            <a:off x="3455413" y="3329321"/>
            <a:ext cx="4495800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6405441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理论框架</a:t>
            </a: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6D32D25-E9C4-BEC7-1A62-3F79BA90C51C}"/>
              </a:ext>
            </a:extLst>
          </p:cNvPr>
          <p:cNvCxnSpPr/>
          <p:nvPr/>
        </p:nvCxnSpPr>
        <p:spPr>
          <a:xfrm>
            <a:off x="987574" y="5161158"/>
            <a:ext cx="313634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B9940CF6-99D0-4ADA-FFF3-22F77029B544}"/>
              </a:ext>
            </a:extLst>
          </p:cNvPr>
          <p:cNvCxnSpPr/>
          <p:nvPr/>
        </p:nvCxnSpPr>
        <p:spPr>
          <a:xfrm>
            <a:off x="8009685" y="2777436"/>
            <a:ext cx="320919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4E218E1F-C745-88EC-E0F4-ECEA83CCDF26}"/>
              </a:ext>
            </a:extLst>
          </p:cNvPr>
          <p:cNvCxnSpPr/>
          <p:nvPr/>
        </p:nvCxnSpPr>
        <p:spPr>
          <a:xfrm>
            <a:off x="8009685" y="5161158"/>
            <a:ext cx="3214331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EF9C623-AB9C-B972-570A-2C38D130E463}"/>
              </a:ext>
            </a:extLst>
          </p:cNvPr>
          <p:cNvGrpSpPr/>
          <p:nvPr/>
        </p:nvGrpSpPr>
        <p:grpSpPr>
          <a:xfrm>
            <a:off x="4564912" y="1939915"/>
            <a:ext cx="2956637" cy="2987597"/>
            <a:chOff x="4564912" y="2366913"/>
            <a:chExt cx="2956637" cy="2987597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6537A14-4195-699E-FEBD-421EF596A3B5}"/>
                </a:ext>
              </a:extLst>
            </p:cNvPr>
            <p:cNvGrpSpPr/>
            <p:nvPr/>
          </p:nvGrpSpPr>
          <p:grpSpPr>
            <a:xfrm rot="1063806">
              <a:off x="4564912" y="2366913"/>
              <a:ext cx="2956637" cy="2987597"/>
              <a:chOff x="3939991" y="2026612"/>
              <a:chExt cx="3917799" cy="3958824"/>
            </a:xfrm>
          </p:grpSpPr>
          <p:grpSp>
            <p:nvGrpSpPr>
              <p:cNvPr id="43" name="Group 4">
                <a:extLst>
                  <a:ext uri="{FF2B5EF4-FFF2-40B4-BE49-F238E27FC236}">
                    <a16:creationId xmlns:a16="http://schemas.microsoft.com/office/drawing/2014/main" id="{BEB99C8C-51D9-2571-7373-43C59A63897B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3939991" y="2026612"/>
                <a:ext cx="3917799" cy="3958824"/>
                <a:chOff x="3275" y="1579"/>
                <a:chExt cx="1146" cy="1158"/>
              </a:xfrm>
            </p:grpSpPr>
            <p:sp>
              <p:nvSpPr>
                <p:cNvPr id="47" name="Freeform 7">
                  <a:extLst>
                    <a:ext uri="{FF2B5EF4-FFF2-40B4-BE49-F238E27FC236}">
                      <a16:creationId xmlns:a16="http://schemas.microsoft.com/office/drawing/2014/main" id="{873756A8-7303-580C-8D9B-A9BCFF189262}"/>
                    </a:ext>
                  </a:extLst>
                </p:cNvPr>
                <p:cNvSpPr/>
                <p:nvPr/>
              </p:nvSpPr>
              <p:spPr bwMode="auto">
                <a:xfrm>
                  <a:off x="3328" y="1978"/>
                  <a:ext cx="1072" cy="759"/>
                </a:xfrm>
                <a:custGeom>
                  <a:avLst/>
                  <a:gdLst>
                    <a:gd name="T0" fmla="*/ 278 w 451"/>
                    <a:gd name="T1" fmla="*/ 280 h 319"/>
                    <a:gd name="T2" fmla="*/ 3 w 451"/>
                    <a:gd name="T3" fmla="*/ 161 h 319"/>
                    <a:gd name="T4" fmla="*/ 12 w 451"/>
                    <a:gd name="T5" fmla="*/ 143 h 319"/>
                    <a:gd name="T6" fmla="*/ 410 w 451"/>
                    <a:gd name="T7" fmla="*/ 0 h 319"/>
                    <a:gd name="T8" fmla="*/ 278 w 451"/>
                    <a:gd name="T9" fmla="*/ 280 h 3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1" h="319">
                      <a:moveTo>
                        <a:pt x="278" y="280"/>
                      </a:moveTo>
                      <a:cubicBezTo>
                        <a:pt x="169" y="319"/>
                        <a:pt x="49" y="266"/>
                        <a:pt x="3" y="161"/>
                      </a:cubicBezTo>
                      <a:cubicBezTo>
                        <a:pt x="0" y="154"/>
                        <a:pt x="4" y="146"/>
                        <a:pt x="12" y="143"/>
                      </a:cubicBezTo>
                      <a:cubicBezTo>
                        <a:pt x="410" y="0"/>
                        <a:pt x="410" y="0"/>
                        <a:pt x="410" y="0"/>
                      </a:cubicBezTo>
                      <a:cubicBezTo>
                        <a:pt x="451" y="114"/>
                        <a:pt x="392" y="239"/>
                        <a:pt x="278" y="280"/>
                      </a:cubicBezTo>
                      <a:close/>
                    </a:path>
                  </a:pathLst>
                </a:custGeom>
                <a:solidFill>
                  <a:srgbClr val="4E6E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8" name="Freeform 8">
                  <a:extLst>
                    <a:ext uri="{FF2B5EF4-FFF2-40B4-BE49-F238E27FC236}">
                      <a16:creationId xmlns:a16="http://schemas.microsoft.com/office/drawing/2014/main" id="{3E0E589B-84A7-B31B-43C4-F5CEB19C48A3}"/>
                    </a:ext>
                  </a:extLst>
                </p:cNvPr>
                <p:cNvSpPr/>
                <p:nvPr/>
              </p:nvSpPr>
              <p:spPr bwMode="auto">
                <a:xfrm>
                  <a:off x="3670" y="1591"/>
                  <a:ext cx="751" cy="1074"/>
                </a:xfrm>
                <a:custGeom>
                  <a:avLst/>
                  <a:gdLst>
                    <a:gd name="T0" fmla="*/ 278 w 316"/>
                    <a:gd name="T1" fmla="*/ 176 h 452"/>
                    <a:gd name="T2" fmla="*/ 155 w 316"/>
                    <a:gd name="T3" fmla="*/ 448 h 452"/>
                    <a:gd name="T4" fmla="*/ 137 w 316"/>
                    <a:gd name="T5" fmla="*/ 440 h 452"/>
                    <a:gd name="T6" fmla="*/ 0 w 316"/>
                    <a:gd name="T7" fmla="*/ 39 h 452"/>
                    <a:gd name="T8" fmla="*/ 278 w 316"/>
                    <a:gd name="T9" fmla="*/ 176 h 4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6" h="452">
                      <a:moveTo>
                        <a:pt x="278" y="176"/>
                      </a:moveTo>
                      <a:cubicBezTo>
                        <a:pt x="316" y="286"/>
                        <a:pt x="261" y="405"/>
                        <a:pt x="155" y="448"/>
                      </a:cubicBezTo>
                      <a:cubicBezTo>
                        <a:pt x="147" y="452"/>
                        <a:pt x="139" y="447"/>
                        <a:pt x="137" y="440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115" y="0"/>
                        <a:pt x="239" y="61"/>
                        <a:pt x="278" y="176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0" name="Freeform 9">
                  <a:extLst>
                    <a:ext uri="{FF2B5EF4-FFF2-40B4-BE49-F238E27FC236}">
                      <a16:creationId xmlns:a16="http://schemas.microsoft.com/office/drawing/2014/main" id="{B0EEA3DF-1D68-5A86-1393-5653784E0A9E}"/>
                    </a:ext>
                  </a:extLst>
                </p:cNvPr>
                <p:cNvSpPr/>
                <p:nvPr/>
              </p:nvSpPr>
              <p:spPr bwMode="auto">
                <a:xfrm>
                  <a:off x="3347" y="1579"/>
                  <a:ext cx="1015" cy="597"/>
                </a:xfrm>
                <a:custGeom>
                  <a:avLst/>
                  <a:gdLst>
                    <a:gd name="T0" fmla="*/ 8 w 427"/>
                    <a:gd name="T1" fmla="*/ 195 h 251"/>
                    <a:gd name="T2" fmla="*/ 151 w 427"/>
                    <a:gd name="T3" fmla="*/ 37 h 251"/>
                    <a:gd name="T4" fmla="*/ 424 w 427"/>
                    <a:gd name="T5" fmla="*/ 161 h 251"/>
                    <a:gd name="T6" fmla="*/ 415 w 427"/>
                    <a:gd name="T7" fmla="*/ 179 h 251"/>
                    <a:gd name="T8" fmla="*/ 221 w 427"/>
                    <a:gd name="T9" fmla="*/ 245 h 251"/>
                    <a:gd name="T10" fmla="*/ 204 w 427"/>
                    <a:gd name="T11" fmla="*/ 251 h 251"/>
                    <a:gd name="T12" fmla="*/ 8 w 427"/>
                    <a:gd name="T13" fmla="*/ 195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7" h="251">
                      <a:moveTo>
                        <a:pt x="8" y="195"/>
                      </a:moveTo>
                      <a:cubicBezTo>
                        <a:pt x="24" y="124"/>
                        <a:pt x="76" y="63"/>
                        <a:pt x="151" y="37"/>
                      </a:cubicBezTo>
                      <a:cubicBezTo>
                        <a:pt x="261" y="0"/>
                        <a:pt x="380" y="55"/>
                        <a:pt x="424" y="161"/>
                      </a:cubicBezTo>
                      <a:cubicBezTo>
                        <a:pt x="427" y="168"/>
                        <a:pt x="423" y="176"/>
                        <a:pt x="415" y="179"/>
                      </a:cubicBezTo>
                      <a:cubicBezTo>
                        <a:pt x="221" y="245"/>
                        <a:pt x="221" y="245"/>
                        <a:pt x="221" y="245"/>
                      </a:cubicBezTo>
                      <a:cubicBezTo>
                        <a:pt x="204" y="251"/>
                        <a:pt x="204" y="251"/>
                        <a:pt x="204" y="251"/>
                      </a:cubicBezTo>
                      <a:cubicBezTo>
                        <a:pt x="204" y="251"/>
                        <a:pt x="0" y="232"/>
                        <a:pt x="8" y="195"/>
                      </a:cubicBezTo>
                      <a:close/>
                    </a:path>
                  </a:pathLst>
                </a:custGeom>
                <a:solidFill>
                  <a:srgbClr val="4E6E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51" name="Freeform 10">
                  <a:extLst>
                    <a:ext uri="{FF2B5EF4-FFF2-40B4-BE49-F238E27FC236}">
                      <a16:creationId xmlns:a16="http://schemas.microsoft.com/office/drawing/2014/main" id="{24BBCC06-B6D9-A9DF-06CC-4AEB86809530}"/>
                    </a:ext>
                  </a:extLst>
                </p:cNvPr>
                <p:cNvSpPr/>
                <p:nvPr/>
              </p:nvSpPr>
              <p:spPr bwMode="auto">
                <a:xfrm>
                  <a:off x="3275" y="1653"/>
                  <a:ext cx="580" cy="651"/>
                </a:xfrm>
                <a:custGeom>
                  <a:avLst/>
                  <a:gdLst>
                    <a:gd name="T0" fmla="*/ 35 w 244"/>
                    <a:gd name="T1" fmla="*/ 274 h 274"/>
                    <a:gd name="T2" fmla="*/ 163 w 244"/>
                    <a:gd name="T3" fmla="*/ 3 h 274"/>
                    <a:gd name="T4" fmla="*/ 181 w 244"/>
                    <a:gd name="T5" fmla="*/ 12 h 274"/>
                    <a:gd name="T6" fmla="*/ 244 w 244"/>
                    <a:gd name="T7" fmla="*/ 207 h 274"/>
                    <a:gd name="T8" fmla="*/ 35 w 244"/>
                    <a:gd name="T9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4" h="274">
                      <a:moveTo>
                        <a:pt x="35" y="274"/>
                      </a:moveTo>
                      <a:cubicBezTo>
                        <a:pt x="0" y="164"/>
                        <a:pt x="56" y="46"/>
                        <a:pt x="163" y="3"/>
                      </a:cubicBezTo>
                      <a:cubicBezTo>
                        <a:pt x="170" y="0"/>
                        <a:pt x="178" y="4"/>
                        <a:pt x="181" y="12"/>
                      </a:cubicBezTo>
                      <a:cubicBezTo>
                        <a:pt x="244" y="207"/>
                        <a:pt x="244" y="207"/>
                        <a:pt x="244" y="207"/>
                      </a:cubicBezTo>
                      <a:lnTo>
                        <a:pt x="35" y="274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>
                    <a:solidFill>
                      <a:schemeClr val="lt1"/>
                    </a:solidFill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EB2A6933-AEEB-CE49-74A0-51B3D1F0B1DE}"/>
                  </a:ext>
                </a:extLst>
              </p:cNvPr>
              <p:cNvSpPr/>
              <p:nvPr/>
            </p:nvSpPr>
            <p:spPr>
              <a:xfrm>
                <a:off x="5141370" y="3223846"/>
                <a:ext cx="1499372" cy="149937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773536D-9A43-AE1D-A9DB-E019FC07591C}"/>
                </a:ext>
              </a:extLst>
            </p:cNvPr>
            <p:cNvGrpSpPr/>
            <p:nvPr/>
          </p:nvGrpSpPr>
          <p:grpSpPr>
            <a:xfrm>
              <a:off x="5182246" y="3017901"/>
              <a:ext cx="1720686" cy="1632816"/>
              <a:chOff x="5182246" y="3017901"/>
              <a:chExt cx="1720686" cy="1632816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BD49919B-E61C-7FB7-60A4-0872EC8D3C42}"/>
                  </a:ext>
                </a:extLst>
              </p:cNvPr>
              <p:cNvSpPr txBox="1"/>
              <p:nvPr/>
            </p:nvSpPr>
            <p:spPr>
              <a:xfrm>
                <a:off x="5711833" y="3515235"/>
                <a:ext cx="674356" cy="646327"/>
              </a:xfrm>
              <a:prstGeom prst="rect">
                <a:avLst/>
              </a:prstGeom>
              <a:noFill/>
            </p:spPr>
            <p:txBody>
              <a:bodyPr wrap="square" lIns="91436" tIns="45718" rIns="91436" bIns="45718" rtlCol="0">
                <a:spAutoFit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理论框架</a:t>
                </a:r>
              </a:p>
            </p:txBody>
          </p:sp>
          <p:grpSp>
            <p:nvGrpSpPr>
              <p:cNvPr id="26" name="Group 4">
                <a:extLst>
                  <a:ext uri="{FF2B5EF4-FFF2-40B4-BE49-F238E27FC236}">
                    <a16:creationId xmlns:a16="http://schemas.microsoft.com/office/drawing/2014/main" id="{712F2418-E19C-2832-BC0E-8567B6CE11F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98320" y="3017901"/>
                <a:ext cx="398696" cy="373066"/>
                <a:chOff x="3560" y="1898"/>
                <a:chExt cx="560" cy="524"/>
              </a:xfrm>
            </p:grpSpPr>
            <p:sp>
              <p:nvSpPr>
                <p:cNvPr id="38" name="AutoShape 3">
                  <a:extLst>
                    <a:ext uri="{FF2B5EF4-FFF2-40B4-BE49-F238E27FC236}">
                      <a16:creationId xmlns:a16="http://schemas.microsoft.com/office/drawing/2014/main" id="{C7318A8B-93F2-8EB7-A850-8811B2FDDE9D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60" y="1898"/>
                  <a:ext cx="560" cy="5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9" name="Freeform 5">
                  <a:extLst>
                    <a:ext uri="{FF2B5EF4-FFF2-40B4-BE49-F238E27FC236}">
                      <a16:creationId xmlns:a16="http://schemas.microsoft.com/office/drawing/2014/main" id="{3A50B798-78C9-B76C-BEEC-FC73C0B993F3}"/>
                    </a:ext>
                  </a:extLst>
                </p:cNvPr>
                <p:cNvSpPr/>
                <p:nvPr/>
              </p:nvSpPr>
              <p:spPr bwMode="auto">
                <a:xfrm>
                  <a:off x="3826" y="1979"/>
                  <a:ext cx="296" cy="180"/>
                </a:xfrm>
                <a:custGeom>
                  <a:avLst/>
                  <a:gdLst>
                    <a:gd name="T0" fmla="*/ 296 w 296"/>
                    <a:gd name="T1" fmla="*/ 0 h 180"/>
                    <a:gd name="T2" fmla="*/ 24 w 296"/>
                    <a:gd name="T3" fmla="*/ 0 h 180"/>
                    <a:gd name="T4" fmla="*/ 24 w 296"/>
                    <a:gd name="T5" fmla="*/ 53 h 180"/>
                    <a:gd name="T6" fmla="*/ 0 w 296"/>
                    <a:gd name="T7" fmla="*/ 53 h 180"/>
                    <a:gd name="T8" fmla="*/ 0 w 296"/>
                    <a:gd name="T9" fmla="*/ 130 h 180"/>
                    <a:gd name="T10" fmla="*/ 24 w 296"/>
                    <a:gd name="T11" fmla="*/ 130 h 180"/>
                    <a:gd name="T12" fmla="*/ 24 w 296"/>
                    <a:gd name="T13" fmla="*/ 180 h 180"/>
                    <a:gd name="T14" fmla="*/ 296 w 296"/>
                    <a:gd name="T15" fmla="*/ 180 h 180"/>
                    <a:gd name="T16" fmla="*/ 296 w 296"/>
                    <a:gd name="T17" fmla="*/ 0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96" h="180">
                      <a:moveTo>
                        <a:pt x="296" y="0"/>
                      </a:moveTo>
                      <a:lnTo>
                        <a:pt x="24" y="0"/>
                      </a:lnTo>
                      <a:lnTo>
                        <a:pt x="24" y="53"/>
                      </a:lnTo>
                      <a:lnTo>
                        <a:pt x="0" y="53"/>
                      </a:lnTo>
                      <a:lnTo>
                        <a:pt x="0" y="130"/>
                      </a:lnTo>
                      <a:lnTo>
                        <a:pt x="24" y="130"/>
                      </a:lnTo>
                      <a:lnTo>
                        <a:pt x="24" y="180"/>
                      </a:lnTo>
                      <a:lnTo>
                        <a:pt x="296" y="180"/>
                      </a:lnTo>
                      <a:lnTo>
                        <a:pt x="296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0" name="Rectangle 6">
                  <a:extLst>
                    <a:ext uri="{FF2B5EF4-FFF2-40B4-BE49-F238E27FC236}">
                      <a16:creationId xmlns:a16="http://schemas.microsoft.com/office/drawing/2014/main" id="{3ACDE94B-315F-A423-EE9E-D993CD889F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91" y="1900"/>
                  <a:ext cx="43" cy="2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Oval 7">
                  <a:extLst>
                    <a:ext uri="{FF2B5EF4-FFF2-40B4-BE49-F238E27FC236}">
                      <a16:creationId xmlns:a16="http://schemas.microsoft.com/office/drawing/2014/main" id="{9C1DCBF6-6783-1C58-C776-1CB9AF012F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41" y="2013"/>
                  <a:ext cx="94" cy="9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2" name="Freeform 8">
                  <a:extLst>
                    <a:ext uri="{FF2B5EF4-FFF2-40B4-BE49-F238E27FC236}">
                      <a16:creationId xmlns:a16="http://schemas.microsoft.com/office/drawing/2014/main" id="{C8AD528F-940D-0500-D24F-FA80B0ED030A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2" y="1941"/>
                  <a:ext cx="249" cy="479"/>
                </a:xfrm>
                <a:custGeom>
                  <a:avLst/>
                  <a:gdLst>
                    <a:gd name="T0" fmla="*/ 0 w 104"/>
                    <a:gd name="T1" fmla="*/ 200 h 200"/>
                    <a:gd name="T2" fmla="*/ 104 w 104"/>
                    <a:gd name="T3" fmla="*/ 200 h 200"/>
                    <a:gd name="T4" fmla="*/ 104 w 104"/>
                    <a:gd name="T5" fmla="*/ 70 h 200"/>
                    <a:gd name="T6" fmla="*/ 104 w 104"/>
                    <a:gd name="T7" fmla="*/ 38 h 200"/>
                    <a:gd name="T8" fmla="*/ 104 w 104"/>
                    <a:gd name="T9" fmla="*/ 0 h 200"/>
                    <a:gd name="T10" fmla="*/ 0 w 104"/>
                    <a:gd name="T11" fmla="*/ 0 h 200"/>
                    <a:gd name="T12" fmla="*/ 0 w 104"/>
                    <a:gd name="T13" fmla="*/ 200 h 200"/>
                    <a:gd name="T14" fmla="*/ 52 w 104"/>
                    <a:gd name="T15" fmla="*/ 10 h 200"/>
                    <a:gd name="T16" fmla="*/ 92 w 104"/>
                    <a:gd name="T17" fmla="*/ 50 h 200"/>
                    <a:gd name="T18" fmla="*/ 52 w 104"/>
                    <a:gd name="T19" fmla="*/ 90 h 200"/>
                    <a:gd name="T20" fmla="*/ 13 w 104"/>
                    <a:gd name="T21" fmla="*/ 50 h 200"/>
                    <a:gd name="T22" fmla="*/ 52 w 104"/>
                    <a:gd name="T23" fmla="*/ 10 h 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4" h="200">
                      <a:moveTo>
                        <a:pt x="0" y="200"/>
                      </a:moveTo>
                      <a:cubicBezTo>
                        <a:pt x="104" y="200"/>
                        <a:pt x="104" y="200"/>
                        <a:pt x="104" y="200"/>
                      </a:cubicBezTo>
                      <a:cubicBezTo>
                        <a:pt x="104" y="70"/>
                        <a:pt x="104" y="70"/>
                        <a:pt x="104" y="70"/>
                      </a:cubicBezTo>
                      <a:cubicBezTo>
                        <a:pt x="104" y="38"/>
                        <a:pt x="104" y="38"/>
                        <a:pt x="104" y="38"/>
                      </a:cubicBezTo>
                      <a:cubicBezTo>
                        <a:pt x="104" y="0"/>
                        <a:pt x="104" y="0"/>
                        <a:pt x="104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0" y="200"/>
                      </a:lnTo>
                      <a:close/>
                      <a:moveTo>
                        <a:pt x="52" y="10"/>
                      </a:moveTo>
                      <a:cubicBezTo>
                        <a:pt x="74" y="10"/>
                        <a:pt x="92" y="28"/>
                        <a:pt x="92" y="50"/>
                      </a:cubicBezTo>
                      <a:cubicBezTo>
                        <a:pt x="92" y="72"/>
                        <a:pt x="74" y="90"/>
                        <a:pt x="52" y="90"/>
                      </a:cubicBezTo>
                      <a:cubicBezTo>
                        <a:pt x="31" y="90"/>
                        <a:pt x="13" y="72"/>
                        <a:pt x="13" y="50"/>
                      </a:cubicBezTo>
                      <a:cubicBezTo>
                        <a:pt x="13" y="28"/>
                        <a:pt x="31" y="10"/>
                        <a:pt x="52" y="1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7" name="Group 11">
                <a:extLst>
                  <a:ext uri="{FF2B5EF4-FFF2-40B4-BE49-F238E27FC236}">
                    <a16:creationId xmlns:a16="http://schemas.microsoft.com/office/drawing/2014/main" id="{BBB5C712-A8DD-BDC9-444B-DE921651683E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476305" y="3017901"/>
                <a:ext cx="426627" cy="426627"/>
                <a:chOff x="3564" y="1884"/>
                <a:chExt cx="552" cy="552"/>
              </a:xfrm>
            </p:grpSpPr>
            <p:sp>
              <p:nvSpPr>
                <p:cNvPr id="36" name="AutoShape 10">
                  <a:extLst>
                    <a:ext uri="{FF2B5EF4-FFF2-40B4-BE49-F238E27FC236}">
                      <a16:creationId xmlns:a16="http://schemas.microsoft.com/office/drawing/2014/main" id="{1EE00519-75AC-44E9-4871-C31E710BE67E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64" y="1884"/>
                  <a:ext cx="552" cy="5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7" name="Freeform 12">
                  <a:extLst>
                    <a:ext uri="{FF2B5EF4-FFF2-40B4-BE49-F238E27FC236}">
                      <a16:creationId xmlns:a16="http://schemas.microsoft.com/office/drawing/2014/main" id="{7F9255DF-F838-8536-DC74-9E89E1F6705E}"/>
                    </a:ext>
                  </a:extLst>
                </p:cNvPr>
                <p:cNvSpPr/>
                <p:nvPr/>
              </p:nvSpPr>
              <p:spPr bwMode="auto">
                <a:xfrm>
                  <a:off x="3566" y="1884"/>
                  <a:ext cx="552" cy="552"/>
                </a:xfrm>
                <a:custGeom>
                  <a:avLst/>
                  <a:gdLst>
                    <a:gd name="T0" fmla="*/ 41 w 231"/>
                    <a:gd name="T1" fmla="*/ 148 h 231"/>
                    <a:gd name="T2" fmla="*/ 83 w 231"/>
                    <a:gd name="T3" fmla="*/ 148 h 231"/>
                    <a:gd name="T4" fmla="*/ 83 w 231"/>
                    <a:gd name="T5" fmla="*/ 190 h 231"/>
                    <a:gd name="T6" fmla="*/ 78 w 231"/>
                    <a:gd name="T7" fmla="*/ 193 h 231"/>
                    <a:gd name="T8" fmla="*/ 115 w 231"/>
                    <a:gd name="T9" fmla="*/ 231 h 231"/>
                    <a:gd name="T10" fmla="*/ 153 w 231"/>
                    <a:gd name="T11" fmla="*/ 193 h 231"/>
                    <a:gd name="T12" fmla="*/ 148 w 231"/>
                    <a:gd name="T13" fmla="*/ 190 h 231"/>
                    <a:gd name="T14" fmla="*/ 148 w 231"/>
                    <a:gd name="T15" fmla="*/ 148 h 231"/>
                    <a:gd name="T16" fmla="*/ 190 w 231"/>
                    <a:gd name="T17" fmla="*/ 148 h 231"/>
                    <a:gd name="T18" fmla="*/ 194 w 231"/>
                    <a:gd name="T19" fmla="*/ 152 h 231"/>
                    <a:gd name="T20" fmla="*/ 231 w 231"/>
                    <a:gd name="T21" fmla="*/ 115 h 231"/>
                    <a:gd name="T22" fmla="*/ 194 w 231"/>
                    <a:gd name="T23" fmla="*/ 78 h 231"/>
                    <a:gd name="T24" fmla="*/ 198 w 231"/>
                    <a:gd name="T25" fmla="*/ 74 h 231"/>
                    <a:gd name="T26" fmla="*/ 198 w 231"/>
                    <a:gd name="T27" fmla="*/ 32 h 231"/>
                    <a:gd name="T28" fmla="*/ 157 w 231"/>
                    <a:gd name="T29" fmla="*/ 32 h 231"/>
                    <a:gd name="T30" fmla="*/ 153 w 231"/>
                    <a:gd name="T31" fmla="*/ 37 h 231"/>
                    <a:gd name="T32" fmla="*/ 115 w 231"/>
                    <a:gd name="T33" fmla="*/ 0 h 231"/>
                    <a:gd name="T34" fmla="*/ 78 w 231"/>
                    <a:gd name="T35" fmla="*/ 37 h 231"/>
                    <a:gd name="T36" fmla="*/ 74 w 231"/>
                    <a:gd name="T37" fmla="*/ 32 h 231"/>
                    <a:gd name="T38" fmla="*/ 32 w 231"/>
                    <a:gd name="T39" fmla="*/ 32 h 231"/>
                    <a:gd name="T40" fmla="*/ 32 w 231"/>
                    <a:gd name="T41" fmla="*/ 74 h 231"/>
                    <a:gd name="T42" fmla="*/ 37 w 231"/>
                    <a:gd name="T43" fmla="*/ 78 h 231"/>
                    <a:gd name="T44" fmla="*/ 0 w 231"/>
                    <a:gd name="T45" fmla="*/ 115 h 231"/>
                    <a:gd name="T46" fmla="*/ 37 w 231"/>
                    <a:gd name="T47" fmla="*/ 152 h 231"/>
                    <a:gd name="T48" fmla="*/ 41 w 231"/>
                    <a:gd name="T49" fmla="*/ 148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31" h="231">
                      <a:moveTo>
                        <a:pt x="41" y="148"/>
                      </a:moveTo>
                      <a:cubicBezTo>
                        <a:pt x="53" y="136"/>
                        <a:pt x="71" y="136"/>
                        <a:pt x="83" y="148"/>
                      </a:cubicBezTo>
                      <a:cubicBezTo>
                        <a:pt x="95" y="159"/>
                        <a:pt x="95" y="178"/>
                        <a:pt x="83" y="190"/>
                      </a:cubicBezTo>
                      <a:cubicBezTo>
                        <a:pt x="82" y="191"/>
                        <a:pt x="80" y="192"/>
                        <a:pt x="78" y="193"/>
                      </a:cubicBezTo>
                      <a:cubicBezTo>
                        <a:pt x="115" y="231"/>
                        <a:pt x="115" y="231"/>
                        <a:pt x="115" y="231"/>
                      </a:cubicBezTo>
                      <a:cubicBezTo>
                        <a:pt x="153" y="193"/>
                        <a:pt x="153" y="193"/>
                        <a:pt x="153" y="193"/>
                      </a:cubicBezTo>
                      <a:cubicBezTo>
                        <a:pt x="151" y="192"/>
                        <a:pt x="149" y="191"/>
                        <a:pt x="148" y="190"/>
                      </a:cubicBezTo>
                      <a:cubicBezTo>
                        <a:pt x="136" y="178"/>
                        <a:pt x="136" y="159"/>
                        <a:pt x="148" y="148"/>
                      </a:cubicBezTo>
                      <a:cubicBezTo>
                        <a:pt x="159" y="136"/>
                        <a:pt x="178" y="136"/>
                        <a:pt x="190" y="148"/>
                      </a:cubicBezTo>
                      <a:cubicBezTo>
                        <a:pt x="191" y="149"/>
                        <a:pt x="193" y="151"/>
                        <a:pt x="194" y="152"/>
                      </a:cubicBezTo>
                      <a:cubicBezTo>
                        <a:pt x="231" y="115"/>
                        <a:pt x="231" y="115"/>
                        <a:pt x="231" y="115"/>
                      </a:cubicBezTo>
                      <a:cubicBezTo>
                        <a:pt x="194" y="78"/>
                        <a:pt x="194" y="78"/>
                        <a:pt x="194" y="78"/>
                      </a:cubicBezTo>
                      <a:cubicBezTo>
                        <a:pt x="195" y="77"/>
                        <a:pt x="197" y="76"/>
                        <a:pt x="198" y="74"/>
                      </a:cubicBezTo>
                      <a:cubicBezTo>
                        <a:pt x="210" y="63"/>
                        <a:pt x="210" y="44"/>
                        <a:pt x="198" y="32"/>
                      </a:cubicBezTo>
                      <a:cubicBezTo>
                        <a:pt x="187" y="21"/>
                        <a:pt x="168" y="21"/>
                        <a:pt x="157" y="32"/>
                      </a:cubicBezTo>
                      <a:cubicBezTo>
                        <a:pt x="155" y="34"/>
                        <a:pt x="154" y="35"/>
                        <a:pt x="153" y="37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78" y="37"/>
                        <a:pt x="78" y="37"/>
                        <a:pt x="78" y="37"/>
                      </a:cubicBezTo>
                      <a:cubicBezTo>
                        <a:pt x="77" y="35"/>
                        <a:pt x="76" y="34"/>
                        <a:pt x="74" y="32"/>
                      </a:cubicBezTo>
                      <a:cubicBezTo>
                        <a:pt x="63" y="21"/>
                        <a:pt x="44" y="21"/>
                        <a:pt x="32" y="32"/>
                      </a:cubicBezTo>
                      <a:cubicBezTo>
                        <a:pt x="21" y="44"/>
                        <a:pt x="21" y="63"/>
                        <a:pt x="32" y="74"/>
                      </a:cubicBezTo>
                      <a:cubicBezTo>
                        <a:pt x="34" y="76"/>
                        <a:pt x="35" y="77"/>
                        <a:pt x="37" y="78"/>
                      </a:cubicBezTo>
                      <a:cubicBezTo>
                        <a:pt x="0" y="115"/>
                        <a:pt x="0" y="115"/>
                        <a:pt x="0" y="115"/>
                      </a:cubicBezTo>
                      <a:cubicBezTo>
                        <a:pt x="37" y="152"/>
                        <a:pt x="37" y="152"/>
                        <a:pt x="37" y="152"/>
                      </a:cubicBezTo>
                      <a:cubicBezTo>
                        <a:pt x="38" y="151"/>
                        <a:pt x="40" y="149"/>
                        <a:pt x="41" y="148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8" name="Group 15">
                <a:extLst>
                  <a:ext uri="{FF2B5EF4-FFF2-40B4-BE49-F238E27FC236}">
                    <a16:creationId xmlns:a16="http://schemas.microsoft.com/office/drawing/2014/main" id="{9800D1A4-D438-47C7-2243-CC3A41344CB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5182246" y="4297171"/>
                <a:ext cx="389550" cy="348169"/>
                <a:chOff x="3567" y="1916"/>
                <a:chExt cx="546" cy="488"/>
              </a:xfrm>
            </p:grpSpPr>
            <p:sp>
              <p:nvSpPr>
                <p:cNvPr id="33" name="AutoShape 14">
                  <a:extLst>
                    <a:ext uri="{FF2B5EF4-FFF2-40B4-BE49-F238E27FC236}">
                      <a16:creationId xmlns:a16="http://schemas.microsoft.com/office/drawing/2014/main" id="{5213858D-F418-3B60-A502-A7E1BE000B9E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67" y="1916"/>
                  <a:ext cx="546" cy="4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16">
                  <a:extLst>
                    <a:ext uri="{FF2B5EF4-FFF2-40B4-BE49-F238E27FC236}">
                      <a16:creationId xmlns:a16="http://schemas.microsoft.com/office/drawing/2014/main" id="{902D052D-8397-1465-C1C1-F51DD4A07926}"/>
                    </a:ext>
                  </a:extLst>
                </p:cNvPr>
                <p:cNvSpPr/>
                <p:nvPr/>
              </p:nvSpPr>
              <p:spPr bwMode="auto">
                <a:xfrm>
                  <a:off x="3567" y="2311"/>
                  <a:ext cx="548" cy="91"/>
                </a:xfrm>
                <a:custGeom>
                  <a:avLst/>
                  <a:gdLst>
                    <a:gd name="T0" fmla="*/ 131 w 229"/>
                    <a:gd name="T1" fmla="*/ 0 h 38"/>
                    <a:gd name="T2" fmla="*/ 132 w 229"/>
                    <a:gd name="T3" fmla="*/ 3 h 38"/>
                    <a:gd name="T4" fmla="*/ 114 w 229"/>
                    <a:gd name="T5" fmla="*/ 20 h 38"/>
                    <a:gd name="T6" fmla="*/ 97 w 229"/>
                    <a:gd name="T7" fmla="*/ 3 h 38"/>
                    <a:gd name="T8" fmla="*/ 97 w 229"/>
                    <a:gd name="T9" fmla="*/ 0 h 38"/>
                    <a:gd name="T10" fmla="*/ 10 w 229"/>
                    <a:gd name="T11" fmla="*/ 0 h 38"/>
                    <a:gd name="T12" fmla="*/ 0 w 229"/>
                    <a:gd name="T13" fmla="*/ 38 h 38"/>
                    <a:gd name="T14" fmla="*/ 229 w 229"/>
                    <a:gd name="T15" fmla="*/ 38 h 38"/>
                    <a:gd name="T16" fmla="*/ 219 w 229"/>
                    <a:gd name="T17" fmla="*/ 0 h 38"/>
                    <a:gd name="T18" fmla="*/ 131 w 229"/>
                    <a:gd name="T19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29" h="38">
                      <a:moveTo>
                        <a:pt x="131" y="0"/>
                      </a:moveTo>
                      <a:cubicBezTo>
                        <a:pt x="132" y="1"/>
                        <a:pt x="132" y="2"/>
                        <a:pt x="132" y="3"/>
                      </a:cubicBezTo>
                      <a:cubicBezTo>
                        <a:pt x="132" y="12"/>
                        <a:pt x="124" y="20"/>
                        <a:pt x="114" y="20"/>
                      </a:cubicBezTo>
                      <a:cubicBezTo>
                        <a:pt x="105" y="20"/>
                        <a:pt x="97" y="12"/>
                        <a:pt x="97" y="3"/>
                      </a:cubicBezTo>
                      <a:cubicBezTo>
                        <a:pt x="97" y="2"/>
                        <a:pt x="97" y="1"/>
                        <a:pt x="97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0" y="38"/>
                        <a:pt x="0" y="38"/>
                        <a:pt x="0" y="38"/>
                      </a:cubicBezTo>
                      <a:cubicBezTo>
                        <a:pt x="229" y="38"/>
                        <a:pt x="229" y="38"/>
                        <a:pt x="229" y="38"/>
                      </a:cubicBezTo>
                      <a:cubicBezTo>
                        <a:pt x="219" y="0"/>
                        <a:pt x="219" y="0"/>
                        <a:pt x="219" y="0"/>
                      </a:cubicBezTo>
                      <a:lnTo>
                        <a:pt x="131" y="0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5" name="Freeform 17">
                  <a:extLst>
                    <a:ext uri="{FF2B5EF4-FFF2-40B4-BE49-F238E27FC236}">
                      <a16:creationId xmlns:a16="http://schemas.microsoft.com/office/drawing/2014/main" id="{DA855009-7265-7F22-C391-2A360F90D9D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67" y="1914"/>
                  <a:ext cx="548" cy="380"/>
                </a:xfrm>
                <a:custGeom>
                  <a:avLst/>
                  <a:gdLst>
                    <a:gd name="T0" fmla="*/ 162 w 229"/>
                    <a:gd name="T1" fmla="*/ 47 h 159"/>
                    <a:gd name="T2" fmla="*/ 162 w 229"/>
                    <a:gd name="T3" fmla="*/ 45 h 159"/>
                    <a:gd name="T4" fmla="*/ 161 w 229"/>
                    <a:gd name="T5" fmla="*/ 41 h 159"/>
                    <a:gd name="T6" fmla="*/ 114 w 229"/>
                    <a:gd name="T7" fmla="*/ 0 h 159"/>
                    <a:gd name="T8" fmla="*/ 67 w 229"/>
                    <a:gd name="T9" fmla="*/ 41 h 159"/>
                    <a:gd name="T10" fmla="*/ 67 w 229"/>
                    <a:gd name="T11" fmla="*/ 45 h 159"/>
                    <a:gd name="T12" fmla="*/ 67 w 229"/>
                    <a:gd name="T13" fmla="*/ 47 h 159"/>
                    <a:gd name="T14" fmla="*/ 29 w 229"/>
                    <a:gd name="T15" fmla="*/ 47 h 159"/>
                    <a:gd name="T16" fmla="*/ 0 w 229"/>
                    <a:gd name="T17" fmla="*/ 159 h 159"/>
                    <a:gd name="T18" fmla="*/ 11 w 229"/>
                    <a:gd name="T19" fmla="*/ 159 h 159"/>
                    <a:gd name="T20" fmla="*/ 100 w 229"/>
                    <a:gd name="T21" fmla="*/ 159 h 159"/>
                    <a:gd name="T22" fmla="*/ 129 w 229"/>
                    <a:gd name="T23" fmla="*/ 159 h 159"/>
                    <a:gd name="T24" fmla="*/ 217 w 229"/>
                    <a:gd name="T25" fmla="*/ 159 h 159"/>
                    <a:gd name="T26" fmla="*/ 229 w 229"/>
                    <a:gd name="T27" fmla="*/ 159 h 159"/>
                    <a:gd name="T28" fmla="*/ 200 w 229"/>
                    <a:gd name="T29" fmla="*/ 47 h 159"/>
                    <a:gd name="T30" fmla="*/ 162 w 229"/>
                    <a:gd name="T31" fmla="*/ 47 h 159"/>
                    <a:gd name="T32" fmla="*/ 85 w 229"/>
                    <a:gd name="T33" fmla="*/ 45 h 159"/>
                    <a:gd name="T34" fmla="*/ 86 w 229"/>
                    <a:gd name="T35" fmla="*/ 41 h 159"/>
                    <a:gd name="T36" fmla="*/ 114 w 229"/>
                    <a:gd name="T37" fmla="*/ 18 h 159"/>
                    <a:gd name="T38" fmla="*/ 143 w 229"/>
                    <a:gd name="T39" fmla="*/ 41 h 159"/>
                    <a:gd name="T40" fmla="*/ 143 w 229"/>
                    <a:gd name="T41" fmla="*/ 45 h 159"/>
                    <a:gd name="T42" fmla="*/ 143 w 229"/>
                    <a:gd name="T43" fmla="*/ 47 h 159"/>
                    <a:gd name="T44" fmla="*/ 85 w 229"/>
                    <a:gd name="T45" fmla="*/ 47 h 159"/>
                    <a:gd name="T46" fmla="*/ 85 w 229"/>
                    <a:gd name="T47" fmla="*/ 45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9" h="159">
                      <a:moveTo>
                        <a:pt x="162" y="47"/>
                      </a:moveTo>
                      <a:cubicBezTo>
                        <a:pt x="162" y="46"/>
                        <a:pt x="162" y="45"/>
                        <a:pt x="162" y="45"/>
                      </a:cubicBezTo>
                      <a:cubicBezTo>
                        <a:pt x="162" y="43"/>
                        <a:pt x="162" y="42"/>
                        <a:pt x="161" y="41"/>
                      </a:cubicBezTo>
                      <a:cubicBezTo>
                        <a:pt x="158" y="18"/>
                        <a:pt x="138" y="0"/>
                        <a:pt x="114" y="0"/>
                      </a:cubicBezTo>
                      <a:cubicBezTo>
                        <a:pt x="90" y="0"/>
                        <a:pt x="70" y="18"/>
                        <a:pt x="67" y="41"/>
                      </a:cubicBezTo>
                      <a:cubicBezTo>
                        <a:pt x="67" y="42"/>
                        <a:pt x="67" y="43"/>
                        <a:pt x="67" y="45"/>
                      </a:cubicBezTo>
                      <a:cubicBezTo>
                        <a:pt x="67" y="45"/>
                        <a:pt x="67" y="46"/>
                        <a:pt x="67" y="47"/>
                      </a:cubicBezTo>
                      <a:cubicBezTo>
                        <a:pt x="29" y="47"/>
                        <a:pt x="29" y="47"/>
                        <a:pt x="29" y="47"/>
                      </a:cubicBezTo>
                      <a:cubicBezTo>
                        <a:pt x="0" y="159"/>
                        <a:pt x="0" y="159"/>
                        <a:pt x="0" y="159"/>
                      </a:cubicBezTo>
                      <a:cubicBezTo>
                        <a:pt x="11" y="159"/>
                        <a:pt x="11" y="159"/>
                        <a:pt x="11" y="159"/>
                      </a:cubicBezTo>
                      <a:cubicBezTo>
                        <a:pt x="100" y="159"/>
                        <a:pt x="100" y="159"/>
                        <a:pt x="100" y="159"/>
                      </a:cubicBezTo>
                      <a:cubicBezTo>
                        <a:pt x="129" y="159"/>
                        <a:pt x="129" y="159"/>
                        <a:pt x="129" y="159"/>
                      </a:cubicBezTo>
                      <a:cubicBezTo>
                        <a:pt x="217" y="159"/>
                        <a:pt x="217" y="159"/>
                        <a:pt x="217" y="159"/>
                      </a:cubicBezTo>
                      <a:cubicBezTo>
                        <a:pt x="229" y="159"/>
                        <a:pt x="229" y="159"/>
                        <a:pt x="229" y="159"/>
                      </a:cubicBezTo>
                      <a:cubicBezTo>
                        <a:pt x="200" y="47"/>
                        <a:pt x="200" y="47"/>
                        <a:pt x="200" y="47"/>
                      </a:cubicBezTo>
                      <a:lnTo>
                        <a:pt x="162" y="47"/>
                      </a:lnTo>
                      <a:close/>
                      <a:moveTo>
                        <a:pt x="85" y="45"/>
                      </a:moveTo>
                      <a:cubicBezTo>
                        <a:pt x="85" y="43"/>
                        <a:pt x="86" y="42"/>
                        <a:pt x="86" y="41"/>
                      </a:cubicBezTo>
                      <a:cubicBezTo>
                        <a:pt x="89" y="28"/>
                        <a:pt x="101" y="18"/>
                        <a:pt x="114" y="18"/>
                      </a:cubicBezTo>
                      <a:cubicBezTo>
                        <a:pt x="128" y="18"/>
                        <a:pt x="140" y="28"/>
                        <a:pt x="143" y="41"/>
                      </a:cubicBezTo>
                      <a:cubicBezTo>
                        <a:pt x="143" y="42"/>
                        <a:pt x="143" y="43"/>
                        <a:pt x="143" y="45"/>
                      </a:cubicBezTo>
                      <a:cubicBezTo>
                        <a:pt x="143" y="45"/>
                        <a:pt x="143" y="46"/>
                        <a:pt x="143" y="47"/>
                      </a:cubicBezTo>
                      <a:cubicBezTo>
                        <a:pt x="85" y="47"/>
                        <a:pt x="85" y="47"/>
                        <a:pt x="85" y="47"/>
                      </a:cubicBezTo>
                      <a:cubicBezTo>
                        <a:pt x="85" y="46"/>
                        <a:pt x="85" y="45"/>
                        <a:pt x="85" y="4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grpSp>
            <p:nvGrpSpPr>
              <p:cNvPr id="29" name="Group 20">
                <a:extLst>
                  <a:ext uri="{FF2B5EF4-FFF2-40B4-BE49-F238E27FC236}">
                    <a16:creationId xmlns:a16="http://schemas.microsoft.com/office/drawing/2014/main" id="{EDA684E5-E9DA-553E-2F9A-E300EA7390CF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6520508" y="4303412"/>
                <a:ext cx="347305" cy="347305"/>
                <a:chOff x="3599" y="1919"/>
                <a:chExt cx="482" cy="482"/>
              </a:xfrm>
            </p:grpSpPr>
            <p:sp>
              <p:nvSpPr>
                <p:cNvPr id="30" name="AutoShape 19">
                  <a:extLst>
                    <a:ext uri="{FF2B5EF4-FFF2-40B4-BE49-F238E27FC236}">
                      <a16:creationId xmlns:a16="http://schemas.microsoft.com/office/drawing/2014/main" id="{8CA2BEFC-6C17-AC26-ED91-C199DFDBF1E2}"/>
                    </a:ext>
                  </a:extLst>
                </p:cNvPr>
                <p:cNvSpPr>
                  <a:spLocks noChangeAspect="1" noChangeArrowheads="1" noTextEdit="1"/>
                </p:cNvSpPr>
                <p:nvPr/>
              </p:nvSpPr>
              <p:spPr bwMode="auto">
                <a:xfrm>
                  <a:off x="3599" y="1919"/>
                  <a:ext cx="482" cy="4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1" name="Freeform 21">
                  <a:extLst>
                    <a:ext uri="{FF2B5EF4-FFF2-40B4-BE49-F238E27FC236}">
                      <a16:creationId xmlns:a16="http://schemas.microsoft.com/office/drawing/2014/main" id="{FCA470CB-355C-B170-E7E7-3654854484C3}"/>
                    </a:ext>
                  </a:extLst>
                </p:cNvPr>
                <p:cNvSpPr/>
                <p:nvPr/>
              </p:nvSpPr>
              <p:spPr bwMode="auto">
                <a:xfrm>
                  <a:off x="3599" y="2041"/>
                  <a:ext cx="96" cy="358"/>
                </a:xfrm>
                <a:custGeom>
                  <a:avLst/>
                  <a:gdLst>
                    <a:gd name="T0" fmla="*/ 40 w 40"/>
                    <a:gd name="T1" fmla="*/ 0 h 149"/>
                    <a:gd name="T2" fmla="*/ 39 w 40"/>
                    <a:gd name="T3" fmla="*/ 0 h 149"/>
                    <a:gd name="T4" fmla="*/ 5 w 40"/>
                    <a:gd name="T5" fmla="*/ 14 h 149"/>
                    <a:gd name="T6" fmla="*/ 0 w 40"/>
                    <a:gd name="T7" fmla="*/ 22 h 149"/>
                    <a:gd name="T8" fmla="*/ 0 w 40"/>
                    <a:gd name="T9" fmla="*/ 143 h 149"/>
                    <a:gd name="T10" fmla="*/ 6 w 40"/>
                    <a:gd name="T11" fmla="*/ 149 h 149"/>
                    <a:gd name="T12" fmla="*/ 40 w 40"/>
                    <a:gd name="T13" fmla="*/ 149 h 149"/>
                    <a:gd name="T14" fmla="*/ 39 w 40"/>
                    <a:gd name="T15" fmla="*/ 145 h 149"/>
                    <a:gd name="T16" fmla="*/ 39 w 40"/>
                    <a:gd name="T17" fmla="*/ 6 h 149"/>
                    <a:gd name="T18" fmla="*/ 40 w 40"/>
                    <a:gd name="T19" fmla="*/ 0 h 1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0" h="149">
                      <a:moveTo>
                        <a:pt x="40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5" y="14"/>
                        <a:pt x="5" y="14"/>
                        <a:pt x="5" y="14"/>
                      </a:cubicBezTo>
                      <a:cubicBezTo>
                        <a:pt x="2" y="15"/>
                        <a:pt x="0" y="19"/>
                        <a:pt x="0" y="22"/>
                      </a:cubicBezTo>
                      <a:cubicBezTo>
                        <a:pt x="0" y="143"/>
                        <a:pt x="0" y="143"/>
                        <a:pt x="0" y="143"/>
                      </a:cubicBezTo>
                      <a:cubicBezTo>
                        <a:pt x="0" y="146"/>
                        <a:pt x="2" y="149"/>
                        <a:pt x="6" y="149"/>
                      </a:cubicBezTo>
                      <a:cubicBezTo>
                        <a:pt x="40" y="149"/>
                        <a:pt x="40" y="149"/>
                        <a:pt x="40" y="149"/>
                      </a:cubicBezTo>
                      <a:cubicBezTo>
                        <a:pt x="39" y="148"/>
                        <a:pt x="39" y="146"/>
                        <a:pt x="39" y="145"/>
                      </a:cubicBezTo>
                      <a:cubicBezTo>
                        <a:pt x="39" y="6"/>
                        <a:pt x="39" y="6"/>
                        <a:pt x="39" y="6"/>
                      </a:cubicBezTo>
                      <a:cubicBezTo>
                        <a:pt x="39" y="4"/>
                        <a:pt x="40" y="2"/>
                        <a:pt x="40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2" name="Freeform 22">
                  <a:extLst>
                    <a:ext uri="{FF2B5EF4-FFF2-40B4-BE49-F238E27FC236}">
                      <a16:creationId xmlns:a16="http://schemas.microsoft.com/office/drawing/2014/main" id="{72A8586B-7715-2EF2-FFF8-44B4EB8EB975}"/>
                    </a:ext>
                  </a:extLst>
                </p:cNvPr>
                <p:cNvSpPr/>
                <p:nvPr/>
              </p:nvSpPr>
              <p:spPr bwMode="auto">
                <a:xfrm>
                  <a:off x="3707" y="1917"/>
                  <a:ext cx="372" cy="484"/>
                </a:xfrm>
                <a:custGeom>
                  <a:avLst/>
                  <a:gdLst>
                    <a:gd name="T0" fmla="*/ 2 w 155"/>
                    <a:gd name="T1" fmla="*/ 201 h 202"/>
                    <a:gd name="T2" fmla="*/ 6 w 155"/>
                    <a:gd name="T3" fmla="*/ 202 h 202"/>
                    <a:gd name="T4" fmla="*/ 6 w 155"/>
                    <a:gd name="T5" fmla="*/ 202 h 202"/>
                    <a:gd name="T6" fmla="*/ 131 w 155"/>
                    <a:gd name="T7" fmla="*/ 201 h 202"/>
                    <a:gd name="T8" fmla="*/ 137 w 155"/>
                    <a:gd name="T9" fmla="*/ 196 h 202"/>
                    <a:gd name="T10" fmla="*/ 155 w 155"/>
                    <a:gd name="T11" fmla="*/ 58 h 202"/>
                    <a:gd name="T12" fmla="*/ 150 w 155"/>
                    <a:gd name="T13" fmla="*/ 52 h 202"/>
                    <a:gd name="T14" fmla="*/ 50 w 155"/>
                    <a:gd name="T15" fmla="*/ 52 h 202"/>
                    <a:gd name="T16" fmla="*/ 50 w 155"/>
                    <a:gd name="T17" fmla="*/ 52 h 202"/>
                    <a:gd name="T18" fmla="*/ 47 w 155"/>
                    <a:gd name="T19" fmla="*/ 47 h 202"/>
                    <a:gd name="T20" fmla="*/ 64 w 155"/>
                    <a:gd name="T21" fmla="*/ 22 h 202"/>
                    <a:gd name="T22" fmla="*/ 62 w 155"/>
                    <a:gd name="T23" fmla="*/ 14 h 202"/>
                    <a:gd name="T24" fmla="*/ 41 w 155"/>
                    <a:gd name="T25" fmla="*/ 1 h 202"/>
                    <a:gd name="T26" fmla="*/ 38 w 155"/>
                    <a:gd name="T27" fmla="*/ 0 h 202"/>
                    <a:gd name="T28" fmla="*/ 33 w 155"/>
                    <a:gd name="T29" fmla="*/ 2 h 202"/>
                    <a:gd name="T30" fmla="*/ 3 w 155"/>
                    <a:gd name="T31" fmla="*/ 47 h 202"/>
                    <a:gd name="T32" fmla="*/ 1 w 155"/>
                    <a:gd name="T33" fmla="*/ 52 h 202"/>
                    <a:gd name="T34" fmla="*/ 0 w 155"/>
                    <a:gd name="T35" fmla="*/ 58 h 202"/>
                    <a:gd name="T36" fmla="*/ 0 w 155"/>
                    <a:gd name="T37" fmla="*/ 196 h 202"/>
                    <a:gd name="T38" fmla="*/ 2 w 155"/>
                    <a:gd name="T39" fmla="*/ 201 h 2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55" h="202">
                      <a:moveTo>
                        <a:pt x="2" y="201"/>
                      </a:moveTo>
                      <a:cubicBezTo>
                        <a:pt x="3" y="202"/>
                        <a:pt x="4" y="202"/>
                        <a:pt x="6" y="202"/>
                      </a:cubicBezTo>
                      <a:cubicBezTo>
                        <a:pt x="6" y="202"/>
                        <a:pt x="6" y="202"/>
                        <a:pt x="6" y="202"/>
                      </a:cubicBezTo>
                      <a:cubicBezTo>
                        <a:pt x="131" y="201"/>
                        <a:pt x="131" y="201"/>
                        <a:pt x="131" y="201"/>
                      </a:cubicBezTo>
                      <a:cubicBezTo>
                        <a:pt x="134" y="201"/>
                        <a:pt x="137" y="199"/>
                        <a:pt x="137" y="196"/>
                      </a:cubicBezTo>
                      <a:cubicBezTo>
                        <a:pt x="155" y="58"/>
                        <a:pt x="155" y="58"/>
                        <a:pt x="155" y="58"/>
                      </a:cubicBezTo>
                      <a:cubicBezTo>
                        <a:pt x="155" y="55"/>
                        <a:pt x="153" y="52"/>
                        <a:pt x="150" y="52"/>
                      </a:cubicBezTo>
                      <a:cubicBezTo>
                        <a:pt x="50" y="52"/>
                        <a:pt x="50" y="52"/>
                        <a:pt x="50" y="52"/>
                      </a:cubicBezTo>
                      <a:cubicBezTo>
                        <a:pt x="50" y="52"/>
                        <a:pt x="50" y="52"/>
                        <a:pt x="50" y="52"/>
                      </a:cubicBezTo>
                      <a:cubicBezTo>
                        <a:pt x="46" y="52"/>
                        <a:pt x="45" y="50"/>
                        <a:pt x="47" y="47"/>
                      </a:cubicBezTo>
                      <a:cubicBezTo>
                        <a:pt x="64" y="22"/>
                        <a:pt x="64" y="22"/>
                        <a:pt x="64" y="22"/>
                      </a:cubicBezTo>
                      <a:cubicBezTo>
                        <a:pt x="65" y="19"/>
                        <a:pt x="65" y="16"/>
                        <a:pt x="62" y="14"/>
                      </a:cubicBezTo>
                      <a:cubicBezTo>
                        <a:pt x="41" y="1"/>
                        <a:pt x="41" y="1"/>
                        <a:pt x="41" y="1"/>
                      </a:cubicBezTo>
                      <a:cubicBezTo>
                        <a:pt x="40" y="0"/>
                        <a:pt x="39" y="0"/>
                        <a:pt x="38" y="0"/>
                      </a:cubicBezTo>
                      <a:cubicBezTo>
                        <a:pt x="36" y="0"/>
                        <a:pt x="34" y="0"/>
                        <a:pt x="33" y="2"/>
                      </a:cubicBezTo>
                      <a:cubicBezTo>
                        <a:pt x="3" y="47"/>
                        <a:pt x="3" y="47"/>
                        <a:pt x="3" y="47"/>
                      </a:cubicBezTo>
                      <a:cubicBezTo>
                        <a:pt x="3" y="49"/>
                        <a:pt x="2" y="50"/>
                        <a:pt x="1" y="52"/>
                      </a:cubicBezTo>
                      <a:cubicBezTo>
                        <a:pt x="1" y="54"/>
                        <a:pt x="0" y="56"/>
                        <a:pt x="0" y="58"/>
                      </a:cubicBezTo>
                      <a:cubicBezTo>
                        <a:pt x="0" y="196"/>
                        <a:pt x="0" y="196"/>
                        <a:pt x="0" y="196"/>
                      </a:cubicBezTo>
                      <a:cubicBezTo>
                        <a:pt x="0" y="198"/>
                        <a:pt x="1" y="200"/>
                        <a:pt x="2" y="20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D9AA047B-7451-91F6-3102-D2D5E59A9E83}"/>
              </a:ext>
            </a:extLst>
          </p:cNvPr>
          <p:cNvGrpSpPr/>
          <p:nvPr/>
        </p:nvGrpSpPr>
        <p:grpSpPr>
          <a:xfrm>
            <a:off x="890759" y="1464413"/>
            <a:ext cx="3139289" cy="1313023"/>
            <a:chOff x="890759" y="1464413"/>
            <a:chExt cx="3139289" cy="1313023"/>
          </a:xfrm>
        </p:grpSpPr>
        <p:cxnSp>
          <p:nvCxnSpPr>
            <p:cNvPr id="2" name="直接连接符 1">
              <a:extLst>
                <a:ext uri="{FF2B5EF4-FFF2-40B4-BE49-F238E27FC236}">
                  <a16:creationId xmlns:a16="http://schemas.microsoft.com/office/drawing/2014/main" id="{9C8E6328-BBCB-F292-BA25-005D01B6F759}"/>
                </a:ext>
              </a:extLst>
            </p:cNvPr>
            <p:cNvCxnSpPr/>
            <p:nvPr/>
          </p:nvCxnSpPr>
          <p:spPr>
            <a:xfrm>
              <a:off x="987574" y="2777436"/>
              <a:ext cx="30424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77F4DD3E-5E17-5A0C-6EF7-F936DC89F9AE}"/>
                </a:ext>
              </a:extLst>
            </p:cNvPr>
            <p:cNvSpPr/>
            <p:nvPr/>
          </p:nvSpPr>
          <p:spPr>
            <a:xfrm>
              <a:off x="987574" y="1481515"/>
              <a:ext cx="1253259" cy="335129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3B8FF174-EDDA-93E0-0DD6-D43A8B5B28B2}"/>
                </a:ext>
              </a:extLst>
            </p:cNvPr>
            <p:cNvSpPr/>
            <p:nvPr/>
          </p:nvSpPr>
          <p:spPr>
            <a:xfrm>
              <a:off x="890759" y="1841425"/>
              <a:ext cx="2865891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019854E-BEBD-EAF8-66E1-D2DE7EC30C47}"/>
                </a:ext>
              </a:extLst>
            </p:cNvPr>
            <p:cNvSpPr txBox="1"/>
            <p:nvPr/>
          </p:nvSpPr>
          <p:spPr>
            <a:xfrm>
              <a:off x="1117111" y="1464413"/>
              <a:ext cx="994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关键词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418B1862-4158-FC5E-3C3B-EB12C9B4D8AE}"/>
              </a:ext>
            </a:extLst>
          </p:cNvPr>
          <p:cNvGrpSpPr/>
          <p:nvPr/>
        </p:nvGrpSpPr>
        <p:grpSpPr>
          <a:xfrm>
            <a:off x="890759" y="3847839"/>
            <a:ext cx="2865891" cy="1087202"/>
            <a:chOff x="890759" y="1464413"/>
            <a:chExt cx="2865891" cy="1087202"/>
          </a:xfrm>
        </p:grpSpPr>
        <p:sp>
          <p:nvSpPr>
            <p:cNvPr id="56" name="矩形 55">
              <a:extLst>
                <a:ext uri="{FF2B5EF4-FFF2-40B4-BE49-F238E27FC236}">
                  <a16:creationId xmlns:a16="http://schemas.microsoft.com/office/drawing/2014/main" id="{E883E24B-3922-5A19-D33D-FBED12A66857}"/>
                </a:ext>
              </a:extLst>
            </p:cNvPr>
            <p:cNvSpPr/>
            <p:nvPr/>
          </p:nvSpPr>
          <p:spPr>
            <a:xfrm>
              <a:off x="987574" y="1481515"/>
              <a:ext cx="1253259" cy="335129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BE42F6BB-5849-078E-46D7-3FF3E63AA09D}"/>
                </a:ext>
              </a:extLst>
            </p:cNvPr>
            <p:cNvSpPr/>
            <p:nvPr/>
          </p:nvSpPr>
          <p:spPr>
            <a:xfrm>
              <a:off x="890759" y="1841425"/>
              <a:ext cx="2865891" cy="710190"/>
            </a:xfrm>
            <a:prstGeom prst="rect">
              <a:avLst/>
            </a:prstGeom>
          </p:spPr>
          <p:txBody>
            <a:bodyPr wrap="square" lIns="91436" tIns="45718" rIns="91436" bIns="45718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>
                  <a:solidFill>
                    <a:schemeClr val="bg2">
                      <a:lumMod val="50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……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545A2844-A33E-F1DE-D22A-4277E4602E83}"/>
                </a:ext>
              </a:extLst>
            </p:cNvPr>
            <p:cNvSpPr txBox="1"/>
            <p:nvPr/>
          </p:nvSpPr>
          <p:spPr>
            <a:xfrm>
              <a:off x="1117111" y="1464413"/>
              <a:ext cx="9941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关键词</a:t>
              </a:r>
              <a:r>
                <a:rPr lang="en-US" altLang="zh-CN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sp>
        <p:nvSpPr>
          <p:cNvPr id="61" name="矩形 60">
            <a:extLst>
              <a:ext uri="{FF2B5EF4-FFF2-40B4-BE49-F238E27FC236}">
                <a16:creationId xmlns:a16="http://schemas.microsoft.com/office/drawing/2014/main" id="{5D9D366C-BDA3-1A38-278E-A2E9D4333DD8}"/>
              </a:ext>
            </a:extLst>
          </p:cNvPr>
          <p:cNvSpPr/>
          <p:nvPr/>
        </p:nvSpPr>
        <p:spPr>
          <a:xfrm>
            <a:off x="9979392" y="1481515"/>
            <a:ext cx="1253259" cy="335129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32CB36C1-EB47-C988-857E-FB6CE949EA47}"/>
              </a:ext>
            </a:extLst>
          </p:cNvPr>
          <p:cNvSpPr/>
          <p:nvPr/>
        </p:nvSpPr>
        <p:spPr>
          <a:xfrm>
            <a:off x="8358125" y="1841425"/>
            <a:ext cx="2865891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F25CC9F9-2C7B-C444-6A42-7453D57F0F63}"/>
              </a:ext>
            </a:extLst>
          </p:cNvPr>
          <p:cNvSpPr txBox="1"/>
          <p:nvPr/>
        </p:nvSpPr>
        <p:spPr>
          <a:xfrm>
            <a:off x="10108929" y="1464413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52060283-B7F0-0944-16B4-841220EF4E89}"/>
              </a:ext>
            </a:extLst>
          </p:cNvPr>
          <p:cNvSpPr/>
          <p:nvPr/>
        </p:nvSpPr>
        <p:spPr>
          <a:xfrm>
            <a:off x="9979392" y="3864941"/>
            <a:ext cx="1253259" cy="335129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711525B5-0DCE-D359-7F73-071F895C6D1B}"/>
              </a:ext>
            </a:extLst>
          </p:cNvPr>
          <p:cNvSpPr/>
          <p:nvPr/>
        </p:nvSpPr>
        <p:spPr>
          <a:xfrm>
            <a:off x="8358125" y="4224851"/>
            <a:ext cx="2865891" cy="710190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B429FDEF-EAD8-E49A-0A86-FE409C860B13}"/>
              </a:ext>
            </a:extLst>
          </p:cNvPr>
          <p:cNvSpPr txBox="1"/>
          <p:nvPr/>
        </p:nvSpPr>
        <p:spPr>
          <a:xfrm>
            <a:off x="10108929" y="3847839"/>
            <a:ext cx="994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392942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文本框 71">
            <a:extLst>
              <a:ext uri="{FF2B5EF4-FFF2-40B4-BE49-F238E27FC236}">
                <a16:creationId xmlns:a16="http://schemas.microsoft.com/office/drawing/2014/main" id="{E52ACC8F-F00E-5C68-EE48-4F96456B44EA}"/>
              </a:ext>
            </a:extLst>
          </p:cNvPr>
          <p:cNvSpPr txBox="1"/>
          <p:nvPr/>
        </p:nvSpPr>
        <p:spPr>
          <a:xfrm>
            <a:off x="4993971" y="-78449"/>
            <a:ext cx="10766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236EBDAC-970F-E8FA-2A10-EF45E051E818}"/>
              </a:ext>
            </a:extLst>
          </p:cNvPr>
          <p:cNvSpPr txBox="1"/>
          <p:nvPr/>
        </p:nvSpPr>
        <p:spPr>
          <a:xfrm>
            <a:off x="6024876" y="66635"/>
            <a:ext cx="1396528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理论框架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3B63EB66-2567-74B2-5F18-0600138D346B}"/>
              </a:ext>
            </a:extLst>
          </p:cNvPr>
          <p:cNvCxnSpPr/>
          <p:nvPr/>
        </p:nvCxnSpPr>
        <p:spPr>
          <a:xfrm>
            <a:off x="2103465" y="3498850"/>
            <a:ext cx="9140798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64CC630-44F7-3C5D-979D-070311BDB8A3}"/>
              </a:ext>
            </a:extLst>
          </p:cNvPr>
          <p:cNvSpPr txBox="1"/>
          <p:nvPr/>
        </p:nvSpPr>
        <p:spPr>
          <a:xfrm>
            <a:off x="3661448" y="4097564"/>
            <a:ext cx="1005395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第一阶段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65294B8-31FA-06BC-BF3C-31896CCAA209}"/>
              </a:ext>
            </a:extLst>
          </p:cNvPr>
          <p:cNvSpPr txBox="1"/>
          <p:nvPr/>
        </p:nvSpPr>
        <p:spPr>
          <a:xfrm>
            <a:off x="5498368" y="1992834"/>
            <a:ext cx="1005395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第二阶段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C961B46-7C15-829A-F4A5-A171CE681027}"/>
              </a:ext>
            </a:extLst>
          </p:cNvPr>
          <p:cNvSpPr/>
          <p:nvPr/>
        </p:nvSpPr>
        <p:spPr>
          <a:xfrm>
            <a:off x="4681349" y="2306918"/>
            <a:ext cx="2740056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86B510E-9656-F416-701D-7A20FC515E82}"/>
              </a:ext>
            </a:extLst>
          </p:cNvPr>
          <p:cNvSpPr txBox="1"/>
          <p:nvPr/>
        </p:nvSpPr>
        <p:spPr>
          <a:xfrm>
            <a:off x="7404277" y="4102364"/>
            <a:ext cx="1005395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第三阶段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69D0E6B-9929-3F73-F249-FD88C1C18B02}"/>
              </a:ext>
            </a:extLst>
          </p:cNvPr>
          <p:cNvSpPr txBox="1"/>
          <p:nvPr/>
        </p:nvSpPr>
        <p:spPr>
          <a:xfrm>
            <a:off x="9252462" y="1992834"/>
            <a:ext cx="1005395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第四阶段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9C419CE-9909-B6FC-2F67-851199046675}"/>
              </a:ext>
            </a:extLst>
          </p:cNvPr>
          <p:cNvSpPr>
            <a:spLocks noChangeAspect="1"/>
          </p:cNvSpPr>
          <p:nvPr/>
        </p:nvSpPr>
        <p:spPr>
          <a:xfrm>
            <a:off x="3909255" y="3268648"/>
            <a:ext cx="460399" cy="460399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1D7262C-4C68-78CE-430C-22BB7B26EC09}"/>
              </a:ext>
            </a:extLst>
          </p:cNvPr>
          <p:cNvSpPr>
            <a:spLocks noChangeAspect="1"/>
          </p:cNvSpPr>
          <p:nvPr/>
        </p:nvSpPr>
        <p:spPr>
          <a:xfrm>
            <a:off x="5770867" y="3268647"/>
            <a:ext cx="460399" cy="460399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DBD57FB-2967-37C4-A87B-ACCC12DC08F5}"/>
              </a:ext>
            </a:extLst>
          </p:cNvPr>
          <p:cNvSpPr>
            <a:spLocks noChangeAspect="1"/>
          </p:cNvSpPr>
          <p:nvPr/>
        </p:nvSpPr>
        <p:spPr>
          <a:xfrm>
            <a:off x="7632479" y="3268648"/>
            <a:ext cx="460399" cy="460399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7135070E-B338-B0BB-5D1F-5CE7B27E56EE}"/>
              </a:ext>
            </a:extLst>
          </p:cNvPr>
          <p:cNvSpPr>
            <a:spLocks noChangeAspect="1"/>
          </p:cNvSpPr>
          <p:nvPr/>
        </p:nvSpPr>
        <p:spPr>
          <a:xfrm>
            <a:off x="9494091" y="3268648"/>
            <a:ext cx="460399" cy="460399"/>
          </a:xfrm>
          <a:prstGeom prst="rect">
            <a:avLst/>
          </a:prstGeom>
          <a:solidFill>
            <a:srgbClr val="4E6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HarmonyOS Sans SC Light" panose="000004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A0CCFFA-3C8B-FF4F-D92A-2D45BC78188A}"/>
              </a:ext>
            </a:extLst>
          </p:cNvPr>
          <p:cNvGrpSpPr/>
          <p:nvPr/>
        </p:nvGrpSpPr>
        <p:grpSpPr>
          <a:xfrm>
            <a:off x="960883" y="2881992"/>
            <a:ext cx="1233715" cy="1233715"/>
            <a:chOff x="9013798" y="3129642"/>
            <a:chExt cx="1233715" cy="1233715"/>
          </a:xfrm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C19ECD76-81C1-9464-F3D0-B5AF4A6E7A37}"/>
                </a:ext>
              </a:extLst>
            </p:cNvPr>
            <p:cNvSpPr/>
            <p:nvPr/>
          </p:nvSpPr>
          <p:spPr>
            <a:xfrm>
              <a:off x="9013798" y="3129642"/>
              <a:ext cx="1233715" cy="1233715"/>
            </a:xfrm>
            <a:prstGeom prst="rect">
              <a:avLst/>
            </a:prstGeom>
            <a:solidFill>
              <a:srgbClr val="4E6E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4894571-AA28-3B72-BE5B-A3E2A6EAA026}"/>
                </a:ext>
              </a:extLst>
            </p:cNvPr>
            <p:cNvSpPr txBox="1"/>
            <p:nvPr/>
          </p:nvSpPr>
          <p:spPr>
            <a:xfrm>
              <a:off x="9293477" y="3421876"/>
              <a:ext cx="674356" cy="646327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研究阶段</a:t>
              </a: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73733AA1-EEF5-3FC3-A442-85C90CE580E5}"/>
              </a:ext>
            </a:extLst>
          </p:cNvPr>
          <p:cNvSpPr/>
          <p:nvPr/>
        </p:nvSpPr>
        <p:spPr>
          <a:xfrm>
            <a:off x="8354262" y="2306918"/>
            <a:ext cx="2740056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678DB84-BDDF-F693-2492-1D9EB4BBE4B2}"/>
              </a:ext>
            </a:extLst>
          </p:cNvPr>
          <p:cNvSpPr/>
          <p:nvPr/>
        </p:nvSpPr>
        <p:spPr>
          <a:xfrm>
            <a:off x="2769426" y="4494420"/>
            <a:ext cx="2740056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6F78759-2D86-E427-D764-C00F7D027ECF}"/>
              </a:ext>
            </a:extLst>
          </p:cNvPr>
          <p:cNvSpPr/>
          <p:nvPr/>
        </p:nvSpPr>
        <p:spPr>
          <a:xfrm>
            <a:off x="6492650" y="4494420"/>
            <a:ext cx="2740056" cy="620422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bg2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……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C3081BD-DEF7-035A-E92E-A24A8828E649}"/>
              </a:ext>
            </a:extLst>
          </p:cNvPr>
          <p:cNvSpPr txBox="1"/>
          <p:nvPr/>
        </p:nvSpPr>
        <p:spPr>
          <a:xfrm>
            <a:off x="3880408" y="3279826"/>
            <a:ext cx="5180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5C5B1A9-1B04-E968-1CB6-CBF03FAED3E7}"/>
              </a:ext>
            </a:extLst>
          </p:cNvPr>
          <p:cNvSpPr txBox="1"/>
          <p:nvPr/>
        </p:nvSpPr>
        <p:spPr>
          <a:xfrm>
            <a:off x="5722969" y="3279826"/>
            <a:ext cx="5645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1A93CB6-D872-150E-4FD3-3C7484935BBE}"/>
              </a:ext>
            </a:extLst>
          </p:cNvPr>
          <p:cNvSpPr txBox="1"/>
          <p:nvPr/>
        </p:nvSpPr>
        <p:spPr>
          <a:xfrm>
            <a:off x="7584580" y="3279826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E09BE2F-8DF5-37FB-3EAF-41A2B2368993}"/>
              </a:ext>
            </a:extLst>
          </p:cNvPr>
          <p:cNvSpPr txBox="1"/>
          <p:nvPr/>
        </p:nvSpPr>
        <p:spPr>
          <a:xfrm>
            <a:off x="9446191" y="3279826"/>
            <a:ext cx="570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MiSans Medium" panose="00000600000000000000" pitchFamily="2" charset="-122"/>
                <a:ea typeface="MiSans Medium" panose="000006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 Medium" panose="00000600000000000000" pitchFamily="2" charset="-122"/>
              <a:ea typeface="MiSans Medium" panose="000006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31714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276AA"/>
      </a:accent1>
      <a:accent2>
        <a:srgbClr val="178AA1"/>
      </a:accent2>
      <a:accent3>
        <a:srgbClr val="40A693"/>
      </a:accent3>
      <a:accent4>
        <a:srgbClr val="5268A5"/>
      </a:accent4>
      <a:accent5>
        <a:srgbClr val="5E5CA2"/>
      </a:accent5>
      <a:accent6>
        <a:srgbClr val="778495"/>
      </a:accent6>
      <a:hlink>
        <a:srgbClr val="4276AA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2503</Words>
  <Application>Microsoft Office PowerPoint</Application>
  <PresentationFormat>宽屏</PresentationFormat>
  <Paragraphs>265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2" baseType="lpstr">
      <vt:lpstr>HarmonyOS Sans SC Light</vt:lpstr>
      <vt:lpstr>MiSans Heavy</vt:lpstr>
      <vt:lpstr>MiSans Medium</vt:lpstr>
      <vt:lpstr>阿里巴巴普惠体 2.0 55 Regular</vt:lpstr>
      <vt:lpstr>阿里巴巴普惠体 2.0 65 Medium</vt:lpstr>
      <vt:lpstr>微软雅黑</vt:lpstr>
      <vt:lpstr>优设标题黑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流体几何插画风论文答辩ppt模板</dc:title>
  <dc:creator>51PPT模板网</dc:creator>
  <cp:keywords>www.51pptmoban.com</cp:keywords>
  <dc:description>51PPT模板网 唯一访问网址：www.51pptmoban.com</dc:description>
  <cp:lastModifiedBy>Power user</cp:lastModifiedBy>
  <cp:revision>262</cp:revision>
  <dcterms:created xsi:type="dcterms:W3CDTF">2017-04-21T07:43:00Z</dcterms:created>
  <dcterms:modified xsi:type="dcterms:W3CDTF">2023-04-02T13:41:00Z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