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3" r:id="rId6"/>
    <p:sldId id="261" r:id="rId7"/>
    <p:sldId id="265" r:id="rId8"/>
    <p:sldId id="260" r:id="rId9"/>
    <p:sldId id="262" r:id="rId10"/>
    <p:sldId id="264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8" r:id="rId21"/>
    <p:sldId id="275" r:id="rId22"/>
    <p:sldId id="276" r:id="rId23"/>
    <p:sldId id="277" r:id="rId24"/>
    <p:sldId id="317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287" autoAdjust="0"/>
  </p:normalViewPr>
  <p:slideViewPr>
    <p:cSldViewPr snapToGrid="0">
      <p:cViewPr varScale="1">
        <p:scale>
          <a:sx n="102" d="100"/>
          <a:sy n="102" d="100"/>
        </p:scale>
        <p:origin x="144" y="40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2AB8-43A6-9C69-D3AAFFD01E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2AB8-43A6-9C69-D3AAFFD01E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2AB8-43A6-9C69-D3AAFFD01E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68303"/>
        <c:axId val="42868959"/>
      </c:lineChart>
      <c:catAx>
        <c:axId val="428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959"/>
        <c:crosses val="autoZero"/>
        <c:auto val="1"/>
        <c:lblAlgn val="ctr"/>
        <c:lblOffset val="100"/>
        <c:noMultiLvlLbl val="0"/>
      </c:catAx>
      <c:valAx>
        <c:axId val="42868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D2E29-8BD9-4D2A-91B3-9B191BA29685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E629A-4232-4D2C-99F7-C634C2FE2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2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E629A-4232-4D2C-99F7-C634C2FE2C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27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模板网，幻灯片</a:t>
            </a:r>
            <a:r>
              <a:rPr lang="zh-CN" altLang="en-US"/>
              <a:t>演示模 板</a:t>
            </a:r>
            <a:r>
              <a:rPr lang="zh-CN" altLang="en-US" dirty="0"/>
              <a:t>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E629A-4232-4D2C-99F7-C634C2FE2C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7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E629A-4232-4D2C-99F7-C634C2FE2C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109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E629A-4232-4D2C-99F7-C634C2FE2CF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02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和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486007-7FF3-FD4F-7BC1-400BA415D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E061-7F29-4DB0-83C2-79CE02B277E6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B9092D-EF38-4B06-8E9D-E0F22C04B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24B1A9-3831-D802-32DA-F2C8E95E8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2293-86D1-451C-BB2E-8AF5780BA6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A2A839C-3D2D-174A-18A2-1D34AAAFAF25}"/>
              </a:ext>
            </a:extLst>
          </p:cNvPr>
          <p:cNvSpPr/>
          <p:nvPr userDrawn="1"/>
        </p:nvSpPr>
        <p:spPr>
          <a:xfrm>
            <a:off x="-1" y="0"/>
            <a:ext cx="12248285" cy="4758665"/>
          </a:xfrm>
          <a:custGeom>
            <a:avLst/>
            <a:gdLst>
              <a:gd name="connsiteX0" fmla="*/ 0 w 12248285"/>
              <a:gd name="connsiteY0" fmla="*/ 0 h 4194461"/>
              <a:gd name="connsiteX1" fmla="*/ 12248285 w 12248285"/>
              <a:gd name="connsiteY1" fmla="*/ 0 h 4194461"/>
              <a:gd name="connsiteX2" fmla="*/ 12248285 w 12248285"/>
              <a:gd name="connsiteY2" fmla="*/ 1597450 h 4194461"/>
              <a:gd name="connsiteX3" fmla="*/ 30309 w 12248285"/>
              <a:gd name="connsiteY3" fmla="*/ 4194461 h 4194461"/>
              <a:gd name="connsiteX4" fmla="*/ 0 w 12248285"/>
              <a:gd name="connsiteY4" fmla="*/ 4194461 h 419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8285" h="4194461">
                <a:moveTo>
                  <a:pt x="0" y="0"/>
                </a:moveTo>
                <a:lnTo>
                  <a:pt x="12248285" y="0"/>
                </a:lnTo>
                <a:lnTo>
                  <a:pt x="12248285" y="1597450"/>
                </a:lnTo>
                <a:lnTo>
                  <a:pt x="30309" y="4194461"/>
                </a:lnTo>
                <a:lnTo>
                  <a:pt x="0" y="4194461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8" name="图片 7" descr="图片包含 LEGO&#10;&#10;描述已自动生成">
            <a:extLst>
              <a:ext uri="{FF2B5EF4-FFF2-40B4-BE49-F238E27FC236}">
                <a16:creationId xmlns:a16="http://schemas.microsoft.com/office/drawing/2014/main" id="{612BBA98-F708-6A7E-2409-A129942E00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36" y="581823"/>
            <a:ext cx="3210128" cy="2847177"/>
          </a:xfrm>
          <a:prstGeom prst="rect">
            <a:avLst/>
          </a:prstGeom>
        </p:spPr>
      </p:pic>
      <p:pic>
        <p:nvPicPr>
          <p:cNvPr id="9" name="图片 8" descr="图片包含 货物集装箱&#10;&#10;描述已自动生成">
            <a:extLst>
              <a:ext uri="{FF2B5EF4-FFF2-40B4-BE49-F238E27FC236}">
                <a16:creationId xmlns:a16="http://schemas.microsoft.com/office/drawing/2014/main" id="{30B0FF82-DFC5-EA46-FA4C-205C39464C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3" y="616384"/>
            <a:ext cx="2877485" cy="3028931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E525A71-32F3-A26C-B1EB-BA79AA33044D}"/>
              </a:ext>
            </a:extLst>
          </p:cNvPr>
          <p:cNvSpPr/>
          <p:nvPr userDrawn="1"/>
        </p:nvSpPr>
        <p:spPr>
          <a:xfrm flipH="1" flipV="1">
            <a:off x="6677246" y="5560895"/>
            <a:ext cx="5514753" cy="1297104"/>
          </a:xfrm>
          <a:custGeom>
            <a:avLst/>
            <a:gdLst>
              <a:gd name="connsiteX0" fmla="*/ 0 w 6398185"/>
              <a:gd name="connsiteY0" fmla="*/ 1504893 h 1504893"/>
              <a:gd name="connsiteX1" fmla="*/ 0 w 6398185"/>
              <a:gd name="connsiteY1" fmla="*/ 0 h 1504893"/>
              <a:gd name="connsiteX2" fmla="*/ 6398185 w 6398185"/>
              <a:gd name="connsiteY2" fmla="*/ 0 h 15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98185" h="1504893">
                <a:moveTo>
                  <a:pt x="0" y="1504893"/>
                </a:moveTo>
                <a:lnTo>
                  <a:pt x="0" y="0"/>
                </a:lnTo>
                <a:lnTo>
                  <a:pt x="6398185" y="0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6226DA-F5F1-00AA-FFF3-0FEB00528033}"/>
              </a:ext>
            </a:extLst>
          </p:cNvPr>
          <p:cNvSpPr txBox="1"/>
          <p:nvPr userDrawn="1"/>
        </p:nvSpPr>
        <p:spPr>
          <a:xfrm>
            <a:off x="12192000" y="6536809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noFill/>
              </a:rPr>
              <a:t>黎若惜</a:t>
            </a:r>
          </a:p>
        </p:txBody>
      </p:sp>
    </p:spTree>
    <p:extLst>
      <p:ext uri="{BB962C8B-B14F-4D97-AF65-F5344CB8AC3E}">
        <p14:creationId xmlns:p14="http://schemas.microsoft.com/office/powerpoint/2010/main" val="349536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08BF08-F954-194E-0C8A-9ADD132E6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E061-7F29-4DB0-83C2-79CE02B277E6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11EBC1-D15A-5C3B-A33B-6CDE84BC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A6B237-6BC6-BC17-9966-284225EE3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2293-86D1-451C-BB2E-8AF5780BA6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1F303D4-5B11-2CE4-F4D8-6C7FAC434D9A}"/>
              </a:ext>
            </a:extLst>
          </p:cNvPr>
          <p:cNvSpPr/>
          <p:nvPr userDrawn="1"/>
        </p:nvSpPr>
        <p:spPr>
          <a:xfrm rot="18900000">
            <a:off x="11272701" y="1448923"/>
            <a:ext cx="423776" cy="42377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3000">
                <a:schemeClr val="accent1">
                  <a:lumMod val="75000"/>
                </a:schemeClr>
              </a:gs>
              <a:gs pos="77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6BDB0DF-CD7F-ABC6-633B-0842ABB873A3}"/>
              </a:ext>
            </a:extLst>
          </p:cNvPr>
          <p:cNvSpPr/>
          <p:nvPr userDrawn="1"/>
        </p:nvSpPr>
        <p:spPr>
          <a:xfrm rot="2700000">
            <a:off x="365173" y="5651206"/>
            <a:ext cx="707065" cy="707065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3000">
                <a:schemeClr val="accent1">
                  <a:lumMod val="75000"/>
                </a:schemeClr>
              </a:gs>
              <a:gs pos="77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D81AC4-28E9-21A4-0B8D-2D1F3259F680}"/>
              </a:ext>
            </a:extLst>
          </p:cNvPr>
          <p:cNvSpPr/>
          <p:nvPr userDrawn="1"/>
        </p:nvSpPr>
        <p:spPr>
          <a:xfrm>
            <a:off x="0" y="0"/>
            <a:ext cx="1394880" cy="3321623"/>
          </a:xfrm>
          <a:custGeom>
            <a:avLst/>
            <a:gdLst>
              <a:gd name="connsiteX0" fmla="*/ 0 w 1394880"/>
              <a:gd name="connsiteY0" fmla="*/ 0 h 3321623"/>
              <a:gd name="connsiteX1" fmla="*/ 1033864 w 1394880"/>
              <a:gd name="connsiteY1" fmla="*/ 0 h 3321623"/>
              <a:gd name="connsiteX2" fmla="*/ 1384739 w 1394880"/>
              <a:gd name="connsiteY2" fmla="*/ 595423 h 3321623"/>
              <a:gd name="connsiteX3" fmla="*/ 682990 w 1394880"/>
              <a:gd name="connsiteY3" fmla="*/ 1658679 h 3321623"/>
              <a:gd name="connsiteX4" fmla="*/ 725520 w 1394880"/>
              <a:gd name="connsiteY4" fmla="*/ 2573079 h 3321623"/>
              <a:gd name="connsiteX5" fmla="*/ 220765 w 1394880"/>
              <a:gd name="connsiteY5" fmla="*/ 3148608 h 3321623"/>
              <a:gd name="connsiteX6" fmla="*/ 0 w 1394880"/>
              <a:gd name="connsiteY6" fmla="*/ 3321623 h 3321623"/>
              <a:gd name="connsiteX7" fmla="*/ 0 w 1394880"/>
              <a:gd name="connsiteY7" fmla="*/ 3302038 h 332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4880" h="3321623">
                <a:moveTo>
                  <a:pt x="0" y="0"/>
                </a:moveTo>
                <a:lnTo>
                  <a:pt x="1033864" y="0"/>
                </a:lnTo>
                <a:cubicBezTo>
                  <a:pt x="1238541" y="159488"/>
                  <a:pt x="1443218" y="318977"/>
                  <a:pt x="1384739" y="595423"/>
                </a:cubicBezTo>
                <a:cubicBezTo>
                  <a:pt x="1326260" y="871869"/>
                  <a:pt x="792860" y="1329070"/>
                  <a:pt x="682990" y="1658679"/>
                </a:cubicBezTo>
                <a:cubicBezTo>
                  <a:pt x="573120" y="1988288"/>
                  <a:pt x="840706" y="2294860"/>
                  <a:pt x="725520" y="2573079"/>
                </a:cubicBezTo>
                <a:cubicBezTo>
                  <a:pt x="639131" y="2781743"/>
                  <a:pt x="443591" y="2967979"/>
                  <a:pt x="220765" y="3148608"/>
                </a:cubicBezTo>
                <a:lnTo>
                  <a:pt x="0" y="3321623"/>
                </a:lnTo>
                <a:lnTo>
                  <a:pt x="0" y="330203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43000">
                <a:schemeClr val="accent1">
                  <a:lumMod val="75000"/>
                </a:schemeClr>
              </a:gs>
              <a:gs pos="77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3F85B56-F691-411D-91A6-01EFCB05F5DF}"/>
              </a:ext>
            </a:extLst>
          </p:cNvPr>
          <p:cNvSpPr/>
          <p:nvPr userDrawn="1"/>
        </p:nvSpPr>
        <p:spPr>
          <a:xfrm>
            <a:off x="-8126" y="3302038"/>
            <a:ext cx="8126" cy="25953"/>
          </a:xfrm>
          <a:custGeom>
            <a:avLst/>
            <a:gdLst>
              <a:gd name="connsiteX0" fmla="*/ 8126 w 8126"/>
              <a:gd name="connsiteY0" fmla="*/ 0 h 25953"/>
              <a:gd name="connsiteX1" fmla="*/ 8126 w 8126"/>
              <a:gd name="connsiteY1" fmla="*/ 19585 h 25953"/>
              <a:gd name="connsiteX2" fmla="*/ 0 w 8126"/>
              <a:gd name="connsiteY2" fmla="*/ 25953 h 25953"/>
              <a:gd name="connsiteX3" fmla="*/ 8126 w 8126"/>
              <a:gd name="connsiteY3" fmla="*/ 0 h 2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6" h="25953">
                <a:moveTo>
                  <a:pt x="8126" y="0"/>
                </a:moveTo>
                <a:lnTo>
                  <a:pt x="8126" y="19585"/>
                </a:lnTo>
                <a:lnTo>
                  <a:pt x="0" y="25953"/>
                </a:lnTo>
                <a:lnTo>
                  <a:pt x="8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92A41C3-0F86-775E-2D0C-05B1058B8FCD}"/>
              </a:ext>
            </a:extLst>
          </p:cNvPr>
          <p:cNvSpPr/>
          <p:nvPr userDrawn="1"/>
        </p:nvSpPr>
        <p:spPr>
          <a:xfrm flipH="1" flipV="1">
            <a:off x="10797120" y="3536377"/>
            <a:ext cx="1394880" cy="3321623"/>
          </a:xfrm>
          <a:custGeom>
            <a:avLst/>
            <a:gdLst>
              <a:gd name="connsiteX0" fmla="*/ 0 w 1394880"/>
              <a:gd name="connsiteY0" fmla="*/ 0 h 3321623"/>
              <a:gd name="connsiteX1" fmla="*/ 1033864 w 1394880"/>
              <a:gd name="connsiteY1" fmla="*/ 0 h 3321623"/>
              <a:gd name="connsiteX2" fmla="*/ 1384739 w 1394880"/>
              <a:gd name="connsiteY2" fmla="*/ 595423 h 3321623"/>
              <a:gd name="connsiteX3" fmla="*/ 682990 w 1394880"/>
              <a:gd name="connsiteY3" fmla="*/ 1658679 h 3321623"/>
              <a:gd name="connsiteX4" fmla="*/ 725520 w 1394880"/>
              <a:gd name="connsiteY4" fmla="*/ 2573079 h 3321623"/>
              <a:gd name="connsiteX5" fmla="*/ 220765 w 1394880"/>
              <a:gd name="connsiteY5" fmla="*/ 3148608 h 3321623"/>
              <a:gd name="connsiteX6" fmla="*/ 0 w 1394880"/>
              <a:gd name="connsiteY6" fmla="*/ 3321623 h 3321623"/>
              <a:gd name="connsiteX7" fmla="*/ 0 w 1394880"/>
              <a:gd name="connsiteY7" fmla="*/ 3302038 h 332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4880" h="3321623">
                <a:moveTo>
                  <a:pt x="0" y="0"/>
                </a:moveTo>
                <a:lnTo>
                  <a:pt x="1033864" y="0"/>
                </a:lnTo>
                <a:cubicBezTo>
                  <a:pt x="1238541" y="159488"/>
                  <a:pt x="1443218" y="318977"/>
                  <a:pt x="1384739" y="595423"/>
                </a:cubicBezTo>
                <a:cubicBezTo>
                  <a:pt x="1326260" y="871869"/>
                  <a:pt x="792860" y="1329070"/>
                  <a:pt x="682990" y="1658679"/>
                </a:cubicBezTo>
                <a:cubicBezTo>
                  <a:pt x="573120" y="1988288"/>
                  <a:pt x="840706" y="2294860"/>
                  <a:pt x="725520" y="2573079"/>
                </a:cubicBezTo>
                <a:cubicBezTo>
                  <a:pt x="639131" y="2781743"/>
                  <a:pt x="443591" y="2967979"/>
                  <a:pt x="220765" y="3148608"/>
                </a:cubicBezTo>
                <a:lnTo>
                  <a:pt x="0" y="3321623"/>
                </a:lnTo>
                <a:lnTo>
                  <a:pt x="0" y="330203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43000">
                <a:schemeClr val="accent1">
                  <a:lumMod val="75000"/>
                </a:schemeClr>
              </a:gs>
              <a:gs pos="77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613DF7D-C5F2-6A39-E228-34420DF12BE1}"/>
              </a:ext>
            </a:extLst>
          </p:cNvPr>
          <p:cNvGrpSpPr/>
          <p:nvPr userDrawn="1"/>
        </p:nvGrpSpPr>
        <p:grpSpPr>
          <a:xfrm>
            <a:off x="4846899" y="375847"/>
            <a:ext cx="2498202" cy="1323439"/>
            <a:chOff x="1243324" y="2197052"/>
            <a:chExt cx="3350693" cy="177505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5E2D5BB-D33E-0417-7F7E-D2C08B91BEB0}"/>
                </a:ext>
              </a:extLst>
            </p:cNvPr>
            <p:cNvSpPr txBox="1"/>
            <p:nvPr/>
          </p:nvSpPr>
          <p:spPr>
            <a:xfrm>
              <a:off x="1243324" y="2197053"/>
              <a:ext cx="1623691" cy="17750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rPr>
                <a:t>目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DF1C06F-5230-E560-EF4F-3EFEA3DD15A1}"/>
                </a:ext>
              </a:extLst>
            </p:cNvPr>
            <p:cNvSpPr txBox="1"/>
            <p:nvPr/>
          </p:nvSpPr>
          <p:spPr>
            <a:xfrm>
              <a:off x="2970326" y="2197052"/>
              <a:ext cx="1623691" cy="17750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rPr>
                <a:t>录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D00D870-B198-713E-517B-AA0332F8E501}"/>
              </a:ext>
            </a:extLst>
          </p:cNvPr>
          <p:cNvSpPr/>
          <p:nvPr userDrawn="1"/>
        </p:nvSpPr>
        <p:spPr>
          <a:xfrm>
            <a:off x="2223615" y="2011099"/>
            <a:ext cx="7264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accent4">
                    <a:alpha val="47000"/>
                  </a:schemeClr>
                </a:solidFill>
                <a:latin typeface="+mj-lt"/>
                <a:ea typeface="+mj-ea"/>
              </a:rPr>
              <a:t>1</a:t>
            </a:r>
            <a:endParaRPr lang="zh-CN" altLang="en-US" sz="8800" b="1" dirty="0">
              <a:solidFill>
                <a:schemeClr val="accent4">
                  <a:alpha val="47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08831B6-6198-F1F4-FF1E-E76EB44959B3}"/>
              </a:ext>
            </a:extLst>
          </p:cNvPr>
          <p:cNvSpPr/>
          <p:nvPr userDrawn="1"/>
        </p:nvSpPr>
        <p:spPr>
          <a:xfrm>
            <a:off x="1362651" y="2734375"/>
            <a:ext cx="1483456" cy="1483456"/>
          </a:xfrm>
          <a:prstGeom prst="ellipse">
            <a:avLst/>
          </a:prstGeom>
          <a:gradFill>
            <a:gsLst>
              <a:gs pos="52000">
                <a:schemeClr val="accent4"/>
              </a:gs>
              <a:gs pos="0">
                <a:schemeClr val="accent4"/>
              </a:gs>
              <a:gs pos="9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BA191F09-48CA-838C-4C35-1F6F08FC6D21}"/>
              </a:ext>
            </a:extLst>
          </p:cNvPr>
          <p:cNvSpPr/>
          <p:nvPr userDrawn="1"/>
        </p:nvSpPr>
        <p:spPr>
          <a:xfrm>
            <a:off x="1218594" y="2590318"/>
            <a:ext cx="1771570" cy="1771570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4FC7D81-D6A1-EC00-15BE-B45523674699}"/>
              </a:ext>
            </a:extLst>
          </p:cNvPr>
          <p:cNvSpPr/>
          <p:nvPr userDrawn="1"/>
        </p:nvSpPr>
        <p:spPr>
          <a:xfrm>
            <a:off x="1108527" y="2480251"/>
            <a:ext cx="1991704" cy="1991704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28" name="图形 4">
            <a:extLst>
              <a:ext uri="{FF2B5EF4-FFF2-40B4-BE49-F238E27FC236}">
                <a16:creationId xmlns:a16="http://schemas.microsoft.com/office/drawing/2014/main" id="{6BAE38B6-C30E-4B8A-F7BC-E95E1EDF329F}"/>
              </a:ext>
            </a:extLst>
          </p:cNvPr>
          <p:cNvGrpSpPr/>
          <p:nvPr userDrawn="1"/>
        </p:nvGrpSpPr>
        <p:grpSpPr>
          <a:xfrm>
            <a:off x="1715819" y="3075206"/>
            <a:ext cx="777120" cy="777120"/>
            <a:chOff x="2170087" y="915201"/>
            <a:chExt cx="987386" cy="987386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2F533B3-93C8-C659-1BDC-AE2535A42E27}"/>
                </a:ext>
              </a:extLst>
            </p:cNvPr>
            <p:cNvSpPr/>
            <p:nvPr/>
          </p:nvSpPr>
          <p:spPr>
            <a:xfrm>
              <a:off x="2555784" y="1300898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DA50B3-2655-ABF2-2B93-6E3A9DF7D612}"/>
                </a:ext>
              </a:extLst>
            </p:cNvPr>
            <p:cNvSpPr/>
            <p:nvPr/>
          </p:nvSpPr>
          <p:spPr>
            <a:xfrm>
              <a:off x="2463217" y="1208331"/>
              <a:ext cx="401125" cy="401125"/>
            </a:xfrm>
            <a:custGeom>
              <a:avLst/>
              <a:gdLst>
                <a:gd name="connsiteX0" fmla="*/ 17511 w 401125"/>
                <a:gd name="connsiteY0" fmla="*/ 301137 h 401125"/>
                <a:gd name="connsiteX1" fmla="*/ 99988 w 401125"/>
                <a:gd name="connsiteY1" fmla="*/ 383630 h 401125"/>
                <a:gd name="connsiteX2" fmla="*/ 132942 w 401125"/>
                <a:gd name="connsiteY2" fmla="*/ 363867 h 401125"/>
                <a:gd name="connsiteX3" fmla="*/ 142230 w 401125"/>
                <a:gd name="connsiteY3" fmla="*/ 401126 h 401125"/>
                <a:gd name="connsiteX4" fmla="*/ 258896 w 401125"/>
                <a:gd name="connsiteY4" fmla="*/ 401126 h 401125"/>
                <a:gd name="connsiteX5" fmla="*/ 268199 w 401125"/>
                <a:gd name="connsiteY5" fmla="*/ 363852 h 401125"/>
                <a:gd name="connsiteX6" fmla="*/ 301153 w 401125"/>
                <a:gd name="connsiteY6" fmla="*/ 383615 h 401125"/>
                <a:gd name="connsiteX7" fmla="*/ 383630 w 401125"/>
                <a:gd name="connsiteY7" fmla="*/ 301122 h 401125"/>
                <a:gd name="connsiteX8" fmla="*/ 363883 w 401125"/>
                <a:gd name="connsiteY8" fmla="*/ 268183 h 401125"/>
                <a:gd name="connsiteX9" fmla="*/ 401126 w 401125"/>
                <a:gd name="connsiteY9" fmla="*/ 258896 h 401125"/>
                <a:gd name="connsiteX10" fmla="*/ 401126 w 401125"/>
                <a:gd name="connsiteY10" fmla="*/ 142230 h 401125"/>
                <a:gd name="connsiteX11" fmla="*/ 363852 w 401125"/>
                <a:gd name="connsiteY11" fmla="*/ 132927 h 401125"/>
                <a:gd name="connsiteX12" fmla="*/ 383615 w 401125"/>
                <a:gd name="connsiteY12" fmla="*/ 100004 h 401125"/>
                <a:gd name="connsiteX13" fmla="*/ 301137 w 401125"/>
                <a:gd name="connsiteY13" fmla="*/ 17511 h 401125"/>
                <a:gd name="connsiteX14" fmla="*/ 268183 w 401125"/>
                <a:gd name="connsiteY14" fmla="*/ 37274 h 401125"/>
                <a:gd name="connsiteX15" fmla="*/ 258896 w 401125"/>
                <a:gd name="connsiteY15" fmla="*/ 0 h 401125"/>
                <a:gd name="connsiteX16" fmla="*/ 142230 w 401125"/>
                <a:gd name="connsiteY16" fmla="*/ 0 h 401125"/>
                <a:gd name="connsiteX17" fmla="*/ 132927 w 401125"/>
                <a:gd name="connsiteY17" fmla="*/ 37274 h 401125"/>
                <a:gd name="connsiteX18" fmla="*/ 99973 w 401125"/>
                <a:gd name="connsiteY18" fmla="*/ 17511 h 401125"/>
                <a:gd name="connsiteX19" fmla="*/ 17495 w 401125"/>
                <a:gd name="connsiteY19" fmla="*/ 100004 h 401125"/>
                <a:gd name="connsiteX20" fmla="*/ 37258 w 401125"/>
                <a:gd name="connsiteY20" fmla="*/ 132927 h 401125"/>
                <a:gd name="connsiteX21" fmla="*/ 0 w 401125"/>
                <a:gd name="connsiteY21" fmla="*/ 142230 h 401125"/>
                <a:gd name="connsiteX22" fmla="*/ 0 w 401125"/>
                <a:gd name="connsiteY22" fmla="*/ 258896 h 401125"/>
                <a:gd name="connsiteX23" fmla="*/ 37258 w 401125"/>
                <a:gd name="connsiteY23" fmla="*/ 268199 h 401125"/>
                <a:gd name="connsiteX24" fmla="*/ 30856 w 401125"/>
                <a:gd name="connsiteY24" fmla="*/ 234797 h 401125"/>
                <a:gd name="connsiteX25" fmla="*/ 30856 w 401125"/>
                <a:gd name="connsiteY25" fmla="*/ 166328 h 401125"/>
                <a:gd name="connsiteX26" fmla="*/ 60925 w 401125"/>
                <a:gd name="connsiteY26" fmla="*/ 158815 h 401125"/>
                <a:gd name="connsiteX27" fmla="*/ 69179 w 401125"/>
                <a:gd name="connsiteY27" fmla="*/ 155683 h 401125"/>
                <a:gd name="connsiteX28" fmla="*/ 76337 w 401125"/>
                <a:gd name="connsiteY28" fmla="*/ 138064 h 401125"/>
                <a:gd name="connsiteX29" fmla="*/ 56343 w 401125"/>
                <a:gd name="connsiteY29" fmla="*/ 104771 h 401125"/>
                <a:gd name="connsiteX30" fmla="*/ 104771 w 401125"/>
                <a:gd name="connsiteY30" fmla="*/ 56358 h 401125"/>
                <a:gd name="connsiteX31" fmla="*/ 138080 w 401125"/>
                <a:gd name="connsiteY31" fmla="*/ 76353 h 401125"/>
                <a:gd name="connsiteX32" fmla="*/ 156902 w 401125"/>
                <a:gd name="connsiteY32" fmla="*/ 68592 h 401125"/>
                <a:gd name="connsiteX33" fmla="*/ 166328 w 401125"/>
                <a:gd name="connsiteY33" fmla="*/ 30856 h 401125"/>
                <a:gd name="connsiteX34" fmla="*/ 234797 w 401125"/>
                <a:gd name="connsiteY34" fmla="*/ 30856 h 401125"/>
                <a:gd name="connsiteX35" fmla="*/ 244224 w 401125"/>
                <a:gd name="connsiteY35" fmla="*/ 68592 h 401125"/>
                <a:gd name="connsiteX36" fmla="*/ 263046 w 401125"/>
                <a:gd name="connsiteY36" fmla="*/ 76353 h 401125"/>
                <a:gd name="connsiteX37" fmla="*/ 296355 w 401125"/>
                <a:gd name="connsiteY37" fmla="*/ 56358 h 401125"/>
                <a:gd name="connsiteX38" fmla="*/ 344783 w 401125"/>
                <a:gd name="connsiteY38" fmla="*/ 104771 h 401125"/>
                <a:gd name="connsiteX39" fmla="*/ 324788 w 401125"/>
                <a:gd name="connsiteY39" fmla="*/ 138064 h 401125"/>
                <a:gd name="connsiteX40" fmla="*/ 332441 w 401125"/>
                <a:gd name="connsiteY40" fmla="*/ 156886 h 401125"/>
                <a:gd name="connsiteX41" fmla="*/ 370270 w 401125"/>
                <a:gd name="connsiteY41" fmla="*/ 166328 h 401125"/>
                <a:gd name="connsiteX42" fmla="*/ 370270 w 401125"/>
                <a:gd name="connsiteY42" fmla="*/ 234797 h 401125"/>
                <a:gd name="connsiteX43" fmla="*/ 340201 w 401125"/>
                <a:gd name="connsiteY43" fmla="*/ 242311 h 401125"/>
                <a:gd name="connsiteX44" fmla="*/ 331962 w 401125"/>
                <a:gd name="connsiteY44" fmla="*/ 245427 h 401125"/>
                <a:gd name="connsiteX45" fmla="*/ 324788 w 401125"/>
                <a:gd name="connsiteY45" fmla="*/ 263046 h 401125"/>
                <a:gd name="connsiteX46" fmla="*/ 344783 w 401125"/>
                <a:gd name="connsiteY46" fmla="*/ 296370 h 401125"/>
                <a:gd name="connsiteX47" fmla="*/ 296355 w 401125"/>
                <a:gd name="connsiteY47" fmla="*/ 344783 h 401125"/>
                <a:gd name="connsiteX48" fmla="*/ 263046 w 401125"/>
                <a:gd name="connsiteY48" fmla="*/ 324788 h 401125"/>
                <a:gd name="connsiteX49" fmla="*/ 244224 w 401125"/>
                <a:gd name="connsiteY49" fmla="*/ 332549 h 401125"/>
                <a:gd name="connsiteX50" fmla="*/ 234797 w 401125"/>
                <a:gd name="connsiteY50" fmla="*/ 370270 h 401125"/>
                <a:gd name="connsiteX51" fmla="*/ 166328 w 401125"/>
                <a:gd name="connsiteY51" fmla="*/ 370270 h 401125"/>
                <a:gd name="connsiteX52" fmla="*/ 156902 w 401125"/>
                <a:gd name="connsiteY52" fmla="*/ 332533 h 401125"/>
                <a:gd name="connsiteX53" fmla="*/ 138080 w 401125"/>
                <a:gd name="connsiteY53" fmla="*/ 324773 h 401125"/>
                <a:gd name="connsiteX54" fmla="*/ 104771 w 401125"/>
                <a:gd name="connsiteY54" fmla="*/ 344767 h 401125"/>
                <a:gd name="connsiteX55" fmla="*/ 56343 w 401125"/>
                <a:gd name="connsiteY55" fmla="*/ 296355 h 401125"/>
                <a:gd name="connsiteX56" fmla="*/ 76337 w 401125"/>
                <a:gd name="connsiteY56" fmla="*/ 263030 h 401125"/>
                <a:gd name="connsiteX57" fmla="*/ 68685 w 401125"/>
                <a:gd name="connsiteY57" fmla="*/ 244239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1125" h="401125">
                  <a:moveTo>
                    <a:pt x="17511" y="301137"/>
                  </a:moveTo>
                  <a:lnTo>
                    <a:pt x="99988" y="383630"/>
                  </a:lnTo>
                  <a:lnTo>
                    <a:pt x="132942" y="363867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53" y="383615"/>
                  </a:lnTo>
                  <a:lnTo>
                    <a:pt x="383630" y="301122"/>
                  </a:lnTo>
                  <a:lnTo>
                    <a:pt x="363883" y="268183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lnTo>
                    <a:pt x="383615" y="100004"/>
                  </a:lnTo>
                  <a:lnTo>
                    <a:pt x="301137" y="17511"/>
                  </a:lnTo>
                  <a:lnTo>
                    <a:pt x="268183" y="37274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99973" y="17511"/>
                  </a:lnTo>
                  <a:lnTo>
                    <a:pt x="17495" y="100004"/>
                  </a:lnTo>
                  <a:lnTo>
                    <a:pt x="37258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58" y="268199"/>
                  </a:lnTo>
                  <a:close/>
                  <a:moveTo>
                    <a:pt x="30856" y="234797"/>
                  </a:moveTo>
                  <a:lnTo>
                    <a:pt x="30856" y="166328"/>
                  </a:lnTo>
                  <a:lnTo>
                    <a:pt x="60925" y="158815"/>
                  </a:lnTo>
                  <a:lnTo>
                    <a:pt x="69179" y="155683"/>
                  </a:lnTo>
                  <a:lnTo>
                    <a:pt x="76337" y="138064"/>
                  </a:lnTo>
                  <a:lnTo>
                    <a:pt x="56343" y="104771"/>
                  </a:lnTo>
                  <a:lnTo>
                    <a:pt x="104771" y="56358"/>
                  </a:lnTo>
                  <a:lnTo>
                    <a:pt x="138080" y="76353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46" y="76353"/>
                  </a:lnTo>
                  <a:lnTo>
                    <a:pt x="296355" y="56358"/>
                  </a:lnTo>
                  <a:lnTo>
                    <a:pt x="344783" y="104771"/>
                  </a:lnTo>
                  <a:lnTo>
                    <a:pt x="324788" y="138064"/>
                  </a:lnTo>
                  <a:lnTo>
                    <a:pt x="332441" y="156886"/>
                  </a:lnTo>
                  <a:lnTo>
                    <a:pt x="370270" y="166328"/>
                  </a:ln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27"/>
                  </a:lnTo>
                  <a:lnTo>
                    <a:pt x="324788" y="263046"/>
                  </a:lnTo>
                  <a:lnTo>
                    <a:pt x="344783" y="296370"/>
                  </a:lnTo>
                  <a:lnTo>
                    <a:pt x="296355" y="344783"/>
                  </a:lnTo>
                  <a:lnTo>
                    <a:pt x="263046" y="324788"/>
                  </a:lnTo>
                  <a:lnTo>
                    <a:pt x="244224" y="332549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80" y="324773"/>
                  </a:lnTo>
                  <a:lnTo>
                    <a:pt x="104771" y="344767"/>
                  </a:lnTo>
                  <a:lnTo>
                    <a:pt x="56343" y="296355"/>
                  </a:lnTo>
                  <a:lnTo>
                    <a:pt x="76337" y="263030"/>
                  </a:lnTo>
                  <a:lnTo>
                    <a:pt x="68685" y="24423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CFDC8E-AB43-3CE0-4F65-B1058E43D9E0}"/>
                </a:ext>
              </a:extLst>
            </p:cNvPr>
            <p:cNvSpPr/>
            <p:nvPr/>
          </p:nvSpPr>
          <p:spPr>
            <a:xfrm>
              <a:off x="2247157" y="992340"/>
              <a:ext cx="190572" cy="93539"/>
            </a:xfrm>
            <a:custGeom>
              <a:avLst/>
              <a:gdLst>
                <a:gd name="connsiteX0" fmla="*/ 19740 w 190572"/>
                <a:gd name="connsiteY0" fmla="*/ 19655 h 93539"/>
                <a:gd name="connsiteX1" fmla="*/ 393 w 190572"/>
                <a:gd name="connsiteY1" fmla="*/ 93539 h 93539"/>
                <a:gd name="connsiteX2" fmla="*/ 31187 w 190572"/>
                <a:gd name="connsiteY2" fmla="*/ 91580 h 93539"/>
                <a:gd name="connsiteX3" fmla="*/ 41555 w 190572"/>
                <a:gd name="connsiteY3" fmla="*/ 41470 h 93539"/>
                <a:gd name="connsiteX4" fmla="*/ 80865 w 190572"/>
                <a:gd name="connsiteY4" fmla="*/ 30856 h 93539"/>
                <a:gd name="connsiteX5" fmla="*/ 179820 w 190572"/>
                <a:gd name="connsiteY5" fmla="*/ 52470 h 93539"/>
                <a:gd name="connsiteX6" fmla="*/ 190573 w 190572"/>
                <a:gd name="connsiteY6" fmla="*/ 23543 h 93539"/>
                <a:gd name="connsiteX7" fmla="*/ 80865 w 190572"/>
                <a:gd name="connsiteY7" fmla="*/ 0 h 93539"/>
                <a:gd name="connsiteX8" fmla="*/ 19740 w 190572"/>
                <a:gd name="connsiteY8" fmla="*/ 19655 h 9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72" h="93539">
                  <a:moveTo>
                    <a:pt x="19740" y="19655"/>
                  </a:moveTo>
                  <a:cubicBezTo>
                    <a:pt x="9418" y="29976"/>
                    <a:pt x="-2307" y="51174"/>
                    <a:pt x="393" y="93539"/>
                  </a:cubicBezTo>
                  <a:lnTo>
                    <a:pt x="31187" y="91580"/>
                  </a:lnTo>
                  <a:cubicBezTo>
                    <a:pt x="28981" y="56929"/>
                    <a:pt x="38577" y="44463"/>
                    <a:pt x="41555" y="41470"/>
                  </a:cubicBezTo>
                  <a:cubicBezTo>
                    <a:pt x="48389" y="34636"/>
                    <a:pt x="62367" y="30856"/>
                    <a:pt x="80865" y="30856"/>
                  </a:cubicBezTo>
                  <a:cubicBezTo>
                    <a:pt x="107540" y="30856"/>
                    <a:pt x="141759" y="38323"/>
                    <a:pt x="179820" y="52470"/>
                  </a:cubicBezTo>
                  <a:lnTo>
                    <a:pt x="190573" y="23543"/>
                  </a:lnTo>
                  <a:cubicBezTo>
                    <a:pt x="149103" y="8131"/>
                    <a:pt x="111181" y="0"/>
                    <a:pt x="80865" y="0"/>
                  </a:cubicBezTo>
                  <a:cubicBezTo>
                    <a:pt x="53342" y="15"/>
                    <a:pt x="32776" y="6619"/>
                    <a:pt x="19740" y="1965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C271C5-6EC1-A816-E9B2-BCBFEC0168CF}"/>
                </a:ext>
              </a:extLst>
            </p:cNvPr>
            <p:cNvSpPr/>
            <p:nvPr/>
          </p:nvSpPr>
          <p:spPr>
            <a:xfrm>
              <a:off x="2447264" y="1024384"/>
              <a:ext cx="46684" cy="43537"/>
            </a:xfrm>
            <a:custGeom>
              <a:avLst/>
              <a:gdLst>
                <a:gd name="connsiteX0" fmla="*/ 16060 w 46684"/>
                <a:gd name="connsiteY0" fmla="*/ 1759 h 43537"/>
                <a:gd name="connsiteX1" fmla="*/ 11926 w 46684"/>
                <a:gd name="connsiteY1" fmla="*/ 0 h 43537"/>
                <a:gd name="connsiteX2" fmla="*/ 0 w 46684"/>
                <a:gd name="connsiteY2" fmla="*/ 28464 h 43537"/>
                <a:gd name="connsiteX3" fmla="*/ 3872 w 46684"/>
                <a:gd name="connsiteY3" fmla="*/ 30100 h 43537"/>
                <a:gd name="connsiteX4" fmla="*/ 33185 w 46684"/>
                <a:gd name="connsiteY4" fmla="*/ 43538 h 43537"/>
                <a:gd name="connsiteX5" fmla="*/ 46685 w 46684"/>
                <a:gd name="connsiteY5" fmla="*/ 15783 h 43537"/>
                <a:gd name="connsiteX6" fmla="*/ 16060 w 46684"/>
                <a:gd name="connsiteY6" fmla="*/ 1759 h 4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84" h="43537">
                  <a:moveTo>
                    <a:pt x="16060" y="1759"/>
                  </a:moveTo>
                  <a:lnTo>
                    <a:pt x="11926" y="0"/>
                  </a:lnTo>
                  <a:lnTo>
                    <a:pt x="0" y="28464"/>
                  </a:lnTo>
                  <a:lnTo>
                    <a:pt x="3872" y="30100"/>
                  </a:lnTo>
                  <a:cubicBezTo>
                    <a:pt x="13546" y="34250"/>
                    <a:pt x="23327" y="38739"/>
                    <a:pt x="33185" y="43538"/>
                  </a:cubicBezTo>
                  <a:lnTo>
                    <a:pt x="46685" y="15783"/>
                  </a:lnTo>
                  <a:cubicBezTo>
                    <a:pt x="36364" y="10769"/>
                    <a:pt x="26135" y="6079"/>
                    <a:pt x="16060" y="175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F487231-6F0D-E6C0-34E2-F17B6E4787F2}"/>
                </a:ext>
              </a:extLst>
            </p:cNvPr>
            <p:cNvSpPr/>
            <p:nvPr/>
          </p:nvSpPr>
          <p:spPr>
            <a:xfrm>
              <a:off x="2367271" y="1783344"/>
              <a:ext cx="37273" cy="37335"/>
            </a:xfrm>
            <a:custGeom>
              <a:avLst/>
              <a:gdLst>
                <a:gd name="connsiteX0" fmla="*/ 0 w 37273"/>
                <a:gd name="connsiteY0" fmla="*/ 7051 h 37335"/>
                <a:gd name="connsiteX1" fmla="*/ 5971 w 37273"/>
                <a:gd name="connsiteY1" fmla="*/ 37336 h 37335"/>
                <a:gd name="connsiteX2" fmla="*/ 37274 w 37273"/>
                <a:gd name="connsiteY2" fmla="*/ 29622 h 37335"/>
                <a:gd name="connsiteX3" fmla="*/ 28603 w 37273"/>
                <a:gd name="connsiteY3" fmla="*/ 0 h 37335"/>
                <a:gd name="connsiteX4" fmla="*/ 0 w 37273"/>
                <a:gd name="connsiteY4" fmla="*/ 7051 h 3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73" h="37335">
                  <a:moveTo>
                    <a:pt x="0" y="7051"/>
                  </a:moveTo>
                  <a:lnTo>
                    <a:pt x="5971" y="37336"/>
                  </a:lnTo>
                  <a:cubicBezTo>
                    <a:pt x="15983" y="35361"/>
                    <a:pt x="26521" y="32769"/>
                    <a:pt x="37274" y="29622"/>
                  </a:cubicBezTo>
                  <a:lnTo>
                    <a:pt x="28603" y="0"/>
                  </a:lnTo>
                  <a:cubicBezTo>
                    <a:pt x="18745" y="2885"/>
                    <a:pt x="9118" y="5261"/>
                    <a:pt x="0" y="70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4247F4C-DA97-F71D-1737-8970B2BFCC72}"/>
                </a:ext>
              </a:extLst>
            </p:cNvPr>
            <p:cNvSpPr/>
            <p:nvPr/>
          </p:nvSpPr>
          <p:spPr>
            <a:xfrm>
              <a:off x="2424169" y="1762825"/>
              <a:ext cx="40066" cy="40112"/>
            </a:xfrm>
            <a:custGeom>
              <a:avLst/>
              <a:gdLst>
                <a:gd name="connsiteX0" fmla="*/ 0 w 40066"/>
                <a:gd name="connsiteY0" fmla="*/ 11154 h 40112"/>
                <a:gd name="connsiteX1" fmla="*/ 10661 w 40066"/>
                <a:gd name="connsiteY1" fmla="*/ 40113 h 40112"/>
                <a:gd name="connsiteX2" fmla="*/ 40066 w 40066"/>
                <a:gd name="connsiteY2" fmla="*/ 28341 h 40112"/>
                <a:gd name="connsiteX3" fmla="*/ 27863 w 40066"/>
                <a:gd name="connsiteY3" fmla="*/ 0 h 40112"/>
                <a:gd name="connsiteX4" fmla="*/ 0 w 40066"/>
                <a:gd name="connsiteY4" fmla="*/ 11154 h 4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66" h="40112">
                  <a:moveTo>
                    <a:pt x="0" y="11154"/>
                  </a:moveTo>
                  <a:lnTo>
                    <a:pt x="10661" y="40113"/>
                  </a:lnTo>
                  <a:cubicBezTo>
                    <a:pt x="20087" y="36641"/>
                    <a:pt x="29899" y="32723"/>
                    <a:pt x="40066" y="28341"/>
                  </a:cubicBezTo>
                  <a:lnTo>
                    <a:pt x="27863" y="0"/>
                  </a:lnTo>
                  <a:cubicBezTo>
                    <a:pt x="18236" y="4150"/>
                    <a:pt x="8948" y="7868"/>
                    <a:pt x="0" y="1115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168AA53-9496-0EB6-DC16-6DD4F0D2993D}"/>
                </a:ext>
              </a:extLst>
            </p:cNvPr>
            <p:cNvSpPr/>
            <p:nvPr/>
          </p:nvSpPr>
          <p:spPr>
            <a:xfrm>
              <a:off x="2306485" y="1793326"/>
              <a:ext cx="34219" cy="32120"/>
            </a:xfrm>
            <a:custGeom>
              <a:avLst/>
              <a:gdLst>
                <a:gd name="connsiteX0" fmla="*/ 4906 w 34219"/>
                <a:gd name="connsiteY0" fmla="*/ 0 h 32120"/>
                <a:gd name="connsiteX1" fmla="*/ 0 w 34219"/>
                <a:gd name="connsiteY1" fmla="*/ 30470 h 32120"/>
                <a:gd name="connsiteX2" fmla="*/ 22185 w 34219"/>
                <a:gd name="connsiteY2" fmla="*/ 32121 h 32120"/>
                <a:gd name="connsiteX3" fmla="*/ 34219 w 34219"/>
                <a:gd name="connsiteY3" fmla="*/ 31720 h 32120"/>
                <a:gd name="connsiteX4" fmla="*/ 32229 w 34219"/>
                <a:gd name="connsiteY4" fmla="*/ 926 h 32120"/>
                <a:gd name="connsiteX5" fmla="*/ 4906 w 34219"/>
                <a:gd name="connsiteY5" fmla="*/ 0 h 3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19" h="32120">
                  <a:moveTo>
                    <a:pt x="4906" y="0"/>
                  </a:moveTo>
                  <a:lnTo>
                    <a:pt x="0" y="30470"/>
                  </a:lnTo>
                  <a:cubicBezTo>
                    <a:pt x="6804" y="31566"/>
                    <a:pt x="14286" y="32121"/>
                    <a:pt x="22185" y="32121"/>
                  </a:cubicBezTo>
                  <a:cubicBezTo>
                    <a:pt x="26027" y="32121"/>
                    <a:pt x="30038" y="31997"/>
                    <a:pt x="34219" y="31720"/>
                  </a:cubicBezTo>
                  <a:lnTo>
                    <a:pt x="32229" y="926"/>
                  </a:lnTo>
                  <a:cubicBezTo>
                    <a:pt x="21908" y="1605"/>
                    <a:pt x="12743" y="1265"/>
                    <a:pt x="490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9B0D581-4BB5-5492-CEDD-02A3521AB1B0}"/>
                </a:ext>
              </a:extLst>
            </p:cNvPr>
            <p:cNvSpPr/>
            <p:nvPr/>
          </p:nvSpPr>
          <p:spPr>
            <a:xfrm>
              <a:off x="3002777" y="992571"/>
              <a:ext cx="77801" cy="158444"/>
            </a:xfrm>
            <a:custGeom>
              <a:avLst/>
              <a:gdLst>
                <a:gd name="connsiteX0" fmla="*/ 35145 w 77801"/>
                <a:gd name="connsiteY0" fmla="*/ 149651 h 158444"/>
                <a:gd name="connsiteX1" fmla="*/ 64735 w 77801"/>
                <a:gd name="connsiteY1" fmla="*/ 158445 h 158444"/>
                <a:gd name="connsiteX2" fmla="*/ 57901 w 77801"/>
                <a:gd name="connsiteY2" fmla="*/ 19424 h 158444"/>
                <a:gd name="connsiteX3" fmla="*/ 849 w 77801"/>
                <a:gd name="connsiteY3" fmla="*/ 0 h 158444"/>
                <a:gd name="connsiteX4" fmla="*/ 0 w 77801"/>
                <a:gd name="connsiteY4" fmla="*/ 30840 h 158444"/>
                <a:gd name="connsiteX5" fmla="*/ 36086 w 77801"/>
                <a:gd name="connsiteY5" fmla="*/ 41239 h 158444"/>
                <a:gd name="connsiteX6" fmla="*/ 35145 w 77801"/>
                <a:gd name="connsiteY6" fmla="*/ 149651 h 15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801" h="158444">
                  <a:moveTo>
                    <a:pt x="35145" y="149651"/>
                  </a:moveTo>
                  <a:lnTo>
                    <a:pt x="64735" y="158445"/>
                  </a:lnTo>
                  <a:cubicBezTo>
                    <a:pt x="84267" y="92737"/>
                    <a:pt x="81830" y="43368"/>
                    <a:pt x="57901" y="19424"/>
                  </a:cubicBezTo>
                  <a:cubicBezTo>
                    <a:pt x="45898" y="7421"/>
                    <a:pt x="26166" y="694"/>
                    <a:pt x="849" y="0"/>
                  </a:cubicBezTo>
                  <a:lnTo>
                    <a:pt x="0" y="30840"/>
                  </a:lnTo>
                  <a:cubicBezTo>
                    <a:pt x="16786" y="31303"/>
                    <a:pt x="29930" y="35098"/>
                    <a:pt x="36086" y="41239"/>
                  </a:cubicBezTo>
                  <a:cubicBezTo>
                    <a:pt x="47734" y="52918"/>
                    <a:pt x="53612" y="87523"/>
                    <a:pt x="35145" y="1496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E2305C8-E0D8-D4CC-5CE8-2D413E611F92}"/>
                </a:ext>
              </a:extLst>
            </p:cNvPr>
            <p:cNvSpPr/>
            <p:nvPr/>
          </p:nvSpPr>
          <p:spPr>
            <a:xfrm>
              <a:off x="3021985" y="1157095"/>
              <a:ext cx="40467" cy="41655"/>
            </a:xfrm>
            <a:custGeom>
              <a:avLst/>
              <a:gdLst>
                <a:gd name="connsiteX0" fmla="*/ 0 w 40467"/>
                <a:gd name="connsiteY0" fmla="*/ 29961 h 41655"/>
                <a:gd name="connsiteX1" fmla="*/ 28573 w 40467"/>
                <a:gd name="connsiteY1" fmla="*/ 41655 h 41655"/>
                <a:gd name="connsiteX2" fmla="*/ 40467 w 40467"/>
                <a:gd name="connsiteY2" fmla="*/ 9889 h 41655"/>
                <a:gd name="connsiteX3" fmla="*/ 11232 w 40467"/>
                <a:gd name="connsiteY3" fmla="*/ 0 h 41655"/>
                <a:gd name="connsiteX4" fmla="*/ 0 w 40467"/>
                <a:gd name="connsiteY4" fmla="*/ 29961 h 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67" h="41655">
                  <a:moveTo>
                    <a:pt x="0" y="29961"/>
                  </a:moveTo>
                  <a:lnTo>
                    <a:pt x="28573" y="41655"/>
                  </a:lnTo>
                  <a:cubicBezTo>
                    <a:pt x="32969" y="30902"/>
                    <a:pt x="36981" y="20211"/>
                    <a:pt x="40467" y="9889"/>
                  </a:cubicBezTo>
                  <a:lnTo>
                    <a:pt x="11232" y="0"/>
                  </a:lnTo>
                  <a:cubicBezTo>
                    <a:pt x="7930" y="9735"/>
                    <a:pt x="4166" y="19809"/>
                    <a:pt x="0" y="2996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05EF57A-43A8-2D8F-2CB9-DFE73D37B73A}"/>
                </a:ext>
              </a:extLst>
            </p:cNvPr>
            <p:cNvSpPr/>
            <p:nvPr/>
          </p:nvSpPr>
          <p:spPr>
            <a:xfrm>
              <a:off x="3001342" y="1202098"/>
              <a:ext cx="42473" cy="44000"/>
            </a:xfrm>
            <a:custGeom>
              <a:avLst/>
              <a:gdLst>
                <a:gd name="connsiteX0" fmla="*/ 42473 w 42473"/>
                <a:gd name="connsiteY0" fmla="*/ 12466 h 44000"/>
                <a:gd name="connsiteX1" fmla="*/ 14240 w 42473"/>
                <a:gd name="connsiteY1" fmla="*/ 0 h 44000"/>
                <a:gd name="connsiteX2" fmla="*/ 0 w 42473"/>
                <a:gd name="connsiteY2" fmla="*/ 30192 h 44000"/>
                <a:gd name="connsiteX3" fmla="*/ 27600 w 42473"/>
                <a:gd name="connsiteY3" fmla="*/ 44000 h 44000"/>
                <a:gd name="connsiteX4" fmla="*/ 42473 w 42473"/>
                <a:gd name="connsiteY4" fmla="*/ 12466 h 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73" h="44000">
                  <a:moveTo>
                    <a:pt x="42473" y="12466"/>
                  </a:moveTo>
                  <a:lnTo>
                    <a:pt x="14240" y="0"/>
                  </a:lnTo>
                  <a:cubicBezTo>
                    <a:pt x="9936" y="9781"/>
                    <a:pt x="5184" y="19840"/>
                    <a:pt x="0" y="30192"/>
                  </a:cubicBezTo>
                  <a:lnTo>
                    <a:pt x="27600" y="44000"/>
                  </a:lnTo>
                  <a:cubicBezTo>
                    <a:pt x="33000" y="33201"/>
                    <a:pt x="37953" y="22679"/>
                    <a:pt x="42473" y="1246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BB23E6B-E665-99EA-052C-5699792A07BF}"/>
                </a:ext>
              </a:extLst>
            </p:cNvPr>
            <p:cNvSpPr/>
            <p:nvPr/>
          </p:nvSpPr>
          <p:spPr>
            <a:xfrm>
              <a:off x="2749559" y="1704415"/>
              <a:ext cx="42395" cy="42411"/>
            </a:xfrm>
            <a:custGeom>
              <a:avLst/>
              <a:gdLst>
                <a:gd name="connsiteX0" fmla="*/ 0 w 42395"/>
                <a:gd name="connsiteY0" fmla="*/ 26089 h 42411"/>
                <a:gd name="connsiteX1" fmla="*/ 26783 w 42395"/>
                <a:gd name="connsiteY1" fmla="*/ 42411 h 42411"/>
                <a:gd name="connsiteX2" fmla="*/ 42396 w 42395"/>
                <a:gd name="connsiteY2" fmla="*/ 15783 h 42411"/>
                <a:gd name="connsiteX3" fmla="*/ 16477 w 42395"/>
                <a:gd name="connsiteY3" fmla="*/ 0 h 4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95" h="42411">
                  <a:moveTo>
                    <a:pt x="0" y="26089"/>
                  </a:moveTo>
                  <a:cubicBezTo>
                    <a:pt x="8964" y="31751"/>
                    <a:pt x="17896" y="37197"/>
                    <a:pt x="26783" y="42411"/>
                  </a:cubicBezTo>
                  <a:lnTo>
                    <a:pt x="42396" y="15783"/>
                  </a:lnTo>
                  <a:cubicBezTo>
                    <a:pt x="33772" y="10738"/>
                    <a:pt x="25147" y="5477"/>
                    <a:pt x="1647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809F819-5294-D9A2-4D56-9B0E0A9147C4}"/>
                </a:ext>
              </a:extLst>
            </p:cNvPr>
            <p:cNvSpPr/>
            <p:nvPr/>
          </p:nvSpPr>
          <p:spPr>
            <a:xfrm>
              <a:off x="2803695" y="1735086"/>
              <a:ext cx="41578" cy="41562"/>
            </a:xfrm>
            <a:custGeom>
              <a:avLst/>
              <a:gdLst>
                <a:gd name="connsiteX0" fmla="*/ 0 w 41578"/>
                <a:gd name="connsiteY0" fmla="*/ 27138 h 41562"/>
                <a:gd name="connsiteX1" fmla="*/ 27955 w 41578"/>
                <a:gd name="connsiteY1" fmla="*/ 41563 h 41562"/>
                <a:gd name="connsiteX2" fmla="*/ 41578 w 41578"/>
                <a:gd name="connsiteY2" fmla="*/ 13870 h 41562"/>
                <a:gd name="connsiteX3" fmla="*/ 14687 w 41578"/>
                <a:gd name="connsiteY3" fmla="*/ 0 h 4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78" h="41562">
                  <a:moveTo>
                    <a:pt x="0" y="27138"/>
                  </a:moveTo>
                  <a:cubicBezTo>
                    <a:pt x="9380" y="32213"/>
                    <a:pt x="18714" y="37012"/>
                    <a:pt x="27955" y="41563"/>
                  </a:cubicBezTo>
                  <a:lnTo>
                    <a:pt x="41578" y="13870"/>
                  </a:lnTo>
                  <a:cubicBezTo>
                    <a:pt x="32676" y="9488"/>
                    <a:pt x="23713" y="4875"/>
                    <a:pt x="1468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033577-A90F-363D-5BC4-51212DAF846E}"/>
                </a:ext>
              </a:extLst>
            </p:cNvPr>
            <p:cNvSpPr/>
            <p:nvPr/>
          </p:nvSpPr>
          <p:spPr>
            <a:xfrm>
              <a:off x="2860269" y="1761653"/>
              <a:ext cx="40158" cy="40174"/>
            </a:xfrm>
            <a:custGeom>
              <a:avLst/>
              <a:gdLst>
                <a:gd name="connsiteX0" fmla="*/ 12358 w 40158"/>
                <a:gd name="connsiteY0" fmla="*/ 0 h 40174"/>
                <a:gd name="connsiteX1" fmla="*/ 0 w 40158"/>
                <a:gd name="connsiteY1" fmla="*/ 28279 h 40174"/>
                <a:gd name="connsiteX2" fmla="*/ 3996 w 40158"/>
                <a:gd name="connsiteY2" fmla="*/ 30007 h 40174"/>
                <a:gd name="connsiteX3" fmla="*/ 29375 w 40158"/>
                <a:gd name="connsiteY3" fmla="*/ 40174 h 40174"/>
                <a:gd name="connsiteX4" fmla="*/ 40159 w 40158"/>
                <a:gd name="connsiteY4" fmla="*/ 11262 h 40174"/>
                <a:gd name="connsiteX5" fmla="*/ 16107 w 40158"/>
                <a:gd name="connsiteY5" fmla="*/ 1620 h 4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58" h="40174">
                  <a:moveTo>
                    <a:pt x="12358" y="0"/>
                  </a:moveTo>
                  <a:lnTo>
                    <a:pt x="0" y="28279"/>
                  </a:lnTo>
                  <a:lnTo>
                    <a:pt x="3996" y="30007"/>
                  </a:lnTo>
                  <a:cubicBezTo>
                    <a:pt x="12605" y="33695"/>
                    <a:pt x="21075" y="37089"/>
                    <a:pt x="29375" y="40174"/>
                  </a:cubicBezTo>
                  <a:lnTo>
                    <a:pt x="40159" y="11262"/>
                  </a:lnTo>
                  <a:cubicBezTo>
                    <a:pt x="32321" y="8346"/>
                    <a:pt x="24299" y="5137"/>
                    <a:pt x="16107" y="162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46BD74F-D356-A2FA-B9FE-005D7FA345A9}"/>
                </a:ext>
              </a:extLst>
            </p:cNvPr>
            <p:cNvSpPr/>
            <p:nvPr/>
          </p:nvSpPr>
          <p:spPr>
            <a:xfrm>
              <a:off x="2185514" y="930636"/>
              <a:ext cx="956436" cy="956522"/>
            </a:xfrm>
            <a:custGeom>
              <a:avLst/>
              <a:gdLst>
                <a:gd name="connsiteX0" fmla="*/ 920938 w 956436"/>
                <a:gd name="connsiteY0" fmla="*/ 662436 h 956522"/>
                <a:gd name="connsiteX1" fmla="*/ 941102 w 956436"/>
                <a:gd name="connsiteY1" fmla="*/ 617108 h 956522"/>
                <a:gd name="connsiteX2" fmla="*/ 879391 w 956436"/>
                <a:gd name="connsiteY2" fmla="*/ 555397 h 956522"/>
                <a:gd name="connsiteX3" fmla="*/ 867311 w 956436"/>
                <a:gd name="connsiteY3" fmla="*/ 556616 h 956522"/>
                <a:gd name="connsiteX4" fmla="*/ 836995 w 956436"/>
                <a:gd name="connsiteY4" fmla="*/ 508511 h 956522"/>
                <a:gd name="connsiteX5" fmla="*/ 848535 w 956436"/>
                <a:gd name="connsiteY5" fmla="*/ 478257 h 956522"/>
                <a:gd name="connsiteX6" fmla="*/ 837010 w 956436"/>
                <a:gd name="connsiteY6" fmla="*/ 448019 h 956522"/>
                <a:gd name="connsiteX7" fmla="*/ 918794 w 956436"/>
                <a:gd name="connsiteY7" fmla="*/ 37729 h 956522"/>
                <a:gd name="connsiteX8" fmla="*/ 630569 w 956436"/>
                <a:gd name="connsiteY8" fmla="*/ 49763 h 956522"/>
                <a:gd name="connsiteX9" fmla="*/ 586260 w 956436"/>
                <a:gd name="connsiteY9" fmla="*/ 30848 h 956522"/>
                <a:gd name="connsiteX10" fmla="*/ 524549 w 956436"/>
                <a:gd name="connsiteY10" fmla="*/ 92560 h 956522"/>
                <a:gd name="connsiteX11" fmla="*/ 526647 w 956436"/>
                <a:gd name="connsiteY11" fmla="*/ 107694 h 956522"/>
                <a:gd name="connsiteX12" fmla="*/ 478389 w 956436"/>
                <a:gd name="connsiteY12" fmla="*/ 140139 h 956522"/>
                <a:gd name="connsiteX13" fmla="*/ 302063 w 956436"/>
                <a:gd name="connsiteY13" fmla="*/ 38793 h 956522"/>
                <a:gd name="connsiteX14" fmla="*/ 37737 w 956436"/>
                <a:gd name="connsiteY14" fmla="*/ 37729 h 956522"/>
                <a:gd name="connsiteX15" fmla="*/ 29652 w 956436"/>
                <a:gd name="connsiteY15" fmla="*/ 279083 h 956522"/>
                <a:gd name="connsiteX16" fmla="*/ 0 w 956436"/>
                <a:gd name="connsiteY16" fmla="*/ 339406 h 956522"/>
                <a:gd name="connsiteX17" fmla="*/ 77140 w 956436"/>
                <a:gd name="connsiteY17" fmla="*/ 416546 h 956522"/>
                <a:gd name="connsiteX18" fmla="*/ 97458 w 956436"/>
                <a:gd name="connsiteY18" fmla="*/ 413491 h 956522"/>
                <a:gd name="connsiteX19" fmla="*/ 140178 w 956436"/>
                <a:gd name="connsiteY19" fmla="*/ 478088 h 956522"/>
                <a:gd name="connsiteX20" fmla="*/ 38786 w 956436"/>
                <a:gd name="connsiteY20" fmla="*/ 654459 h 956522"/>
                <a:gd name="connsiteX21" fmla="*/ 37752 w 956436"/>
                <a:gd name="connsiteY21" fmla="*/ 918786 h 956522"/>
                <a:gd name="connsiteX22" fmla="*/ 143017 w 956436"/>
                <a:gd name="connsiteY22" fmla="*/ 956322 h 956522"/>
                <a:gd name="connsiteX23" fmla="*/ 337007 w 956436"/>
                <a:gd name="connsiteY23" fmla="*/ 901429 h 956522"/>
                <a:gd name="connsiteX24" fmla="*/ 385698 w 956436"/>
                <a:gd name="connsiteY24" fmla="*/ 925667 h 956522"/>
                <a:gd name="connsiteX25" fmla="*/ 447409 w 956436"/>
                <a:gd name="connsiteY25" fmla="*/ 863955 h 956522"/>
                <a:gd name="connsiteX26" fmla="*/ 442735 w 956436"/>
                <a:gd name="connsiteY26" fmla="*/ 840551 h 956522"/>
                <a:gd name="connsiteX27" fmla="*/ 478095 w 956436"/>
                <a:gd name="connsiteY27" fmla="*/ 816360 h 956522"/>
                <a:gd name="connsiteX28" fmla="*/ 654467 w 956436"/>
                <a:gd name="connsiteY28" fmla="*/ 917737 h 956522"/>
                <a:gd name="connsiteX29" fmla="*/ 813483 w 956436"/>
                <a:gd name="connsiteY29" fmla="*/ 956522 h 956522"/>
                <a:gd name="connsiteX30" fmla="*/ 918794 w 956436"/>
                <a:gd name="connsiteY30" fmla="*/ 918786 h 956522"/>
                <a:gd name="connsiteX31" fmla="*/ 920938 w 956436"/>
                <a:gd name="connsiteY31" fmla="*/ 662436 h 956522"/>
                <a:gd name="connsiteX32" fmla="*/ 910247 w 956436"/>
                <a:gd name="connsiteY32" fmla="*/ 617108 h 956522"/>
                <a:gd name="connsiteX33" fmla="*/ 879391 w 956436"/>
                <a:gd name="connsiteY33" fmla="*/ 647964 h 956522"/>
                <a:gd name="connsiteX34" fmla="*/ 848535 w 956436"/>
                <a:gd name="connsiteY34" fmla="*/ 617108 h 956522"/>
                <a:gd name="connsiteX35" fmla="*/ 879391 w 956436"/>
                <a:gd name="connsiteY35" fmla="*/ 586253 h 956522"/>
                <a:gd name="connsiteX36" fmla="*/ 910247 w 956436"/>
                <a:gd name="connsiteY36" fmla="*/ 617108 h 956522"/>
                <a:gd name="connsiteX37" fmla="*/ 215991 w 956436"/>
                <a:gd name="connsiteY37" fmla="*/ 539969 h 956522"/>
                <a:gd name="connsiteX38" fmla="*/ 231419 w 956436"/>
                <a:gd name="connsiteY38" fmla="*/ 555397 h 956522"/>
                <a:gd name="connsiteX39" fmla="*/ 215991 w 956436"/>
                <a:gd name="connsiteY39" fmla="*/ 570825 h 956522"/>
                <a:gd name="connsiteX40" fmla="*/ 200563 w 956436"/>
                <a:gd name="connsiteY40" fmla="*/ 555397 h 956522"/>
                <a:gd name="connsiteX41" fmla="*/ 215991 w 956436"/>
                <a:gd name="connsiteY41" fmla="*/ 539969 h 956522"/>
                <a:gd name="connsiteX42" fmla="*/ 215991 w 956436"/>
                <a:gd name="connsiteY42" fmla="*/ 509113 h 956522"/>
                <a:gd name="connsiteX43" fmla="*/ 203448 w 956436"/>
                <a:gd name="connsiteY43" fmla="*/ 511057 h 956522"/>
                <a:gd name="connsiteX44" fmla="*/ 178300 w 956436"/>
                <a:gd name="connsiteY44" fmla="*/ 478088 h 956522"/>
                <a:gd name="connsiteX45" fmla="*/ 317337 w 956436"/>
                <a:gd name="connsiteY45" fmla="*/ 317329 h 956522"/>
                <a:gd name="connsiteX46" fmla="*/ 478466 w 956436"/>
                <a:gd name="connsiteY46" fmla="*/ 178308 h 956522"/>
                <a:gd name="connsiteX47" fmla="*/ 639209 w 956436"/>
                <a:gd name="connsiteY47" fmla="*/ 317329 h 956522"/>
                <a:gd name="connsiteX48" fmla="*/ 761660 w 956436"/>
                <a:gd name="connsiteY48" fmla="*/ 456504 h 956522"/>
                <a:gd name="connsiteX49" fmla="*/ 755967 w 956436"/>
                <a:gd name="connsiteY49" fmla="*/ 478257 h 956522"/>
                <a:gd name="connsiteX50" fmla="*/ 761660 w 956436"/>
                <a:gd name="connsiteY50" fmla="*/ 500026 h 956522"/>
                <a:gd name="connsiteX51" fmla="*/ 639209 w 956436"/>
                <a:gd name="connsiteY51" fmla="*/ 639201 h 956522"/>
                <a:gd name="connsiteX52" fmla="*/ 478142 w 956436"/>
                <a:gd name="connsiteY52" fmla="*/ 778268 h 956522"/>
                <a:gd name="connsiteX53" fmla="*/ 317337 w 956436"/>
                <a:gd name="connsiteY53" fmla="*/ 639201 h 956522"/>
                <a:gd name="connsiteX54" fmla="*/ 257492 w 956436"/>
                <a:gd name="connsiteY54" fmla="*/ 575515 h 956522"/>
                <a:gd name="connsiteX55" fmla="*/ 262274 w 956436"/>
                <a:gd name="connsiteY55" fmla="*/ 555397 h 956522"/>
                <a:gd name="connsiteX56" fmla="*/ 215991 w 956436"/>
                <a:gd name="connsiteY56" fmla="*/ 509113 h 956522"/>
                <a:gd name="connsiteX57" fmla="*/ 786823 w 956436"/>
                <a:gd name="connsiteY57" fmla="*/ 478257 h 956522"/>
                <a:gd name="connsiteX58" fmla="*/ 802251 w 956436"/>
                <a:gd name="connsiteY58" fmla="*/ 462829 h 956522"/>
                <a:gd name="connsiteX59" fmla="*/ 817679 w 956436"/>
                <a:gd name="connsiteY59" fmla="*/ 478257 h 956522"/>
                <a:gd name="connsiteX60" fmla="*/ 802251 w 956436"/>
                <a:gd name="connsiteY60" fmla="*/ 493685 h 956522"/>
                <a:gd name="connsiteX61" fmla="*/ 786823 w 956436"/>
                <a:gd name="connsiteY61" fmla="*/ 478257 h 956522"/>
                <a:gd name="connsiteX62" fmla="*/ 586260 w 956436"/>
                <a:gd name="connsiteY62" fmla="*/ 61704 h 956522"/>
                <a:gd name="connsiteX63" fmla="*/ 617116 w 956436"/>
                <a:gd name="connsiteY63" fmla="*/ 92560 h 956522"/>
                <a:gd name="connsiteX64" fmla="*/ 586260 w 956436"/>
                <a:gd name="connsiteY64" fmla="*/ 123415 h 956522"/>
                <a:gd name="connsiteX65" fmla="*/ 555405 w 956436"/>
                <a:gd name="connsiteY65" fmla="*/ 92560 h 956522"/>
                <a:gd name="connsiteX66" fmla="*/ 586260 w 956436"/>
                <a:gd name="connsiteY66" fmla="*/ 61704 h 956522"/>
                <a:gd name="connsiteX67" fmla="*/ 541520 w 956436"/>
                <a:gd name="connsiteY67" fmla="*/ 134817 h 956522"/>
                <a:gd name="connsiteX68" fmla="*/ 586260 w 956436"/>
                <a:gd name="connsiteY68" fmla="*/ 154271 h 956522"/>
                <a:gd name="connsiteX69" fmla="*/ 647972 w 956436"/>
                <a:gd name="connsiteY69" fmla="*/ 92560 h 956522"/>
                <a:gd name="connsiteX70" fmla="*/ 645658 w 956436"/>
                <a:gd name="connsiteY70" fmla="*/ 76731 h 956522"/>
                <a:gd name="connsiteX71" fmla="*/ 896978 w 956436"/>
                <a:gd name="connsiteY71" fmla="*/ 59544 h 956522"/>
                <a:gd name="connsiteX72" fmla="*/ 810119 w 956436"/>
                <a:gd name="connsiteY72" fmla="*/ 432760 h 956522"/>
                <a:gd name="connsiteX73" fmla="*/ 802251 w 956436"/>
                <a:gd name="connsiteY73" fmla="*/ 431974 h 956522"/>
                <a:gd name="connsiteX74" fmla="*/ 784447 w 956436"/>
                <a:gd name="connsiteY74" fmla="*/ 435553 h 956522"/>
                <a:gd name="connsiteX75" fmla="*/ 661024 w 956436"/>
                <a:gd name="connsiteY75" fmla="*/ 295498 h 956522"/>
                <a:gd name="connsiteX76" fmla="*/ 504801 w 956436"/>
                <a:gd name="connsiteY76" fmla="*/ 159378 h 956522"/>
                <a:gd name="connsiteX77" fmla="*/ 541520 w 956436"/>
                <a:gd name="connsiteY77" fmla="*/ 134817 h 956522"/>
                <a:gd name="connsiteX78" fmla="*/ 30856 w 956436"/>
                <a:gd name="connsiteY78" fmla="*/ 339406 h 956522"/>
                <a:gd name="connsiteX79" fmla="*/ 77140 w 956436"/>
                <a:gd name="connsiteY79" fmla="*/ 293122 h 956522"/>
                <a:gd name="connsiteX80" fmla="*/ 123423 w 956436"/>
                <a:gd name="connsiteY80" fmla="*/ 339406 h 956522"/>
                <a:gd name="connsiteX81" fmla="*/ 77140 w 956436"/>
                <a:gd name="connsiteY81" fmla="*/ 385690 h 956522"/>
                <a:gd name="connsiteX82" fmla="*/ 30856 w 956436"/>
                <a:gd name="connsiteY82" fmla="*/ 339406 h 956522"/>
                <a:gd name="connsiteX83" fmla="*/ 125028 w 956436"/>
                <a:gd name="connsiteY83" fmla="*/ 399405 h 956522"/>
                <a:gd name="connsiteX84" fmla="*/ 154279 w 956436"/>
                <a:gd name="connsiteY84" fmla="*/ 339406 h 956522"/>
                <a:gd name="connsiteX85" fmla="*/ 77140 w 956436"/>
                <a:gd name="connsiteY85" fmla="*/ 262267 h 956522"/>
                <a:gd name="connsiteX86" fmla="*/ 57315 w 956436"/>
                <a:gd name="connsiteY86" fmla="*/ 265167 h 956522"/>
                <a:gd name="connsiteX87" fmla="*/ 59552 w 956436"/>
                <a:gd name="connsiteY87" fmla="*/ 59544 h 956522"/>
                <a:gd name="connsiteX88" fmla="*/ 289921 w 956436"/>
                <a:gd name="connsiteY88" fmla="*/ 67134 h 956522"/>
                <a:gd name="connsiteX89" fmla="*/ 452115 w 956436"/>
                <a:gd name="connsiteY89" fmla="*/ 159378 h 956522"/>
                <a:gd name="connsiteX90" fmla="*/ 295506 w 956436"/>
                <a:gd name="connsiteY90" fmla="*/ 295498 h 956522"/>
                <a:gd name="connsiteX91" fmla="*/ 159324 w 956436"/>
                <a:gd name="connsiteY91" fmla="*/ 451814 h 956522"/>
                <a:gd name="connsiteX92" fmla="*/ 125028 w 956436"/>
                <a:gd name="connsiteY92" fmla="*/ 399405 h 956522"/>
                <a:gd name="connsiteX93" fmla="*/ 385698 w 956436"/>
                <a:gd name="connsiteY93" fmla="*/ 894811 h 956522"/>
                <a:gd name="connsiteX94" fmla="*/ 354842 w 956436"/>
                <a:gd name="connsiteY94" fmla="*/ 863955 h 956522"/>
                <a:gd name="connsiteX95" fmla="*/ 385698 w 956436"/>
                <a:gd name="connsiteY95" fmla="*/ 833099 h 956522"/>
                <a:gd name="connsiteX96" fmla="*/ 416553 w 956436"/>
                <a:gd name="connsiteY96" fmla="*/ 863955 h 956522"/>
                <a:gd name="connsiteX97" fmla="*/ 385698 w 956436"/>
                <a:gd name="connsiteY97" fmla="*/ 894811 h 956522"/>
                <a:gd name="connsiteX98" fmla="*/ 424005 w 956436"/>
                <a:gd name="connsiteY98" fmla="*/ 815959 h 956522"/>
                <a:gd name="connsiteX99" fmla="*/ 385698 w 956436"/>
                <a:gd name="connsiteY99" fmla="*/ 802243 h 956522"/>
                <a:gd name="connsiteX100" fmla="*/ 323986 w 956436"/>
                <a:gd name="connsiteY100" fmla="*/ 863955 h 956522"/>
                <a:gd name="connsiteX101" fmla="*/ 324896 w 956436"/>
                <a:gd name="connsiteY101" fmla="*/ 873027 h 956522"/>
                <a:gd name="connsiteX102" fmla="*/ 59552 w 956436"/>
                <a:gd name="connsiteY102" fmla="*/ 896971 h 956522"/>
                <a:gd name="connsiteX103" fmla="*/ 67127 w 956436"/>
                <a:gd name="connsiteY103" fmla="*/ 666617 h 956522"/>
                <a:gd name="connsiteX104" fmla="*/ 159324 w 956436"/>
                <a:gd name="connsiteY104" fmla="*/ 504500 h 956522"/>
                <a:gd name="connsiteX105" fmla="*/ 178192 w 956436"/>
                <a:gd name="connsiteY105" fmla="*/ 528861 h 956522"/>
                <a:gd name="connsiteX106" fmla="*/ 169707 w 956436"/>
                <a:gd name="connsiteY106" fmla="*/ 555397 h 956522"/>
                <a:gd name="connsiteX107" fmla="*/ 215991 w 956436"/>
                <a:gd name="connsiteY107" fmla="*/ 601681 h 956522"/>
                <a:gd name="connsiteX108" fmla="*/ 235522 w 956436"/>
                <a:gd name="connsiteY108" fmla="*/ 597206 h 956522"/>
                <a:gd name="connsiteX109" fmla="*/ 295522 w 956436"/>
                <a:gd name="connsiteY109" fmla="*/ 661016 h 956522"/>
                <a:gd name="connsiteX110" fmla="*/ 451791 w 956436"/>
                <a:gd name="connsiteY110" fmla="*/ 797168 h 956522"/>
                <a:gd name="connsiteX111" fmla="*/ 424005 w 956436"/>
                <a:gd name="connsiteY111" fmla="*/ 815959 h 956522"/>
                <a:gd name="connsiteX112" fmla="*/ 896978 w 956436"/>
                <a:gd name="connsiteY112" fmla="*/ 896971 h 956522"/>
                <a:gd name="connsiteX113" fmla="*/ 666609 w 956436"/>
                <a:gd name="connsiteY113" fmla="*/ 889380 h 956522"/>
                <a:gd name="connsiteX114" fmla="*/ 504415 w 956436"/>
                <a:gd name="connsiteY114" fmla="*/ 797137 h 956522"/>
                <a:gd name="connsiteX115" fmla="*/ 661024 w 956436"/>
                <a:gd name="connsiteY115" fmla="*/ 661016 h 956522"/>
                <a:gd name="connsiteX116" fmla="*/ 784432 w 956436"/>
                <a:gd name="connsiteY116" fmla="*/ 520962 h 956522"/>
                <a:gd name="connsiteX117" fmla="*/ 802251 w 956436"/>
                <a:gd name="connsiteY117" fmla="*/ 524541 h 956522"/>
                <a:gd name="connsiteX118" fmla="*/ 810104 w 956436"/>
                <a:gd name="connsiteY118" fmla="*/ 523754 h 956522"/>
                <a:gd name="connsiteX119" fmla="*/ 839571 w 956436"/>
                <a:gd name="connsiteY119" fmla="*/ 570362 h 956522"/>
                <a:gd name="connsiteX120" fmla="*/ 817679 w 956436"/>
                <a:gd name="connsiteY120" fmla="*/ 617108 h 956522"/>
                <a:gd name="connsiteX121" fmla="*/ 879391 w 956436"/>
                <a:gd name="connsiteY121" fmla="*/ 678820 h 956522"/>
                <a:gd name="connsiteX122" fmla="*/ 893600 w 956436"/>
                <a:gd name="connsiteY122" fmla="*/ 677015 h 956522"/>
                <a:gd name="connsiteX123" fmla="*/ 896978 w 956436"/>
                <a:gd name="connsiteY123" fmla="*/ 896971 h 95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956436" h="956522">
                  <a:moveTo>
                    <a:pt x="920938" y="662436"/>
                  </a:moveTo>
                  <a:cubicBezTo>
                    <a:pt x="933250" y="651142"/>
                    <a:pt x="941102" y="635082"/>
                    <a:pt x="941102" y="617108"/>
                  </a:cubicBezTo>
                  <a:cubicBezTo>
                    <a:pt x="941102" y="583074"/>
                    <a:pt x="913425" y="555397"/>
                    <a:pt x="879391" y="555397"/>
                  </a:cubicBezTo>
                  <a:cubicBezTo>
                    <a:pt x="875256" y="555397"/>
                    <a:pt x="871214" y="555844"/>
                    <a:pt x="867311" y="556616"/>
                  </a:cubicBezTo>
                  <a:cubicBezTo>
                    <a:pt x="857930" y="540787"/>
                    <a:pt x="847794" y="524726"/>
                    <a:pt x="836995" y="508511"/>
                  </a:cubicBezTo>
                  <a:cubicBezTo>
                    <a:pt x="844092" y="500381"/>
                    <a:pt x="848535" y="489874"/>
                    <a:pt x="848535" y="478257"/>
                  </a:cubicBezTo>
                  <a:cubicBezTo>
                    <a:pt x="848535" y="466640"/>
                    <a:pt x="844092" y="456149"/>
                    <a:pt x="837010" y="448019"/>
                  </a:cubicBezTo>
                  <a:cubicBezTo>
                    <a:pt x="958490" y="265584"/>
                    <a:pt x="990101" y="109037"/>
                    <a:pt x="918794" y="37729"/>
                  </a:cubicBezTo>
                  <a:cubicBezTo>
                    <a:pt x="865043" y="-16037"/>
                    <a:pt x="760364" y="-11409"/>
                    <a:pt x="630569" y="49763"/>
                  </a:cubicBezTo>
                  <a:cubicBezTo>
                    <a:pt x="619338" y="38145"/>
                    <a:pt x="603663" y="30848"/>
                    <a:pt x="586260" y="30848"/>
                  </a:cubicBezTo>
                  <a:cubicBezTo>
                    <a:pt x="552226" y="30848"/>
                    <a:pt x="524549" y="58526"/>
                    <a:pt x="524549" y="92560"/>
                  </a:cubicBezTo>
                  <a:cubicBezTo>
                    <a:pt x="524549" y="97805"/>
                    <a:pt x="525413" y="102819"/>
                    <a:pt x="526647" y="107694"/>
                  </a:cubicBezTo>
                  <a:cubicBezTo>
                    <a:pt x="510602" y="117939"/>
                    <a:pt x="494495" y="128692"/>
                    <a:pt x="478389" y="140139"/>
                  </a:cubicBezTo>
                  <a:cubicBezTo>
                    <a:pt x="418544" y="97605"/>
                    <a:pt x="358838" y="63123"/>
                    <a:pt x="302063" y="38793"/>
                  </a:cubicBezTo>
                  <a:cubicBezTo>
                    <a:pt x="182250" y="-12582"/>
                    <a:pt x="88386" y="-12921"/>
                    <a:pt x="37737" y="37729"/>
                  </a:cubicBezTo>
                  <a:cubicBezTo>
                    <a:pt x="-9411" y="84892"/>
                    <a:pt x="-12095" y="170363"/>
                    <a:pt x="29652" y="279083"/>
                  </a:cubicBezTo>
                  <a:cubicBezTo>
                    <a:pt x="11741" y="293215"/>
                    <a:pt x="0" y="314860"/>
                    <a:pt x="0" y="339406"/>
                  </a:cubicBezTo>
                  <a:cubicBezTo>
                    <a:pt x="0" y="381941"/>
                    <a:pt x="34605" y="416546"/>
                    <a:pt x="77140" y="416546"/>
                  </a:cubicBezTo>
                  <a:cubicBezTo>
                    <a:pt x="84221" y="416546"/>
                    <a:pt x="90948" y="415281"/>
                    <a:pt x="97458" y="413491"/>
                  </a:cubicBezTo>
                  <a:cubicBezTo>
                    <a:pt x="110603" y="434920"/>
                    <a:pt x="124827" y="456473"/>
                    <a:pt x="140178" y="478088"/>
                  </a:cubicBezTo>
                  <a:cubicBezTo>
                    <a:pt x="97612" y="537948"/>
                    <a:pt x="63131" y="597669"/>
                    <a:pt x="38786" y="654459"/>
                  </a:cubicBezTo>
                  <a:cubicBezTo>
                    <a:pt x="-12558" y="774257"/>
                    <a:pt x="-12929" y="868136"/>
                    <a:pt x="37752" y="918786"/>
                  </a:cubicBezTo>
                  <a:cubicBezTo>
                    <a:pt x="62822" y="943856"/>
                    <a:pt x="98723" y="956322"/>
                    <a:pt x="143017" y="956322"/>
                  </a:cubicBezTo>
                  <a:cubicBezTo>
                    <a:pt x="196752" y="956322"/>
                    <a:pt x="262953" y="937747"/>
                    <a:pt x="337007" y="901429"/>
                  </a:cubicBezTo>
                  <a:cubicBezTo>
                    <a:pt x="348285" y="916055"/>
                    <a:pt x="365811" y="925667"/>
                    <a:pt x="385698" y="925667"/>
                  </a:cubicBezTo>
                  <a:cubicBezTo>
                    <a:pt x="419732" y="925667"/>
                    <a:pt x="447409" y="897989"/>
                    <a:pt x="447409" y="863955"/>
                  </a:cubicBezTo>
                  <a:cubicBezTo>
                    <a:pt x="447409" y="855670"/>
                    <a:pt x="445712" y="847771"/>
                    <a:pt x="442735" y="840551"/>
                  </a:cubicBezTo>
                  <a:cubicBezTo>
                    <a:pt x="454506" y="832806"/>
                    <a:pt x="466293" y="824753"/>
                    <a:pt x="478095" y="816360"/>
                  </a:cubicBezTo>
                  <a:cubicBezTo>
                    <a:pt x="537956" y="858910"/>
                    <a:pt x="597677" y="893407"/>
                    <a:pt x="654467" y="917737"/>
                  </a:cubicBezTo>
                  <a:cubicBezTo>
                    <a:pt x="714775" y="943594"/>
                    <a:pt x="768510" y="956522"/>
                    <a:pt x="813483" y="956522"/>
                  </a:cubicBezTo>
                  <a:cubicBezTo>
                    <a:pt x="857838" y="956522"/>
                    <a:pt x="893631" y="943949"/>
                    <a:pt x="918794" y="918786"/>
                  </a:cubicBezTo>
                  <a:cubicBezTo>
                    <a:pt x="968333" y="869247"/>
                    <a:pt x="968903" y="778453"/>
                    <a:pt x="920938" y="662436"/>
                  </a:cubicBezTo>
                  <a:close/>
                  <a:moveTo>
                    <a:pt x="910247" y="617108"/>
                  </a:moveTo>
                  <a:cubicBezTo>
                    <a:pt x="910247" y="634125"/>
                    <a:pt x="896408" y="647964"/>
                    <a:pt x="879391" y="647964"/>
                  </a:cubicBezTo>
                  <a:cubicBezTo>
                    <a:pt x="862374" y="647964"/>
                    <a:pt x="848535" y="634125"/>
                    <a:pt x="848535" y="617108"/>
                  </a:cubicBezTo>
                  <a:cubicBezTo>
                    <a:pt x="848535" y="600091"/>
                    <a:pt x="862374" y="586253"/>
                    <a:pt x="879391" y="586253"/>
                  </a:cubicBezTo>
                  <a:cubicBezTo>
                    <a:pt x="896408" y="586253"/>
                    <a:pt x="910247" y="600091"/>
                    <a:pt x="910247" y="617108"/>
                  </a:cubicBezTo>
                  <a:close/>
                  <a:moveTo>
                    <a:pt x="215991" y="539969"/>
                  </a:moveTo>
                  <a:cubicBezTo>
                    <a:pt x="224507" y="539969"/>
                    <a:pt x="231419" y="546896"/>
                    <a:pt x="231419" y="555397"/>
                  </a:cubicBezTo>
                  <a:cubicBezTo>
                    <a:pt x="231419" y="563898"/>
                    <a:pt x="224507" y="570825"/>
                    <a:pt x="215991" y="570825"/>
                  </a:cubicBezTo>
                  <a:cubicBezTo>
                    <a:pt x="207474" y="570825"/>
                    <a:pt x="200563" y="563898"/>
                    <a:pt x="200563" y="555397"/>
                  </a:cubicBezTo>
                  <a:cubicBezTo>
                    <a:pt x="200563" y="546896"/>
                    <a:pt x="207474" y="539969"/>
                    <a:pt x="215991" y="539969"/>
                  </a:cubicBezTo>
                  <a:close/>
                  <a:moveTo>
                    <a:pt x="215991" y="509113"/>
                  </a:moveTo>
                  <a:cubicBezTo>
                    <a:pt x="211609" y="509113"/>
                    <a:pt x="207459" y="509915"/>
                    <a:pt x="203448" y="511057"/>
                  </a:cubicBezTo>
                  <a:cubicBezTo>
                    <a:pt x="194793" y="500072"/>
                    <a:pt x="186400" y="489088"/>
                    <a:pt x="178300" y="478088"/>
                  </a:cubicBezTo>
                  <a:cubicBezTo>
                    <a:pt x="218444" y="423735"/>
                    <a:pt x="265252" y="369398"/>
                    <a:pt x="317337" y="317329"/>
                  </a:cubicBezTo>
                  <a:cubicBezTo>
                    <a:pt x="368804" y="265846"/>
                    <a:pt x="423481" y="218852"/>
                    <a:pt x="478466" y="178308"/>
                  </a:cubicBezTo>
                  <a:cubicBezTo>
                    <a:pt x="532818" y="218451"/>
                    <a:pt x="587140" y="265260"/>
                    <a:pt x="639209" y="317329"/>
                  </a:cubicBezTo>
                  <a:cubicBezTo>
                    <a:pt x="683749" y="361885"/>
                    <a:pt x="724803" y="408677"/>
                    <a:pt x="761660" y="456504"/>
                  </a:cubicBezTo>
                  <a:cubicBezTo>
                    <a:pt x="758143" y="463014"/>
                    <a:pt x="755967" y="470343"/>
                    <a:pt x="755967" y="478257"/>
                  </a:cubicBezTo>
                  <a:cubicBezTo>
                    <a:pt x="755967" y="486172"/>
                    <a:pt x="758143" y="493500"/>
                    <a:pt x="761660" y="500026"/>
                  </a:cubicBezTo>
                  <a:cubicBezTo>
                    <a:pt x="724818" y="547837"/>
                    <a:pt x="683765" y="594645"/>
                    <a:pt x="639209" y="639201"/>
                  </a:cubicBezTo>
                  <a:cubicBezTo>
                    <a:pt x="587819" y="690592"/>
                    <a:pt x="533080" y="737724"/>
                    <a:pt x="478142" y="778268"/>
                  </a:cubicBezTo>
                  <a:cubicBezTo>
                    <a:pt x="423774" y="738125"/>
                    <a:pt x="369421" y="691301"/>
                    <a:pt x="317337" y="639201"/>
                  </a:cubicBezTo>
                  <a:cubicBezTo>
                    <a:pt x="297018" y="618883"/>
                    <a:pt x="276993" y="597422"/>
                    <a:pt x="257492" y="575515"/>
                  </a:cubicBezTo>
                  <a:cubicBezTo>
                    <a:pt x="260454" y="569405"/>
                    <a:pt x="262274" y="562633"/>
                    <a:pt x="262274" y="555397"/>
                  </a:cubicBezTo>
                  <a:cubicBezTo>
                    <a:pt x="262274" y="529879"/>
                    <a:pt x="241508" y="509113"/>
                    <a:pt x="215991" y="509113"/>
                  </a:cubicBezTo>
                  <a:close/>
                  <a:moveTo>
                    <a:pt x="786823" y="478257"/>
                  </a:moveTo>
                  <a:cubicBezTo>
                    <a:pt x="786823" y="469756"/>
                    <a:pt x="793735" y="462829"/>
                    <a:pt x="802251" y="462829"/>
                  </a:cubicBezTo>
                  <a:cubicBezTo>
                    <a:pt x="810767" y="462829"/>
                    <a:pt x="817679" y="469756"/>
                    <a:pt x="817679" y="478257"/>
                  </a:cubicBezTo>
                  <a:cubicBezTo>
                    <a:pt x="817679" y="486758"/>
                    <a:pt x="810767" y="493685"/>
                    <a:pt x="802251" y="493685"/>
                  </a:cubicBezTo>
                  <a:cubicBezTo>
                    <a:pt x="793735" y="493685"/>
                    <a:pt x="786823" y="486758"/>
                    <a:pt x="786823" y="478257"/>
                  </a:cubicBezTo>
                  <a:close/>
                  <a:moveTo>
                    <a:pt x="586260" y="61704"/>
                  </a:moveTo>
                  <a:cubicBezTo>
                    <a:pt x="603277" y="61704"/>
                    <a:pt x="617116" y="75543"/>
                    <a:pt x="617116" y="92560"/>
                  </a:cubicBezTo>
                  <a:cubicBezTo>
                    <a:pt x="617116" y="109577"/>
                    <a:pt x="603277" y="123415"/>
                    <a:pt x="586260" y="123415"/>
                  </a:cubicBezTo>
                  <a:cubicBezTo>
                    <a:pt x="569243" y="123415"/>
                    <a:pt x="555405" y="109577"/>
                    <a:pt x="555405" y="92560"/>
                  </a:cubicBezTo>
                  <a:cubicBezTo>
                    <a:pt x="555405" y="75543"/>
                    <a:pt x="569243" y="61704"/>
                    <a:pt x="586260" y="61704"/>
                  </a:cubicBezTo>
                  <a:close/>
                  <a:moveTo>
                    <a:pt x="541520" y="134817"/>
                  </a:moveTo>
                  <a:cubicBezTo>
                    <a:pt x="552766" y="146727"/>
                    <a:pt x="568611" y="154271"/>
                    <a:pt x="586260" y="154271"/>
                  </a:cubicBezTo>
                  <a:cubicBezTo>
                    <a:pt x="620294" y="154271"/>
                    <a:pt x="647972" y="126594"/>
                    <a:pt x="647972" y="92560"/>
                  </a:cubicBezTo>
                  <a:cubicBezTo>
                    <a:pt x="647972" y="87052"/>
                    <a:pt x="647016" y="81822"/>
                    <a:pt x="645658" y="76731"/>
                  </a:cubicBezTo>
                  <a:cubicBezTo>
                    <a:pt x="761969" y="22224"/>
                    <a:pt x="853179" y="15744"/>
                    <a:pt x="896978" y="59544"/>
                  </a:cubicBezTo>
                  <a:cubicBezTo>
                    <a:pt x="956592" y="119157"/>
                    <a:pt x="922280" y="264997"/>
                    <a:pt x="810119" y="432760"/>
                  </a:cubicBezTo>
                  <a:cubicBezTo>
                    <a:pt x="807543" y="432328"/>
                    <a:pt x="804936" y="431974"/>
                    <a:pt x="802251" y="431974"/>
                  </a:cubicBezTo>
                  <a:cubicBezTo>
                    <a:pt x="795941" y="431974"/>
                    <a:pt x="789924" y="433254"/>
                    <a:pt x="784447" y="435553"/>
                  </a:cubicBezTo>
                  <a:cubicBezTo>
                    <a:pt x="747204" y="387418"/>
                    <a:pt x="705858" y="340332"/>
                    <a:pt x="661024" y="295498"/>
                  </a:cubicBezTo>
                  <a:cubicBezTo>
                    <a:pt x="610467" y="244926"/>
                    <a:pt x="557734" y="199105"/>
                    <a:pt x="504801" y="159378"/>
                  </a:cubicBezTo>
                  <a:cubicBezTo>
                    <a:pt x="517051" y="150831"/>
                    <a:pt x="529301" y="142654"/>
                    <a:pt x="541520" y="134817"/>
                  </a:cubicBezTo>
                  <a:close/>
                  <a:moveTo>
                    <a:pt x="30856" y="339406"/>
                  </a:moveTo>
                  <a:cubicBezTo>
                    <a:pt x="30856" y="313888"/>
                    <a:pt x="51622" y="293122"/>
                    <a:pt x="77140" y="293122"/>
                  </a:cubicBezTo>
                  <a:cubicBezTo>
                    <a:pt x="102657" y="293122"/>
                    <a:pt x="123423" y="313888"/>
                    <a:pt x="123423" y="339406"/>
                  </a:cubicBezTo>
                  <a:cubicBezTo>
                    <a:pt x="123423" y="364924"/>
                    <a:pt x="102657" y="385690"/>
                    <a:pt x="77140" y="385690"/>
                  </a:cubicBezTo>
                  <a:cubicBezTo>
                    <a:pt x="51622" y="385690"/>
                    <a:pt x="30856" y="364924"/>
                    <a:pt x="30856" y="339406"/>
                  </a:cubicBezTo>
                  <a:close/>
                  <a:moveTo>
                    <a:pt x="125028" y="399405"/>
                  </a:moveTo>
                  <a:cubicBezTo>
                    <a:pt x="142708" y="385258"/>
                    <a:pt x="154279" y="363751"/>
                    <a:pt x="154279" y="339406"/>
                  </a:cubicBezTo>
                  <a:cubicBezTo>
                    <a:pt x="154279" y="296871"/>
                    <a:pt x="119674" y="262267"/>
                    <a:pt x="77140" y="262267"/>
                  </a:cubicBezTo>
                  <a:cubicBezTo>
                    <a:pt x="70243" y="262267"/>
                    <a:pt x="63686" y="263470"/>
                    <a:pt x="57315" y="265167"/>
                  </a:cubicBezTo>
                  <a:cubicBezTo>
                    <a:pt x="21260" y="169961"/>
                    <a:pt x="21877" y="97234"/>
                    <a:pt x="59552" y="59544"/>
                  </a:cubicBezTo>
                  <a:cubicBezTo>
                    <a:pt x="100112" y="19015"/>
                    <a:pt x="184039" y="21776"/>
                    <a:pt x="289921" y="67134"/>
                  </a:cubicBezTo>
                  <a:cubicBezTo>
                    <a:pt x="342098" y="89505"/>
                    <a:pt x="396945" y="120870"/>
                    <a:pt x="452115" y="159378"/>
                  </a:cubicBezTo>
                  <a:cubicBezTo>
                    <a:pt x="398595" y="199475"/>
                    <a:pt x="345554" y="245450"/>
                    <a:pt x="295506" y="295498"/>
                  </a:cubicBezTo>
                  <a:cubicBezTo>
                    <a:pt x="244903" y="346102"/>
                    <a:pt x="199051" y="398850"/>
                    <a:pt x="159324" y="451814"/>
                  </a:cubicBezTo>
                  <a:cubicBezTo>
                    <a:pt x="147090" y="434272"/>
                    <a:pt x="135766" y="416793"/>
                    <a:pt x="125028" y="399405"/>
                  </a:cubicBezTo>
                  <a:close/>
                  <a:moveTo>
                    <a:pt x="385698" y="894811"/>
                  </a:moveTo>
                  <a:cubicBezTo>
                    <a:pt x="368681" y="894811"/>
                    <a:pt x="354842" y="880972"/>
                    <a:pt x="354842" y="863955"/>
                  </a:cubicBezTo>
                  <a:cubicBezTo>
                    <a:pt x="354842" y="846938"/>
                    <a:pt x="368681" y="833099"/>
                    <a:pt x="385698" y="833099"/>
                  </a:cubicBezTo>
                  <a:cubicBezTo>
                    <a:pt x="402715" y="833099"/>
                    <a:pt x="416553" y="846938"/>
                    <a:pt x="416553" y="863955"/>
                  </a:cubicBezTo>
                  <a:cubicBezTo>
                    <a:pt x="416553" y="880972"/>
                    <a:pt x="402715" y="894811"/>
                    <a:pt x="385698" y="894811"/>
                  </a:cubicBezTo>
                  <a:close/>
                  <a:moveTo>
                    <a:pt x="424005" y="815959"/>
                  </a:moveTo>
                  <a:cubicBezTo>
                    <a:pt x="413452" y="807504"/>
                    <a:pt x="400246" y="802243"/>
                    <a:pt x="385698" y="802243"/>
                  </a:cubicBezTo>
                  <a:cubicBezTo>
                    <a:pt x="351664" y="802243"/>
                    <a:pt x="323986" y="829921"/>
                    <a:pt x="323986" y="863955"/>
                  </a:cubicBezTo>
                  <a:cubicBezTo>
                    <a:pt x="323986" y="867056"/>
                    <a:pt x="324464" y="870049"/>
                    <a:pt x="324896" y="873027"/>
                  </a:cubicBezTo>
                  <a:cubicBezTo>
                    <a:pt x="203448" y="932918"/>
                    <a:pt x="104709" y="942097"/>
                    <a:pt x="59552" y="896971"/>
                  </a:cubicBezTo>
                  <a:cubicBezTo>
                    <a:pt x="19007" y="856426"/>
                    <a:pt x="21769" y="772467"/>
                    <a:pt x="67127" y="666617"/>
                  </a:cubicBezTo>
                  <a:cubicBezTo>
                    <a:pt x="89482" y="614455"/>
                    <a:pt x="120831" y="559640"/>
                    <a:pt x="159324" y="504500"/>
                  </a:cubicBezTo>
                  <a:cubicBezTo>
                    <a:pt x="165418" y="512631"/>
                    <a:pt x="171805" y="520746"/>
                    <a:pt x="178192" y="528861"/>
                  </a:cubicBezTo>
                  <a:cubicBezTo>
                    <a:pt x="172885" y="536374"/>
                    <a:pt x="169707" y="545508"/>
                    <a:pt x="169707" y="555397"/>
                  </a:cubicBezTo>
                  <a:cubicBezTo>
                    <a:pt x="169707" y="580915"/>
                    <a:pt x="190473" y="601681"/>
                    <a:pt x="215991" y="601681"/>
                  </a:cubicBezTo>
                  <a:cubicBezTo>
                    <a:pt x="222995" y="601681"/>
                    <a:pt x="229567" y="599999"/>
                    <a:pt x="235522" y="597206"/>
                  </a:cubicBezTo>
                  <a:cubicBezTo>
                    <a:pt x="255085" y="619145"/>
                    <a:pt x="275141" y="640636"/>
                    <a:pt x="295522" y="661016"/>
                  </a:cubicBezTo>
                  <a:cubicBezTo>
                    <a:pt x="346094" y="711604"/>
                    <a:pt x="398842" y="757441"/>
                    <a:pt x="451791" y="797168"/>
                  </a:cubicBezTo>
                  <a:cubicBezTo>
                    <a:pt x="442503" y="803632"/>
                    <a:pt x="433246" y="809896"/>
                    <a:pt x="424005" y="815959"/>
                  </a:cubicBezTo>
                  <a:close/>
                  <a:moveTo>
                    <a:pt x="896978" y="896971"/>
                  </a:moveTo>
                  <a:cubicBezTo>
                    <a:pt x="856434" y="937531"/>
                    <a:pt x="772506" y="934754"/>
                    <a:pt x="666609" y="889380"/>
                  </a:cubicBezTo>
                  <a:cubicBezTo>
                    <a:pt x="614432" y="867010"/>
                    <a:pt x="559586" y="835645"/>
                    <a:pt x="504415" y="797137"/>
                  </a:cubicBezTo>
                  <a:cubicBezTo>
                    <a:pt x="557919" y="757024"/>
                    <a:pt x="611053" y="711003"/>
                    <a:pt x="661024" y="661016"/>
                  </a:cubicBezTo>
                  <a:cubicBezTo>
                    <a:pt x="705858" y="616183"/>
                    <a:pt x="747204" y="569081"/>
                    <a:pt x="784432" y="520962"/>
                  </a:cubicBezTo>
                  <a:cubicBezTo>
                    <a:pt x="789924" y="523260"/>
                    <a:pt x="795941" y="524541"/>
                    <a:pt x="802251" y="524541"/>
                  </a:cubicBezTo>
                  <a:cubicBezTo>
                    <a:pt x="804936" y="524541"/>
                    <a:pt x="807543" y="524186"/>
                    <a:pt x="810104" y="523754"/>
                  </a:cubicBezTo>
                  <a:cubicBezTo>
                    <a:pt x="820610" y="539475"/>
                    <a:pt x="830438" y="555027"/>
                    <a:pt x="839571" y="570362"/>
                  </a:cubicBezTo>
                  <a:cubicBezTo>
                    <a:pt x="826288" y="581686"/>
                    <a:pt x="817679" y="598317"/>
                    <a:pt x="817679" y="617108"/>
                  </a:cubicBezTo>
                  <a:cubicBezTo>
                    <a:pt x="817679" y="651142"/>
                    <a:pt x="845357" y="678820"/>
                    <a:pt x="879391" y="678820"/>
                  </a:cubicBezTo>
                  <a:cubicBezTo>
                    <a:pt x="884297" y="678820"/>
                    <a:pt x="889018" y="678095"/>
                    <a:pt x="893600" y="677015"/>
                  </a:cubicBezTo>
                  <a:cubicBezTo>
                    <a:pt x="934761" y="778006"/>
                    <a:pt x="936196" y="857753"/>
                    <a:pt x="896978" y="89697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94B2D87C-E8C7-8603-F7F0-BA97D6E104C6}"/>
              </a:ext>
            </a:extLst>
          </p:cNvPr>
          <p:cNvSpPr/>
          <p:nvPr userDrawn="1"/>
        </p:nvSpPr>
        <p:spPr>
          <a:xfrm>
            <a:off x="10024187" y="2011099"/>
            <a:ext cx="92845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accent4">
                    <a:alpha val="47000"/>
                  </a:schemeClr>
                </a:solidFill>
                <a:latin typeface="+mj-lt"/>
                <a:ea typeface="+mj-ea"/>
              </a:rPr>
              <a:t>4</a:t>
            </a:r>
            <a:endParaRPr lang="zh-CN" altLang="en-US" sz="8800" b="1" dirty="0">
              <a:solidFill>
                <a:schemeClr val="accent4">
                  <a:alpha val="47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8B15DF22-B1DC-2744-105E-CB64391CD64A}"/>
              </a:ext>
            </a:extLst>
          </p:cNvPr>
          <p:cNvSpPr/>
          <p:nvPr userDrawn="1"/>
        </p:nvSpPr>
        <p:spPr>
          <a:xfrm>
            <a:off x="9411584" y="2738222"/>
            <a:ext cx="1483456" cy="1483456"/>
          </a:xfrm>
          <a:prstGeom prst="ellipse">
            <a:avLst/>
          </a:prstGeom>
          <a:gradFill>
            <a:gsLst>
              <a:gs pos="52000">
                <a:schemeClr val="accent4"/>
              </a:gs>
              <a:gs pos="0">
                <a:schemeClr val="accent4"/>
              </a:gs>
              <a:gs pos="9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A8D93919-2002-CC3F-3531-F9093F90A3B9}"/>
              </a:ext>
            </a:extLst>
          </p:cNvPr>
          <p:cNvSpPr/>
          <p:nvPr userDrawn="1"/>
        </p:nvSpPr>
        <p:spPr>
          <a:xfrm>
            <a:off x="9267527" y="2594165"/>
            <a:ext cx="1771570" cy="1771570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335176E-9960-C6DD-1808-51F7942CDAAF}"/>
              </a:ext>
            </a:extLst>
          </p:cNvPr>
          <p:cNvSpPr/>
          <p:nvPr userDrawn="1"/>
        </p:nvSpPr>
        <p:spPr>
          <a:xfrm>
            <a:off x="9157460" y="2484098"/>
            <a:ext cx="1991704" cy="1991704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34D9093-2B97-1D9C-61CD-43CB6343328C}"/>
              </a:ext>
            </a:extLst>
          </p:cNvPr>
          <p:cNvGrpSpPr/>
          <p:nvPr userDrawn="1"/>
        </p:nvGrpSpPr>
        <p:grpSpPr>
          <a:xfrm>
            <a:off x="9837455" y="3069669"/>
            <a:ext cx="752835" cy="752835"/>
            <a:chOff x="9837455" y="3069669"/>
            <a:chExt cx="752835" cy="75283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C7A172E-297C-8D46-DA20-614A41533624}"/>
                </a:ext>
              </a:extLst>
            </p:cNvPr>
            <p:cNvSpPr/>
            <p:nvPr/>
          </p:nvSpPr>
          <p:spPr>
            <a:xfrm>
              <a:off x="10383868" y="3118239"/>
              <a:ext cx="97140" cy="218564"/>
            </a:xfrm>
            <a:custGeom>
              <a:avLst/>
              <a:gdLst>
                <a:gd name="connsiteX0" fmla="*/ 64191 w 128382"/>
                <a:gd name="connsiteY0" fmla="*/ 64191 h 288859"/>
                <a:gd name="connsiteX1" fmla="*/ 96287 w 128382"/>
                <a:gd name="connsiteY1" fmla="*/ 96287 h 288859"/>
                <a:gd name="connsiteX2" fmla="*/ 128382 w 128382"/>
                <a:gd name="connsiteY2" fmla="*/ 96287 h 288859"/>
                <a:gd name="connsiteX3" fmla="*/ 80239 w 128382"/>
                <a:gd name="connsiteY3" fmla="*/ 34374 h 288859"/>
                <a:gd name="connsiteX4" fmla="*/ 80239 w 128382"/>
                <a:gd name="connsiteY4" fmla="*/ 0 h 288859"/>
                <a:gd name="connsiteX5" fmla="*/ 48143 w 128382"/>
                <a:gd name="connsiteY5" fmla="*/ 0 h 288859"/>
                <a:gd name="connsiteX6" fmla="*/ 48143 w 128382"/>
                <a:gd name="connsiteY6" fmla="*/ 32096 h 288859"/>
                <a:gd name="connsiteX7" fmla="*/ 0 w 128382"/>
                <a:gd name="connsiteY7" fmla="*/ 32096 h 288859"/>
                <a:gd name="connsiteX8" fmla="*/ 0 w 128382"/>
                <a:gd name="connsiteY8" fmla="*/ 96287 h 288859"/>
                <a:gd name="connsiteX9" fmla="*/ 64191 w 128382"/>
                <a:gd name="connsiteY9" fmla="*/ 160478 h 288859"/>
                <a:gd name="connsiteX10" fmla="*/ 96287 w 128382"/>
                <a:gd name="connsiteY10" fmla="*/ 192573 h 288859"/>
                <a:gd name="connsiteX11" fmla="*/ 96287 w 128382"/>
                <a:gd name="connsiteY11" fmla="*/ 224669 h 288859"/>
                <a:gd name="connsiteX12" fmla="*/ 64191 w 128382"/>
                <a:gd name="connsiteY12" fmla="*/ 224669 h 288859"/>
                <a:gd name="connsiteX13" fmla="*/ 32096 w 128382"/>
                <a:gd name="connsiteY13" fmla="*/ 192573 h 288859"/>
                <a:gd name="connsiteX14" fmla="*/ 0 w 128382"/>
                <a:gd name="connsiteY14" fmla="*/ 192573 h 288859"/>
                <a:gd name="connsiteX15" fmla="*/ 48143 w 128382"/>
                <a:gd name="connsiteY15" fmla="*/ 254485 h 288859"/>
                <a:gd name="connsiteX16" fmla="*/ 48143 w 128382"/>
                <a:gd name="connsiteY16" fmla="*/ 288860 h 288859"/>
                <a:gd name="connsiteX17" fmla="*/ 80239 w 128382"/>
                <a:gd name="connsiteY17" fmla="*/ 288860 h 288859"/>
                <a:gd name="connsiteX18" fmla="*/ 80239 w 128382"/>
                <a:gd name="connsiteY18" fmla="*/ 256764 h 288859"/>
                <a:gd name="connsiteX19" fmla="*/ 128382 w 128382"/>
                <a:gd name="connsiteY19" fmla="*/ 256764 h 288859"/>
                <a:gd name="connsiteX20" fmla="*/ 128382 w 128382"/>
                <a:gd name="connsiteY20" fmla="*/ 192573 h 288859"/>
                <a:gd name="connsiteX21" fmla="*/ 64191 w 128382"/>
                <a:gd name="connsiteY21" fmla="*/ 128382 h 288859"/>
                <a:gd name="connsiteX22" fmla="*/ 32096 w 128382"/>
                <a:gd name="connsiteY22" fmla="*/ 96287 h 288859"/>
                <a:gd name="connsiteX23" fmla="*/ 32096 w 128382"/>
                <a:gd name="connsiteY23" fmla="*/ 64191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64191"/>
                  </a:move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54"/>
                    <a:pt x="107841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3"/>
                    <a:pt x="96287" y="192573"/>
                  </a:cubicBezTo>
                  <a:lnTo>
                    <a:pt x="96287" y="224669"/>
                  </a:lnTo>
                  <a:lnTo>
                    <a:pt x="64191" y="224669"/>
                  </a:ln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406"/>
                    <a:pt x="20541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46198B1-9743-3BD6-8777-DA50555A4786}"/>
                </a:ext>
              </a:extLst>
            </p:cNvPr>
            <p:cNvSpPr/>
            <p:nvPr/>
          </p:nvSpPr>
          <p:spPr>
            <a:xfrm>
              <a:off x="9837455" y="3069669"/>
              <a:ext cx="752835" cy="752835"/>
            </a:xfrm>
            <a:custGeom>
              <a:avLst/>
              <a:gdLst>
                <a:gd name="connsiteX0" fmla="*/ 994961 w 994960"/>
                <a:gd name="connsiteY0" fmla="*/ 208621 h 994961"/>
                <a:gd name="connsiteX1" fmla="*/ 786340 w 994960"/>
                <a:gd name="connsiteY1" fmla="*/ 0 h 994961"/>
                <a:gd name="connsiteX2" fmla="*/ 593815 w 994960"/>
                <a:gd name="connsiteY2" fmla="*/ 128382 h 994961"/>
                <a:gd name="connsiteX3" fmla="*/ 169881 w 994960"/>
                <a:gd name="connsiteY3" fmla="*/ 128382 h 994961"/>
                <a:gd name="connsiteX4" fmla="*/ 0 w 994960"/>
                <a:gd name="connsiteY4" fmla="*/ 298264 h 994961"/>
                <a:gd name="connsiteX5" fmla="*/ 0 w 994960"/>
                <a:gd name="connsiteY5" fmla="*/ 994962 h 994961"/>
                <a:gd name="connsiteX6" fmla="*/ 802388 w 994960"/>
                <a:gd name="connsiteY6" fmla="*/ 994962 h 994961"/>
                <a:gd name="connsiteX7" fmla="*/ 802388 w 994960"/>
                <a:gd name="connsiteY7" fmla="*/ 416423 h 994961"/>
                <a:gd name="connsiteX8" fmla="*/ 994961 w 994960"/>
                <a:gd name="connsiteY8" fmla="*/ 208621 h 994961"/>
                <a:gd name="connsiteX9" fmla="*/ 160478 w 994960"/>
                <a:gd name="connsiteY9" fmla="*/ 183169 h 994961"/>
                <a:gd name="connsiteX10" fmla="*/ 160478 w 994960"/>
                <a:gd name="connsiteY10" fmla="*/ 288860 h 994961"/>
                <a:gd name="connsiteX11" fmla="*/ 54787 w 994960"/>
                <a:gd name="connsiteY11" fmla="*/ 288860 h 994961"/>
                <a:gd name="connsiteX12" fmla="*/ 32096 w 994960"/>
                <a:gd name="connsiteY12" fmla="*/ 962866 h 994961"/>
                <a:gd name="connsiteX13" fmla="*/ 32096 w 994960"/>
                <a:gd name="connsiteY13" fmla="*/ 320955 h 994961"/>
                <a:gd name="connsiteX14" fmla="*/ 192573 w 994960"/>
                <a:gd name="connsiteY14" fmla="*/ 320955 h 994961"/>
                <a:gd name="connsiteX15" fmla="*/ 192573 w 994960"/>
                <a:gd name="connsiteY15" fmla="*/ 160478 h 994961"/>
                <a:gd name="connsiteX16" fmla="*/ 583544 w 994960"/>
                <a:gd name="connsiteY16" fmla="*/ 160478 h 994961"/>
                <a:gd name="connsiteX17" fmla="*/ 577719 w 994960"/>
                <a:gd name="connsiteY17" fmla="*/ 208621 h 994961"/>
                <a:gd name="connsiteX18" fmla="*/ 639005 w 994960"/>
                <a:gd name="connsiteY18" fmla="*/ 356164 h 994961"/>
                <a:gd name="connsiteX19" fmla="*/ 569470 w 994960"/>
                <a:gd name="connsiteY19" fmla="*/ 399429 h 994961"/>
                <a:gd name="connsiteX20" fmla="*/ 529576 w 994960"/>
                <a:gd name="connsiteY20" fmla="*/ 385146 h 994961"/>
                <a:gd name="connsiteX21" fmla="*/ 467664 w 994960"/>
                <a:gd name="connsiteY21" fmla="*/ 433290 h 994961"/>
                <a:gd name="connsiteX22" fmla="*/ 398915 w 994960"/>
                <a:gd name="connsiteY22" fmla="*/ 433290 h 994961"/>
                <a:gd name="connsiteX23" fmla="*/ 337003 w 994960"/>
                <a:gd name="connsiteY23" fmla="*/ 385146 h 994961"/>
                <a:gd name="connsiteX24" fmla="*/ 272812 w 994960"/>
                <a:gd name="connsiteY24" fmla="*/ 449337 h 994961"/>
                <a:gd name="connsiteX25" fmla="*/ 285506 w 994960"/>
                <a:gd name="connsiteY25" fmla="*/ 487274 h 994961"/>
                <a:gd name="connsiteX26" fmla="*/ 115929 w 994960"/>
                <a:gd name="connsiteY26" fmla="*/ 695976 h 994961"/>
                <a:gd name="connsiteX27" fmla="*/ 140835 w 994960"/>
                <a:gd name="connsiteY27" fmla="*/ 716228 h 994961"/>
                <a:gd name="connsiteX28" fmla="*/ 310364 w 994960"/>
                <a:gd name="connsiteY28" fmla="*/ 507575 h 994961"/>
                <a:gd name="connsiteX29" fmla="*/ 337003 w 994960"/>
                <a:gd name="connsiteY29" fmla="*/ 513529 h 994961"/>
                <a:gd name="connsiteX30" fmla="*/ 398915 w 994960"/>
                <a:gd name="connsiteY30" fmla="*/ 465385 h 994961"/>
                <a:gd name="connsiteX31" fmla="*/ 467664 w 994960"/>
                <a:gd name="connsiteY31" fmla="*/ 465385 h 994961"/>
                <a:gd name="connsiteX32" fmla="*/ 529576 w 994960"/>
                <a:gd name="connsiteY32" fmla="*/ 513529 h 994961"/>
                <a:gd name="connsiteX33" fmla="*/ 593767 w 994960"/>
                <a:gd name="connsiteY33" fmla="*/ 449337 h 994961"/>
                <a:gd name="connsiteX34" fmla="*/ 588936 w 994960"/>
                <a:gd name="connsiteY34" fmla="*/ 425105 h 994961"/>
                <a:gd name="connsiteX35" fmla="*/ 664842 w 994960"/>
                <a:gd name="connsiteY35" fmla="*/ 377877 h 994961"/>
                <a:gd name="connsiteX36" fmla="*/ 770276 w 994960"/>
                <a:gd name="connsiteY36" fmla="*/ 416423 h 994961"/>
                <a:gd name="connsiteX37" fmla="*/ 770276 w 994960"/>
                <a:gd name="connsiteY37" fmla="*/ 962866 h 994961"/>
                <a:gd name="connsiteX38" fmla="*/ 561671 w 994960"/>
                <a:gd name="connsiteY38" fmla="*/ 449337 h 994961"/>
                <a:gd name="connsiteX39" fmla="*/ 529576 w 994960"/>
                <a:gd name="connsiteY39" fmla="*/ 481433 h 994961"/>
                <a:gd name="connsiteX40" fmla="*/ 497480 w 994960"/>
                <a:gd name="connsiteY40" fmla="*/ 449337 h 994961"/>
                <a:gd name="connsiteX41" fmla="*/ 529576 w 994960"/>
                <a:gd name="connsiteY41" fmla="*/ 417242 h 994961"/>
                <a:gd name="connsiteX42" fmla="*/ 561671 w 994960"/>
                <a:gd name="connsiteY42" fmla="*/ 449337 h 994961"/>
                <a:gd name="connsiteX43" fmla="*/ 304907 w 994960"/>
                <a:gd name="connsiteY43" fmla="*/ 449337 h 994961"/>
                <a:gd name="connsiteX44" fmla="*/ 337003 w 994960"/>
                <a:gd name="connsiteY44" fmla="*/ 417242 h 994961"/>
                <a:gd name="connsiteX45" fmla="*/ 369098 w 994960"/>
                <a:gd name="connsiteY45" fmla="*/ 449337 h 994961"/>
                <a:gd name="connsiteX46" fmla="*/ 337003 w 994960"/>
                <a:gd name="connsiteY46" fmla="*/ 481433 h 994961"/>
                <a:gd name="connsiteX47" fmla="*/ 304907 w 994960"/>
                <a:gd name="connsiteY47" fmla="*/ 449337 h 994961"/>
                <a:gd name="connsiteX48" fmla="*/ 786340 w 994960"/>
                <a:gd name="connsiteY48" fmla="*/ 385146 h 994961"/>
                <a:gd name="connsiteX49" fmla="*/ 609815 w 994960"/>
                <a:gd name="connsiteY49" fmla="*/ 208621 h 994961"/>
                <a:gd name="connsiteX50" fmla="*/ 786340 w 994960"/>
                <a:gd name="connsiteY50" fmla="*/ 32096 h 994961"/>
                <a:gd name="connsiteX51" fmla="*/ 962865 w 994960"/>
                <a:gd name="connsiteY51" fmla="*/ 208621 h 994961"/>
                <a:gd name="connsiteX52" fmla="*/ 786340 w 994960"/>
                <a:gd name="connsiteY52" fmla="*/ 38514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94960" h="994961">
                  <a:moveTo>
                    <a:pt x="994961" y="208621"/>
                  </a:moveTo>
                  <a:cubicBezTo>
                    <a:pt x="994961" y="93591"/>
                    <a:pt x="901370" y="0"/>
                    <a:pt x="786340" y="0"/>
                  </a:cubicBezTo>
                  <a:cubicBezTo>
                    <a:pt x="699730" y="0"/>
                    <a:pt x="625317" y="53070"/>
                    <a:pt x="593815" y="128382"/>
                  </a:cubicBezTo>
                  <a:lnTo>
                    <a:pt x="169881" y="128382"/>
                  </a:lnTo>
                  <a:lnTo>
                    <a:pt x="0" y="298264"/>
                  </a:lnTo>
                  <a:lnTo>
                    <a:pt x="0" y="994962"/>
                  </a:lnTo>
                  <a:lnTo>
                    <a:pt x="802388" y="994962"/>
                  </a:lnTo>
                  <a:lnTo>
                    <a:pt x="802388" y="416423"/>
                  </a:lnTo>
                  <a:cubicBezTo>
                    <a:pt x="909924" y="408175"/>
                    <a:pt x="994961" y="318227"/>
                    <a:pt x="994961" y="208621"/>
                  </a:cubicBezTo>
                  <a:close/>
                  <a:moveTo>
                    <a:pt x="160478" y="183169"/>
                  </a:moveTo>
                  <a:lnTo>
                    <a:pt x="160478" y="288860"/>
                  </a:lnTo>
                  <a:lnTo>
                    <a:pt x="54787" y="288860"/>
                  </a:lnTo>
                  <a:close/>
                  <a:moveTo>
                    <a:pt x="32096" y="962866"/>
                  </a:moveTo>
                  <a:lnTo>
                    <a:pt x="32096" y="320955"/>
                  </a:lnTo>
                  <a:lnTo>
                    <a:pt x="192573" y="320955"/>
                  </a:lnTo>
                  <a:lnTo>
                    <a:pt x="192573" y="160478"/>
                  </a:lnTo>
                  <a:lnTo>
                    <a:pt x="583544" y="160478"/>
                  </a:lnTo>
                  <a:cubicBezTo>
                    <a:pt x="579869" y="175964"/>
                    <a:pt x="577719" y="192028"/>
                    <a:pt x="577719" y="208621"/>
                  </a:cubicBezTo>
                  <a:cubicBezTo>
                    <a:pt x="577719" y="266184"/>
                    <a:pt x="601165" y="318388"/>
                    <a:pt x="639005" y="356164"/>
                  </a:cubicBezTo>
                  <a:lnTo>
                    <a:pt x="569470" y="399429"/>
                  </a:lnTo>
                  <a:cubicBezTo>
                    <a:pt x="558478" y="390635"/>
                    <a:pt x="544725" y="385146"/>
                    <a:pt x="529576" y="385146"/>
                  </a:cubicBezTo>
                  <a:cubicBezTo>
                    <a:pt x="499759" y="385146"/>
                    <a:pt x="474837" y="405671"/>
                    <a:pt x="467664" y="433290"/>
                  </a:cubicBezTo>
                  <a:lnTo>
                    <a:pt x="398915" y="433290"/>
                  </a:lnTo>
                  <a:cubicBezTo>
                    <a:pt x="391742" y="405671"/>
                    <a:pt x="366819" y="385146"/>
                    <a:pt x="337003" y="385146"/>
                  </a:cubicBezTo>
                  <a:cubicBezTo>
                    <a:pt x="301601" y="385146"/>
                    <a:pt x="272812" y="413936"/>
                    <a:pt x="272812" y="449337"/>
                  </a:cubicBezTo>
                  <a:cubicBezTo>
                    <a:pt x="272812" y="463572"/>
                    <a:pt x="277626" y="476619"/>
                    <a:pt x="285506" y="487274"/>
                  </a:cubicBezTo>
                  <a:lnTo>
                    <a:pt x="115929" y="695976"/>
                  </a:lnTo>
                  <a:lnTo>
                    <a:pt x="140835" y="716228"/>
                  </a:lnTo>
                  <a:lnTo>
                    <a:pt x="310364" y="507575"/>
                  </a:lnTo>
                  <a:cubicBezTo>
                    <a:pt x="318500" y="511314"/>
                    <a:pt x="327470" y="513529"/>
                    <a:pt x="337003" y="513529"/>
                  </a:cubicBezTo>
                  <a:cubicBezTo>
                    <a:pt x="366819" y="513529"/>
                    <a:pt x="391742" y="493003"/>
                    <a:pt x="398915" y="465385"/>
                  </a:cubicBezTo>
                  <a:lnTo>
                    <a:pt x="467664" y="465385"/>
                  </a:lnTo>
                  <a:cubicBezTo>
                    <a:pt x="474837" y="493003"/>
                    <a:pt x="499759" y="513529"/>
                    <a:pt x="529576" y="513529"/>
                  </a:cubicBezTo>
                  <a:cubicBezTo>
                    <a:pt x="564977" y="513529"/>
                    <a:pt x="593767" y="484739"/>
                    <a:pt x="593767" y="449337"/>
                  </a:cubicBezTo>
                  <a:cubicBezTo>
                    <a:pt x="593767" y="440752"/>
                    <a:pt x="592018" y="432600"/>
                    <a:pt x="588936" y="425105"/>
                  </a:cubicBezTo>
                  <a:lnTo>
                    <a:pt x="664842" y="377877"/>
                  </a:lnTo>
                  <a:cubicBezTo>
                    <a:pt x="695012" y="399589"/>
                    <a:pt x="731119" y="413423"/>
                    <a:pt x="770276" y="416423"/>
                  </a:cubicBezTo>
                  <a:lnTo>
                    <a:pt x="770276" y="962866"/>
                  </a:lnTo>
                  <a:close/>
                  <a:moveTo>
                    <a:pt x="561671" y="449337"/>
                  </a:moveTo>
                  <a:cubicBezTo>
                    <a:pt x="561671" y="467038"/>
                    <a:pt x="547276" y="481433"/>
                    <a:pt x="529576" y="481433"/>
                  </a:cubicBezTo>
                  <a:cubicBezTo>
                    <a:pt x="511875" y="481433"/>
                    <a:pt x="497480" y="467038"/>
                    <a:pt x="497480" y="449337"/>
                  </a:cubicBezTo>
                  <a:cubicBezTo>
                    <a:pt x="497480" y="431637"/>
                    <a:pt x="511875" y="417242"/>
                    <a:pt x="529576" y="417242"/>
                  </a:cubicBezTo>
                  <a:cubicBezTo>
                    <a:pt x="547276" y="417242"/>
                    <a:pt x="561671" y="431637"/>
                    <a:pt x="561671" y="449337"/>
                  </a:cubicBezTo>
                  <a:close/>
                  <a:moveTo>
                    <a:pt x="304907" y="449337"/>
                  </a:moveTo>
                  <a:cubicBezTo>
                    <a:pt x="304907" y="431637"/>
                    <a:pt x="319302" y="417242"/>
                    <a:pt x="337003" y="417242"/>
                  </a:cubicBezTo>
                  <a:cubicBezTo>
                    <a:pt x="354703" y="417242"/>
                    <a:pt x="369098" y="431637"/>
                    <a:pt x="369098" y="449337"/>
                  </a:cubicBezTo>
                  <a:cubicBezTo>
                    <a:pt x="369098" y="467038"/>
                    <a:pt x="354703" y="481433"/>
                    <a:pt x="337003" y="481433"/>
                  </a:cubicBezTo>
                  <a:cubicBezTo>
                    <a:pt x="319302" y="481433"/>
                    <a:pt x="304907" y="467038"/>
                    <a:pt x="304907" y="449337"/>
                  </a:cubicBezTo>
                  <a:close/>
                  <a:moveTo>
                    <a:pt x="786340" y="385146"/>
                  </a:moveTo>
                  <a:cubicBezTo>
                    <a:pt x="689010" y="385146"/>
                    <a:pt x="609815" y="305951"/>
                    <a:pt x="609815" y="208621"/>
                  </a:cubicBezTo>
                  <a:cubicBezTo>
                    <a:pt x="609815" y="111291"/>
                    <a:pt x="689010" y="32096"/>
                    <a:pt x="786340" y="32096"/>
                  </a:cubicBezTo>
                  <a:cubicBezTo>
                    <a:pt x="883669" y="32096"/>
                    <a:pt x="962865" y="111291"/>
                    <a:pt x="962865" y="208621"/>
                  </a:cubicBezTo>
                  <a:cubicBezTo>
                    <a:pt x="962865" y="305951"/>
                    <a:pt x="883669" y="385146"/>
                    <a:pt x="786340" y="385146"/>
                  </a:cubicBez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0BFDA58-2061-EE6C-A33B-1E37ADCFA666}"/>
                </a:ext>
              </a:extLst>
            </p:cNvPr>
            <p:cNvSpPr/>
            <p:nvPr/>
          </p:nvSpPr>
          <p:spPr>
            <a:xfrm>
              <a:off x="10517435" y="3215379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583F880-EB60-6001-D46B-CFE0F3F15B9A}"/>
                </a:ext>
              </a:extLst>
            </p:cNvPr>
            <p:cNvSpPr/>
            <p:nvPr/>
          </p:nvSpPr>
          <p:spPr>
            <a:xfrm>
              <a:off x="10323155" y="3215379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A93191A-9100-3206-ACB1-F7A2F594496E}"/>
                </a:ext>
              </a:extLst>
            </p:cNvPr>
            <p:cNvSpPr/>
            <p:nvPr/>
          </p:nvSpPr>
          <p:spPr>
            <a:xfrm>
              <a:off x="9934595" y="3409659"/>
              <a:ext cx="461415" cy="364274"/>
            </a:xfrm>
            <a:custGeom>
              <a:avLst/>
              <a:gdLst>
                <a:gd name="connsiteX0" fmla="*/ 395465 w 609814"/>
                <a:gd name="connsiteY0" fmla="*/ 144430 h 481432"/>
                <a:gd name="connsiteX1" fmla="*/ 200918 w 609814"/>
                <a:gd name="connsiteY1" fmla="*/ 144430 h 481432"/>
                <a:gd name="connsiteX2" fmla="*/ 0 w 609814"/>
                <a:gd name="connsiteY2" fmla="*/ 395561 h 481432"/>
                <a:gd name="connsiteX3" fmla="*/ 0 w 609814"/>
                <a:gd name="connsiteY3" fmla="*/ 481433 h 481432"/>
                <a:gd name="connsiteX4" fmla="*/ 609815 w 609814"/>
                <a:gd name="connsiteY4" fmla="*/ 481433 h 481432"/>
                <a:gd name="connsiteX5" fmla="*/ 609815 w 609814"/>
                <a:gd name="connsiteY5" fmla="*/ 0 h 481432"/>
                <a:gd name="connsiteX6" fmla="*/ 571990 w 609814"/>
                <a:gd name="connsiteY6" fmla="*/ 0 h 481432"/>
                <a:gd name="connsiteX7" fmla="*/ 192573 w 609814"/>
                <a:gd name="connsiteY7" fmla="*/ 449337 h 481432"/>
                <a:gd name="connsiteX8" fmla="*/ 128382 w 609814"/>
                <a:gd name="connsiteY8" fmla="*/ 449337 h 481432"/>
                <a:gd name="connsiteX9" fmla="*/ 128382 w 609814"/>
                <a:gd name="connsiteY9" fmla="*/ 286469 h 481432"/>
                <a:gd name="connsiteX10" fmla="*/ 192573 w 609814"/>
                <a:gd name="connsiteY10" fmla="*/ 206230 h 481432"/>
                <a:gd name="connsiteX11" fmla="*/ 224669 w 609814"/>
                <a:gd name="connsiteY11" fmla="*/ 176525 h 481432"/>
                <a:gd name="connsiteX12" fmla="*/ 288860 w 609814"/>
                <a:gd name="connsiteY12" fmla="*/ 176525 h 481432"/>
                <a:gd name="connsiteX13" fmla="*/ 288860 w 609814"/>
                <a:gd name="connsiteY13" fmla="*/ 449337 h 481432"/>
                <a:gd name="connsiteX14" fmla="*/ 224669 w 609814"/>
                <a:gd name="connsiteY14" fmla="*/ 449337 h 481432"/>
                <a:gd name="connsiteX15" fmla="*/ 320955 w 609814"/>
                <a:gd name="connsiteY15" fmla="*/ 176525 h 481432"/>
                <a:gd name="connsiteX16" fmla="*/ 385146 w 609814"/>
                <a:gd name="connsiteY16" fmla="*/ 176525 h 481432"/>
                <a:gd name="connsiteX17" fmla="*/ 385146 w 609814"/>
                <a:gd name="connsiteY17" fmla="*/ 449337 h 481432"/>
                <a:gd name="connsiteX18" fmla="*/ 320955 w 609814"/>
                <a:gd name="connsiteY18" fmla="*/ 449337 h 481432"/>
                <a:gd name="connsiteX19" fmla="*/ 417242 w 609814"/>
                <a:gd name="connsiteY19" fmla="*/ 168084 h 481432"/>
                <a:gd name="connsiteX20" fmla="*/ 481433 w 609814"/>
                <a:gd name="connsiteY20" fmla="*/ 115560 h 481432"/>
                <a:gd name="connsiteX21" fmla="*/ 481433 w 609814"/>
                <a:gd name="connsiteY21" fmla="*/ 449337 h 481432"/>
                <a:gd name="connsiteX22" fmla="*/ 417242 w 609814"/>
                <a:gd name="connsiteY22" fmla="*/ 449337 h 481432"/>
                <a:gd name="connsiteX23" fmla="*/ 32096 w 609814"/>
                <a:gd name="connsiteY23" fmla="*/ 406827 h 481432"/>
                <a:gd name="connsiteX24" fmla="*/ 96287 w 609814"/>
                <a:gd name="connsiteY24" fmla="*/ 326588 h 481432"/>
                <a:gd name="connsiteX25" fmla="*/ 96287 w 609814"/>
                <a:gd name="connsiteY25" fmla="*/ 449337 h 481432"/>
                <a:gd name="connsiteX26" fmla="*/ 32096 w 609814"/>
                <a:gd name="connsiteY26" fmla="*/ 449337 h 481432"/>
                <a:gd name="connsiteX27" fmla="*/ 577719 w 609814"/>
                <a:gd name="connsiteY27" fmla="*/ 449337 h 481432"/>
                <a:gd name="connsiteX28" fmla="*/ 513528 w 609814"/>
                <a:gd name="connsiteY28" fmla="*/ 449337 h 481432"/>
                <a:gd name="connsiteX29" fmla="*/ 513528 w 609814"/>
                <a:gd name="connsiteY29" fmla="*/ 89306 h 481432"/>
                <a:gd name="connsiteX30" fmla="*/ 577719 w 609814"/>
                <a:gd name="connsiteY30" fmla="*/ 36781 h 48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814" h="481432">
                  <a:moveTo>
                    <a:pt x="395465" y="144430"/>
                  </a:moveTo>
                  <a:lnTo>
                    <a:pt x="200918" y="144430"/>
                  </a:lnTo>
                  <a:lnTo>
                    <a:pt x="0" y="395561"/>
                  </a:lnTo>
                  <a:lnTo>
                    <a:pt x="0" y="481433"/>
                  </a:lnTo>
                  <a:lnTo>
                    <a:pt x="609815" y="481433"/>
                  </a:lnTo>
                  <a:lnTo>
                    <a:pt x="609815" y="0"/>
                  </a:lnTo>
                  <a:lnTo>
                    <a:pt x="571990" y="0"/>
                  </a:lnTo>
                  <a:close/>
                  <a:moveTo>
                    <a:pt x="192573" y="449337"/>
                  </a:moveTo>
                  <a:lnTo>
                    <a:pt x="128382" y="449337"/>
                  </a:lnTo>
                  <a:lnTo>
                    <a:pt x="128382" y="286469"/>
                  </a:lnTo>
                  <a:lnTo>
                    <a:pt x="192573" y="206230"/>
                  </a:lnTo>
                  <a:close/>
                  <a:moveTo>
                    <a:pt x="224669" y="176525"/>
                  </a:moveTo>
                  <a:lnTo>
                    <a:pt x="288860" y="176525"/>
                  </a:lnTo>
                  <a:lnTo>
                    <a:pt x="288860" y="449337"/>
                  </a:lnTo>
                  <a:lnTo>
                    <a:pt x="224669" y="449337"/>
                  </a:lnTo>
                  <a:close/>
                  <a:moveTo>
                    <a:pt x="320955" y="176525"/>
                  </a:moveTo>
                  <a:lnTo>
                    <a:pt x="385146" y="176525"/>
                  </a:lnTo>
                  <a:lnTo>
                    <a:pt x="385146" y="449337"/>
                  </a:lnTo>
                  <a:lnTo>
                    <a:pt x="320955" y="449337"/>
                  </a:lnTo>
                  <a:close/>
                  <a:moveTo>
                    <a:pt x="417242" y="168084"/>
                  </a:moveTo>
                  <a:lnTo>
                    <a:pt x="481433" y="115560"/>
                  </a:lnTo>
                  <a:lnTo>
                    <a:pt x="481433" y="449337"/>
                  </a:lnTo>
                  <a:lnTo>
                    <a:pt x="417242" y="449337"/>
                  </a:lnTo>
                  <a:close/>
                  <a:moveTo>
                    <a:pt x="32096" y="406827"/>
                  </a:moveTo>
                  <a:lnTo>
                    <a:pt x="96287" y="326588"/>
                  </a:lnTo>
                  <a:lnTo>
                    <a:pt x="96287" y="449337"/>
                  </a:lnTo>
                  <a:lnTo>
                    <a:pt x="32096" y="449337"/>
                  </a:lnTo>
                  <a:close/>
                  <a:moveTo>
                    <a:pt x="577719" y="449337"/>
                  </a:moveTo>
                  <a:lnTo>
                    <a:pt x="513528" y="449337"/>
                  </a:lnTo>
                  <a:lnTo>
                    <a:pt x="513528" y="89306"/>
                  </a:lnTo>
                  <a:lnTo>
                    <a:pt x="577719" y="36781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588C5EE-41D1-910F-A294-A3F3E94F19BD}"/>
                </a:ext>
              </a:extLst>
            </p:cNvPr>
            <p:cNvSpPr/>
            <p:nvPr/>
          </p:nvSpPr>
          <p:spPr>
            <a:xfrm>
              <a:off x="10056020" y="3215379"/>
              <a:ext cx="194280" cy="24285"/>
            </a:xfrm>
            <a:custGeom>
              <a:avLst/>
              <a:gdLst>
                <a:gd name="connsiteX0" fmla="*/ 0 w 256764"/>
                <a:gd name="connsiteY0" fmla="*/ 0 h 32095"/>
                <a:gd name="connsiteX1" fmla="*/ 256764 w 256764"/>
                <a:gd name="connsiteY1" fmla="*/ 0 h 32095"/>
                <a:gd name="connsiteX2" fmla="*/ 256764 w 256764"/>
                <a:gd name="connsiteY2" fmla="*/ 32096 h 32095"/>
                <a:gd name="connsiteX3" fmla="*/ 0 w 256764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64" h="32095">
                  <a:moveTo>
                    <a:pt x="0" y="0"/>
                  </a:moveTo>
                  <a:lnTo>
                    <a:pt x="256764" y="0"/>
                  </a:lnTo>
                  <a:lnTo>
                    <a:pt x="256764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C41E340-5284-DF11-F2DF-B6490D318628}"/>
                </a:ext>
              </a:extLst>
            </p:cNvPr>
            <p:cNvSpPr/>
            <p:nvPr/>
          </p:nvSpPr>
          <p:spPr>
            <a:xfrm>
              <a:off x="10056020" y="3263949"/>
              <a:ext cx="194280" cy="24285"/>
            </a:xfrm>
            <a:custGeom>
              <a:avLst/>
              <a:gdLst>
                <a:gd name="connsiteX0" fmla="*/ 0 w 256764"/>
                <a:gd name="connsiteY0" fmla="*/ 0 h 32095"/>
                <a:gd name="connsiteX1" fmla="*/ 256764 w 256764"/>
                <a:gd name="connsiteY1" fmla="*/ 0 h 32095"/>
                <a:gd name="connsiteX2" fmla="*/ 256764 w 256764"/>
                <a:gd name="connsiteY2" fmla="*/ 32096 h 32095"/>
                <a:gd name="connsiteX3" fmla="*/ 0 w 256764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64" h="32095">
                  <a:moveTo>
                    <a:pt x="0" y="0"/>
                  </a:moveTo>
                  <a:lnTo>
                    <a:pt x="256764" y="0"/>
                  </a:lnTo>
                  <a:lnTo>
                    <a:pt x="256764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2EC7A1A-935C-AD0B-AFB5-D0A578D5EBC1}"/>
                </a:ext>
              </a:extLst>
            </p:cNvPr>
            <p:cNvSpPr/>
            <p:nvPr/>
          </p:nvSpPr>
          <p:spPr>
            <a:xfrm>
              <a:off x="10007450" y="3215379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275B80-A0BD-C31A-31ED-EB572E9E1DC8}"/>
                </a:ext>
              </a:extLst>
            </p:cNvPr>
            <p:cNvSpPr/>
            <p:nvPr/>
          </p:nvSpPr>
          <p:spPr>
            <a:xfrm>
              <a:off x="10007450" y="3263949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244DECA-A7FA-37CE-189A-DF67F4D51E5E}"/>
                </a:ext>
              </a:extLst>
            </p:cNvPr>
            <p:cNvSpPr/>
            <p:nvPr/>
          </p:nvSpPr>
          <p:spPr>
            <a:xfrm>
              <a:off x="10007450" y="3312519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8EB5C9C-6540-25A5-5F6A-4D9C063E3331}"/>
                </a:ext>
              </a:extLst>
            </p:cNvPr>
            <p:cNvSpPr/>
            <p:nvPr/>
          </p:nvSpPr>
          <p:spPr>
            <a:xfrm>
              <a:off x="10056020" y="3312519"/>
              <a:ext cx="194280" cy="24285"/>
            </a:xfrm>
            <a:custGeom>
              <a:avLst/>
              <a:gdLst>
                <a:gd name="connsiteX0" fmla="*/ 0 w 256764"/>
                <a:gd name="connsiteY0" fmla="*/ 0 h 32095"/>
                <a:gd name="connsiteX1" fmla="*/ 256764 w 256764"/>
                <a:gd name="connsiteY1" fmla="*/ 0 h 32095"/>
                <a:gd name="connsiteX2" fmla="*/ 256764 w 256764"/>
                <a:gd name="connsiteY2" fmla="*/ 32096 h 32095"/>
                <a:gd name="connsiteX3" fmla="*/ 0 w 256764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64" h="32095">
                  <a:moveTo>
                    <a:pt x="0" y="0"/>
                  </a:moveTo>
                  <a:lnTo>
                    <a:pt x="256764" y="0"/>
                  </a:lnTo>
                  <a:lnTo>
                    <a:pt x="256764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BFDC3BE-6508-000D-7800-5E2CE5E14775}"/>
                </a:ext>
              </a:extLst>
            </p:cNvPr>
            <p:cNvSpPr/>
            <p:nvPr/>
          </p:nvSpPr>
          <p:spPr>
            <a:xfrm>
              <a:off x="9886025" y="3336804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D3B6564-A5FC-BB8F-E93F-8E37549655E7}"/>
                </a:ext>
              </a:extLst>
            </p:cNvPr>
            <p:cNvSpPr/>
            <p:nvPr/>
          </p:nvSpPr>
          <p:spPr>
            <a:xfrm>
              <a:off x="9886025" y="3385374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E4FAA3C-5CEC-5114-A794-77407AA52027}"/>
                </a:ext>
              </a:extLst>
            </p:cNvPr>
            <p:cNvSpPr/>
            <p:nvPr/>
          </p:nvSpPr>
          <p:spPr>
            <a:xfrm>
              <a:off x="9886025" y="3433944"/>
              <a:ext cx="24285" cy="2428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87F48C20-51D6-6C75-1995-108450FE3C62}"/>
              </a:ext>
            </a:extLst>
          </p:cNvPr>
          <p:cNvSpPr/>
          <p:nvPr userDrawn="1"/>
        </p:nvSpPr>
        <p:spPr>
          <a:xfrm>
            <a:off x="4748731" y="2011099"/>
            <a:ext cx="92845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accent4">
                    <a:alpha val="47000"/>
                  </a:schemeClr>
                </a:solidFill>
                <a:latin typeface="+mj-lt"/>
                <a:ea typeface="+mj-ea"/>
              </a:rPr>
              <a:t>2</a:t>
            </a:r>
            <a:endParaRPr lang="zh-CN" altLang="en-US" sz="8800" b="1" dirty="0">
              <a:solidFill>
                <a:schemeClr val="accent4">
                  <a:alpha val="47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664491F2-FF7F-4CC5-A0D7-F3C8B5ADF14C}"/>
              </a:ext>
            </a:extLst>
          </p:cNvPr>
          <p:cNvSpPr/>
          <p:nvPr userDrawn="1"/>
        </p:nvSpPr>
        <p:spPr>
          <a:xfrm>
            <a:off x="4045629" y="2734375"/>
            <a:ext cx="1483456" cy="1483456"/>
          </a:xfrm>
          <a:prstGeom prst="ellipse">
            <a:avLst/>
          </a:prstGeom>
          <a:gradFill>
            <a:gsLst>
              <a:gs pos="52000">
                <a:schemeClr val="accent4"/>
              </a:gs>
              <a:gs pos="0">
                <a:schemeClr val="accent4"/>
              </a:gs>
              <a:gs pos="9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B5B57EBA-785C-8FFF-25CA-B2D4357ED34B}"/>
              </a:ext>
            </a:extLst>
          </p:cNvPr>
          <p:cNvSpPr/>
          <p:nvPr userDrawn="1"/>
        </p:nvSpPr>
        <p:spPr>
          <a:xfrm>
            <a:off x="3901572" y="2590318"/>
            <a:ext cx="1771570" cy="1771570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904A7FA7-2DD5-47F0-4B2D-6C7CE6AE91E0}"/>
              </a:ext>
            </a:extLst>
          </p:cNvPr>
          <p:cNvSpPr/>
          <p:nvPr userDrawn="1"/>
        </p:nvSpPr>
        <p:spPr>
          <a:xfrm>
            <a:off x="3791505" y="2480251"/>
            <a:ext cx="1991704" cy="1991704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66" name="图形 22">
            <a:extLst>
              <a:ext uri="{FF2B5EF4-FFF2-40B4-BE49-F238E27FC236}">
                <a16:creationId xmlns:a16="http://schemas.microsoft.com/office/drawing/2014/main" id="{2FFD6BB4-2160-925B-7305-EC92BD45423C}"/>
              </a:ext>
            </a:extLst>
          </p:cNvPr>
          <p:cNvGrpSpPr/>
          <p:nvPr userDrawn="1"/>
        </p:nvGrpSpPr>
        <p:grpSpPr>
          <a:xfrm>
            <a:off x="4396591" y="3078776"/>
            <a:ext cx="777120" cy="777120"/>
            <a:chOff x="3526742" y="2218484"/>
            <a:chExt cx="1020698" cy="1020698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32A0338-6BF5-01E5-1CCA-B7EFF5E14E36}"/>
                </a:ext>
              </a:extLst>
            </p:cNvPr>
            <p:cNvSpPr/>
            <p:nvPr/>
          </p:nvSpPr>
          <p:spPr>
            <a:xfrm>
              <a:off x="3724296" y="2218484"/>
              <a:ext cx="823143" cy="1020698"/>
            </a:xfrm>
            <a:custGeom>
              <a:avLst/>
              <a:gdLst>
                <a:gd name="connsiteX0" fmla="*/ 707903 w 823143"/>
                <a:gd name="connsiteY0" fmla="*/ 674978 h 1020698"/>
                <a:gd name="connsiteX1" fmla="*/ 649857 w 823143"/>
                <a:gd name="connsiteY1" fmla="*/ 674978 h 1020698"/>
                <a:gd name="connsiteX2" fmla="*/ 666746 w 823143"/>
                <a:gd name="connsiteY2" fmla="*/ 625589 h 1020698"/>
                <a:gd name="connsiteX3" fmla="*/ 633821 w 823143"/>
                <a:gd name="connsiteY3" fmla="*/ 592663 h 1020698"/>
                <a:gd name="connsiteX4" fmla="*/ 609126 w 823143"/>
                <a:gd name="connsiteY4" fmla="*/ 592663 h 1020698"/>
                <a:gd name="connsiteX5" fmla="*/ 609126 w 823143"/>
                <a:gd name="connsiteY5" fmla="*/ 551586 h 1020698"/>
                <a:gd name="connsiteX6" fmla="*/ 823144 w 823143"/>
                <a:gd name="connsiteY6" fmla="*/ 279869 h 1020698"/>
                <a:gd name="connsiteX7" fmla="*/ 543275 w 823143"/>
                <a:gd name="connsiteY7" fmla="*/ 0 h 1020698"/>
                <a:gd name="connsiteX8" fmla="*/ 263406 w 823143"/>
                <a:gd name="connsiteY8" fmla="*/ 279869 h 1020698"/>
                <a:gd name="connsiteX9" fmla="*/ 477423 w 823143"/>
                <a:gd name="connsiteY9" fmla="*/ 551586 h 1020698"/>
                <a:gd name="connsiteX10" fmla="*/ 477423 w 823143"/>
                <a:gd name="connsiteY10" fmla="*/ 592663 h 1020698"/>
                <a:gd name="connsiteX11" fmla="*/ 460036 w 823143"/>
                <a:gd name="connsiteY11" fmla="*/ 592663 h 1020698"/>
                <a:gd name="connsiteX12" fmla="*/ 423228 w 823143"/>
                <a:gd name="connsiteY12" fmla="*/ 601337 h 1020698"/>
                <a:gd name="connsiteX13" fmla="*/ 319347 w 823143"/>
                <a:gd name="connsiteY13" fmla="*/ 653298 h 1020698"/>
                <a:gd name="connsiteX14" fmla="*/ 297256 w 823143"/>
                <a:gd name="connsiteY14" fmla="*/ 658515 h 1020698"/>
                <a:gd name="connsiteX15" fmla="*/ 214017 w 823143"/>
                <a:gd name="connsiteY15" fmla="*/ 658515 h 1020698"/>
                <a:gd name="connsiteX16" fmla="*/ 214017 w 823143"/>
                <a:gd name="connsiteY16" fmla="*/ 625589 h 1020698"/>
                <a:gd name="connsiteX17" fmla="*/ 0 w 823143"/>
                <a:gd name="connsiteY17" fmla="*/ 625589 h 1020698"/>
                <a:gd name="connsiteX18" fmla="*/ 0 w 823143"/>
                <a:gd name="connsiteY18" fmla="*/ 658515 h 1020698"/>
                <a:gd name="connsiteX19" fmla="*/ 115240 w 823143"/>
                <a:gd name="connsiteY19" fmla="*/ 658515 h 1020698"/>
                <a:gd name="connsiteX20" fmla="*/ 115240 w 823143"/>
                <a:gd name="connsiteY20" fmla="*/ 773755 h 1020698"/>
                <a:gd name="connsiteX21" fmla="*/ 148166 w 823143"/>
                <a:gd name="connsiteY21" fmla="*/ 773755 h 1020698"/>
                <a:gd name="connsiteX22" fmla="*/ 148166 w 823143"/>
                <a:gd name="connsiteY22" fmla="*/ 658515 h 1020698"/>
                <a:gd name="connsiteX23" fmla="*/ 181092 w 823143"/>
                <a:gd name="connsiteY23" fmla="*/ 658515 h 1020698"/>
                <a:gd name="connsiteX24" fmla="*/ 181092 w 823143"/>
                <a:gd name="connsiteY24" fmla="*/ 921921 h 1020698"/>
                <a:gd name="connsiteX25" fmla="*/ 148166 w 823143"/>
                <a:gd name="connsiteY25" fmla="*/ 921921 h 1020698"/>
                <a:gd name="connsiteX26" fmla="*/ 148166 w 823143"/>
                <a:gd name="connsiteY26" fmla="*/ 806681 h 1020698"/>
                <a:gd name="connsiteX27" fmla="*/ 115240 w 823143"/>
                <a:gd name="connsiteY27" fmla="*/ 806681 h 1020698"/>
                <a:gd name="connsiteX28" fmla="*/ 115240 w 823143"/>
                <a:gd name="connsiteY28" fmla="*/ 921921 h 1020698"/>
                <a:gd name="connsiteX29" fmla="*/ 0 w 823143"/>
                <a:gd name="connsiteY29" fmla="*/ 921921 h 1020698"/>
                <a:gd name="connsiteX30" fmla="*/ 0 w 823143"/>
                <a:gd name="connsiteY30" fmla="*/ 954847 h 1020698"/>
                <a:gd name="connsiteX31" fmla="*/ 214017 w 823143"/>
                <a:gd name="connsiteY31" fmla="*/ 954847 h 1020698"/>
                <a:gd name="connsiteX32" fmla="*/ 214017 w 823143"/>
                <a:gd name="connsiteY32" fmla="*/ 921921 h 1020698"/>
                <a:gd name="connsiteX33" fmla="*/ 297256 w 823143"/>
                <a:gd name="connsiteY33" fmla="*/ 921921 h 1020698"/>
                <a:gd name="connsiteX34" fmla="*/ 319347 w 823143"/>
                <a:gd name="connsiteY34" fmla="*/ 927121 h 1020698"/>
                <a:gd name="connsiteX35" fmla="*/ 390318 w 823143"/>
                <a:gd name="connsiteY35" fmla="*/ 962619 h 1020698"/>
                <a:gd name="connsiteX36" fmla="*/ 427111 w 823143"/>
                <a:gd name="connsiteY36" fmla="*/ 971309 h 1020698"/>
                <a:gd name="connsiteX37" fmla="*/ 477423 w 823143"/>
                <a:gd name="connsiteY37" fmla="*/ 971309 h 1020698"/>
                <a:gd name="connsiteX38" fmla="*/ 477423 w 823143"/>
                <a:gd name="connsiteY38" fmla="*/ 1020698 h 1020698"/>
                <a:gd name="connsiteX39" fmla="*/ 609126 w 823143"/>
                <a:gd name="connsiteY39" fmla="*/ 1020698 h 1020698"/>
                <a:gd name="connsiteX40" fmla="*/ 609126 w 823143"/>
                <a:gd name="connsiteY40" fmla="*/ 971309 h 1020698"/>
                <a:gd name="connsiteX41" fmla="*/ 707903 w 823143"/>
                <a:gd name="connsiteY41" fmla="*/ 971309 h 1020698"/>
                <a:gd name="connsiteX42" fmla="*/ 757292 w 823143"/>
                <a:gd name="connsiteY42" fmla="*/ 921921 h 1020698"/>
                <a:gd name="connsiteX43" fmla="*/ 744455 w 823143"/>
                <a:gd name="connsiteY43" fmla="*/ 888995 h 1020698"/>
                <a:gd name="connsiteX44" fmla="*/ 757292 w 823143"/>
                <a:gd name="connsiteY44" fmla="*/ 856069 h 1020698"/>
                <a:gd name="connsiteX45" fmla="*/ 744455 w 823143"/>
                <a:gd name="connsiteY45" fmla="*/ 823144 h 1020698"/>
                <a:gd name="connsiteX46" fmla="*/ 757292 w 823143"/>
                <a:gd name="connsiteY46" fmla="*/ 790218 h 1020698"/>
                <a:gd name="connsiteX47" fmla="*/ 744455 w 823143"/>
                <a:gd name="connsiteY47" fmla="*/ 757292 h 1020698"/>
                <a:gd name="connsiteX48" fmla="*/ 757292 w 823143"/>
                <a:gd name="connsiteY48" fmla="*/ 724366 h 1020698"/>
                <a:gd name="connsiteX49" fmla="*/ 707903 w 823143"/>
                <a:gd name="connsiteY49" fmla="*/ 674978 h 1020698"/>
                <a:gd name="connsiteX50" fmla="*/ 724366 w 823143"/>
                <a:gd name="connsiteY50" fmla="*/ 724366 h 1020698"/>
                <a:gd name="connsiteX51" fmla="*/ 707903 w 823143"/>
                <a:gd name="connsiteY51" fmla="*/ 740829 h 1020698"/>
                <a:gd name="connsiteX52" fmla="*/ 592663 w 823143"/>
                <a:gd name="connsiteY52" fmla="*/ 740829 h 1020698"/>
                <a:gd name="connsiteX53" fmla="*/ 576201 w 823143"/>
                <a:gd name="connsiteY53" fmla="*/ 724366 h 1020698"/>
                <a:gd name="connsiteX54" fmla="*/ 592663 w 823143"/>
                <a:gd name="connsiteY54" fmla="*/ 707903 h 1020698"/>
                <a:gd name="connsiteX55" fmla="*/ 707903 w 823143"/>
                <a:gd name="connsiteY55" fmla="*/ 707903 h 1020698"/>
                <a:gd name="connsiteX56" fmla="*/ 724366 w 823143"/>
                <a:gd name="connsiteY56" fmla="*/ 724366 h 1020698"/>
                <a:gd name="connsiteX57" fmla="*/ 724366 w 823143"/>
                <a:gd name="connsiteY57" fmla="*/ 790218 h 1020698"/>
                <a:gd name="connsiteX58" fmla="*/ 707903 w 823143"/>
                <a:gd name="connsiteY58" fmla="*/ 806681 h 1020698"/>
                <a:gd name="connsiteX59" fmla="*/ 592663 w 823143"/>
                <a:gd name="connsiteY59" fmla="*/ 806681 h 1020698"/>
                <a:gd name="connsiteX60" fmla="*/ 576201 w 823143"/>
                <a:gd name="connsiteY60" fmla="*/ 790218 h 1020698"/>
                <a:gd name="connsiteX61" fmla="*/ 592663 w 823143"/>
                <a:gd name="connsiteY61" fmla="*/ 773755 h 1020698"/>
                <a:gd name="connsiteX62" fmla="*/ 707903 w 823143"/>
                <a:gd name="connsiteY62" fmla="*/ 773755 h 1020698"/>
                <a:gd name="connsiteX63" fmla="*/ 724366 w 823143"/>
                <a:gd name="connsiteY63" fmla="*/ 790218 h 1020698"/>
                <a:gd name="connsiteX64" fmla="*/ 724366 w 823143"/>
                <a:gd name="connsiteY64" fmla="*/ 856069 h 1020698"/>
                <a:gd name="connsiteX65" fmla="*/ 707903 w 823143"/>
                <a:gd name="connsiteY65" fmla="*/ 872532 h 1020698"/>
                <a:gd name="connsiteX66" fmla="*/ 592663 w 823143"/>
                <a:gd name="connsiteY66" fmla="*/ 872532 h 1020698"/>
                <a:gd name="connsiteX67" fmla="*/ 576201 w 823143"/>
                <a:gd name="connsiteY67" fmla="*/ 856069 h 1020698"/>
                <a:gd name="connsiteX68" fmla="*/ 592663 w 823143"/>
                <a:gd name="connsiteY68" fmla="*/ 839606 h 1020698"/>
                <a:gd name="connsiteX69" fmla="*/ 707903 w 823143"/>
                <a:gd name="connsiteY69" fmla="*/ 839606 h 1020698"/>
                <a:gd name="connsiteX70" fmla="*/ 724366 w 823143"/>
                <a:gd name="connsiteY70" fmla="*/ 856069 h 1020698"/>
                <a:gd name="connsiteX71" fmla="*/ 296332 w 823143"/>
                <a:gd name="connsiteY71" fmla="*/ 279869 h 1020698"/>
                <a:gd name="connsiteX72" fmla="*/ 543275 w 823143"/>
                <a:gd name="connsiteY72" fmla="*/ 32926 h 1020698"/>
                <a:gd name="connsiteX73" fmla="*/ 790218 w 823143"/>
                <a:gd name="connsiteY73" fmla="*/ 279869 h 1020698"/>
                <a:gd name="connsiteX74" fmla="*/ 543275 w 823143"/>
                <a:gd name="connsiteY74" fmla="*/ 526812 h 1020698"/>
                <a:gd name="connsiteX75" fmla="*/ 296332 w 823143"/>
                <a:gd name="connsiteY75" fmla="*/ 279869 h 1020698"/>
                <a:gd name="connsiteX76" fmla="*/ 510349 w 823143"/>
                <a:gd name="connsiteY76" fmla="*/ 557632 h 1020698"/>
                <a:gd name="connsiteX77" fmla="*/ 543275 w 823143"/>
                <a:gd name="connsiteY77" fmla="*/ 559738 h 1020698"/>
                <a:gd name="connsiteX78" fmla="*/ 576201 w 823143"/>
                <a:gd name="connsiteY78" fmla="*/ 557632 h 1020698"/>
                <a:gd name="connsiteX79" fmla="*/ 576201 w 823143"/>
                <a:gd name="connsiteY79" fmla="*/ 592663 h 1020698"/>
                <a:gd name="connsiteX80" fmla="*/ 510349 w 823143"/>
                <a:gd name="connsiteY80" fmla="*/ 592663 h 1020698"/>
                <a:gd name="connsiteX81" fmla="*/ 427111 w 823143"/>
                <a:gd name="connsiteY81" fmla="*/ 938384 h 1020698"/>
                <a:gd name="connsiteX82" fmla="*/ 405020 w 823143"/>
                <a:gd name="connsiteY82" fmla="*/ 933183 h 1020698"/>
                <a:gd name="connsiteX83" fmla="*/ 334048 w 823143"/>
                <a:gd name="connsiteY83" fmla="*/ 897685 h 1020698"/>
                <a:gd name="connsiteX84" fmla="*/ 297256 w 823143"/>
                <a:gd name="connsiteY84" fmla="*/ 888995 h 1020698"/>
                <a:gd name="connsiteX85" fmla="*/ 214017 w 823143"/>
                <a:gd name="connsiteY85" fmla="*/ 888995 h 1020698"/>
                <a:gd name="connsiteX86" fmla="*/ 214017 w 823143"/>
                <a:gd name="connsiteY86" fmla="*/ 691441 h 1020698"/>
                <a:gd name="connsiteX87" fmla="*/ 297256 w 823143"/>
                <a:gd name="connsiteY87" fmla="*/ 691441 h 1020698"/>
                <a:gd name="connsiteX88" fmla="*/ 334065 w 823143"/>
                <a:gd name="connsiteY88" fmla="*/ 682767 h 1020698"/>
                <a:gd name="connsiteX89" fmla="*/ 437945 w 823143"/>
                <a:gd name="connsiteY89" fmla="*/ 630806 h 1020698"/>
                <a:gd name="connsiteX90" fmla="*/ 460036 w 823143"/>
                <a:gd name="connsiteY90" fmla="*/ 625589 h 1020698"/>
                <a:gd name="connsiteX91" fmla="*/ 633821 w 823143"/>
                <a:gd name="connsiteY91" fmla="*/ 625589 h 1020698"/>
                <a:gd name="connsiteX92" fmla="*/ 584432 w 823143"/>
                <a:gd name="connsiteY92" fmla="*/ 674978 h 1020698"/>
                <a:gd name="connsiteX93" fmla="*/ 485076 w 823143"/>
                <a:gd name="connsiteY93" fmla="*/ 674978 h 1020698"/>
                <a:gd name="connsiteX94" fmla="*/ 435968 w 823143"/>
                <a:gd name="connsiteY94" fmla="*/ 748668 h 1020698"/>
                <a:gd name="connsiteX95" fmla="*/ 385824 w 823143"/>
                <a:gd name="connsiteY95" fmla="*/ 792920 h 1020698"/>
                <a:gd name="connsiteX96" fmla="*/ 327545 w 823143"/>
                <a:gd name="connsiteY96" fmla="*/ 806681 h 1020698"/>
                <a:gd name="connsiteX97" fmla="*/ 296332 w 823143"/>
                <a:gd name="connsiteY97" fmla="*/ 806681 h 1020698"/>
                <a:gd name="connsiteX98" fmla="*/ 296332 w 823143"/>
                <a:gd name="connsiteY98" fmla="*/ 839606 h 1020698"/>
                <a:gd name="connsiteX99" fmla="*/ 327545 w 823143"/>
                <a:gd name="connsiteY99" fmla="*/ 839606 h 1020698"/>
                <a:gd name="connsiteX100" fmla="*/ 400544 w 823143"/>
                <a:gd name="connsiteY100" fmla="*/ 822372 h 1020698"/>
                <a:gd name="connsiteX101" fmla="*/ 463364 w 823143"/>
                <a:gd name="connsiteY101" fmla="*/ 766923 h 1020698"/>
                <a:gd name="connsiteX102" fmla="*/ 477423 w 823143"/>
                <a:gd name="connsiteY102" fmla="*/ 745822 h 1020698"/>
                <a:gd name="connsiteX103" fmla="*/ 477423 w 823143"/>
                <a:gd name="connsiteY103" fmla="*/ 938384 h 1020698"/>
                <a:gd name="connsiteX104" fmla="*/ 510349 w 823143"/>
                <a:gd name="connsiteY104" fmla="*/ 987772 h 1020698"/>
                <a:gd name="connsiteX105" fmla="*/ 510349 w 823143"/>
                <a:gd name="connsiteY105" fmla="*/ 707903 h 1020698"/>
                <a:gd name="connsiteX106" fmla="*/ 546306 w 823143"/>
                <a:gd name="connsiteY106" fmla="*/ 707903 h 1020698"/>
                <a:gd name="connsiteX107" fmla="*/ 543275 w 823143"/>
                <a:gd name="connsiteY107" fmla="*/ 724366 h 1020698"/>
                <a:gd name="connsiteX108" fmla="*/ 556112 w 823143"/>
                <a:gd name="connsiteY108" fmla="*/ 757292 h 1020698"/>
                <a:gd name="connsiteX109" fmla="*/ 543275 w 823143"/>
                <a:gd name="connsiteY109" fmla="*/ 790218 h 1020698"/>
                <a:gd name="connsiteX110" fmla="*/ 556112 w 823143"/>
                <a:gd name="connsiteY110" fmla="*/ 823144 h 1020698"/>
                <a:gd name="connsiteX111" fmla="*/ 543275 w 823143"/>
                <a:gd name="connsiteY111" fmla="*/ 856069 h 1020698"/>
                <a:gd name="connsiteX112" fmla="*/ 556112 w 823143"/>
                <a:gd name="connsiteY112" fmla="*/ 888995 h 1020698"/>
                <a:gd name="connsiteX113" fmla="*/ 543275 w 823143"/>
                <a:gd name="connsiteY113" fmla="*/ 921921 h 1020698"/>
                <a:gd name="connsiteX114" fmla="*/ 576201 w 823143"/>
                <a:gd name="connsiteY114" fmla="*/ 968278 h 1020698"/>
                <a:gd name="connsiteX115" fmla="*/ 576201 w 823143"/>
                <a:gd name="connsiteY115" fmla="*/ 987772 h 1020698"/>
                <a:gd name="connsiteX116" fmla="*/ 707903 w 823143"/>
                <a:gd name="connsiteY116" fmla="*/ 938384 h 1020698"/>
                <a:gd name="connsiteX117" fmla="*/ 592663 w 823143"/>
                <a:gd name="connsiteY117" fmla="*/ 938384 h 1020698"/>
                <a:gd name="connsiteX118" fmla="*/ 576201 w 823143"/>
                <a:gd name="connsiteY118" fmla="*/ 921921 h 1020698"/>
                <a:gd name="connsiteX119" fmla="*/ 592663 w 823143"/>
                <a:gd name="connsiteY119" fmla="*/ 905458 h 1020698"/>
                <a:gd name="connsiteX120" fmla="*/ 707903 w 823143"/>
                <a:gd name="connsiteY120" fmla="*/ 905458 h 1020698"/>
                <a:gd name="connsiteX121" fmla="*/ 724366 w 823143"/>
                <a:gd name="connsiteY121" fmla="*/ 921921 h 1020698"/>
                <a:gd name="connsiteX122" fmla="*/ 707903 w 823143"/>
                <a:gd name="connsiteY122" fmla="*/ 938384 h 102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823143" h="1020698">
                  <a:moveTo>
                    <a:pt x="707903" y="674978"/>
                  </a:moveTo>
                  <a:lnTo>
                    <a:pt x="649857" y="674978"/>
                  </a:lnTo>
                  <a:cubicBezTo>
                    <a:pt x="660307" y="661184"/>
                    <a:pt x="666746" y="644190"/>
                    <a:pt x="666746" y="625589"/>
                  </a:cubicBezTo>
                  <a:cubicBezTo>
                    <a:pt x="666746" y="607431"/>
                    <a:pt x="651979" y="592663"/>
                    <a:pt x="633821" y="592663"/>
                  </a:cubicBezTo>
                  <a:lnTo>
                    <a:pt x="609126" y="592663"/>
                  </a:lnTo>
                  <a:lnTo>
                    <a:pt x="609126" y="551586"/>
                  </a:lnTo>
                  <a:cubicBezTo>
                    <a:pt x="731721" y="521861"/>
                    <a:pt x="823144" y="411475"/>
                    <a:pt x="823144" y="279869"/>
                  </a:cubicBezTo>
                  <a:cubicBezTo>
                    <a:pt x="823144" y="125545"/>
                    <a:pt x="697598" y="0"/>
                    <a:pt x="543275" y="0"/>
                  </a:cubicBezTo>
                  <a:cubicBezTo>
                    <a:pt x="388952" y="0"/>
                    <a:pt x="263406" y="125545"/>
                    <a:pt x="263406" y="279869"/>
                  </a:cubicBezTo>
                  <a:cubicBezTo>
                    <a:pt x="263406" y="411475"/>
                    <a:pt x="354828" y="521861"/>
                    <a:pt x="477423" y="551586"/>
                  </a:cubicBezTo>
                  <a:lnTo>
                    <a:pt x="477423" y="592663"/>
                  </a:lnTo>
                  <a:lnTo>
                    <a:pt x="460036" y="592663"/>
                  </a:lnTo>
                  <a:cubicBezTo>
                    <a:pt x="447344" y="592663"/>
                    <a:pt x="434601" y="595678"/>
                    <a:pt x="423228" y="601337"/>
                  </a:cubicBezTo>
                  <a:lnTo>
                    <a:pt x="319347" y="653298"/>
                  </a:lnTo>
                  <a:cubicBezTo>
                    <a:pt x="312513" y="656722"/>
                    <a:pt x="304876" y="658515"/>
                    <a:pt x="297256" y="658515"/>
                  </a:cubicBezTo>
                  <a:lnTo>
                    <a:pt x="214017" y="658515"/>
                  </a:lnTo>
                  <a:lnTo>
                    <a:pt x="214017" y="625589"/>
                  </a:lnTo>
                  <a:lnTo>
                    <a:pt x="0" y="625589"/>
                  </a:lnTo>
                  <a:lnTo>
                    <a:pt x="0" y="658515"/>
                  </a:lnTo>
                  <a:lnTo>
                    <a:pt x="115240" y="658515"/>
                  </a:lnTo>
                  <a:lnTo>
                    <a:pt x="115240" y="773755"/>
                  </a:lnTo>
                  <a:lnTo>
                    <a:pt x="148166" y="773755"/>
                  </a:lnTo>
                  <a:lnTo>
                    <a:pt x="148166" y="658515"/>
                  </a:lnTo>
                  <a:lnTo>
                    <a:pt x="181092" y="658515"/>
                  </a:lnTo>
                  <a:lnTo>
                    <a:pt x="181092" y="921921"/>
                  </a:lnTo>
                  <a:lnTo>
                    <a:pt x="148166" y="921921"/>
                  </a:lnTo>
                  <a:lnTo>
                    <a:pt x="148166" y="806681"/>
                  </a:lnTo>
                  <a:lnTo>
                    <a:pt x="115240" y="806681"/>
                  </a:lnTo>
                  <a:lnTo>
                    <a:pt x="115240" y="921921"/>
                  </a:lnTo>
                  <a:lnTo>
                    <a:pt x="0" y="921921"/>
                  </a:lnTo>
                  <a:lnTo>
                    <a:pt x="0" y="954847"/>
                  </a:lnTo>
                  <a:lnTo>
                    <a:pt x="214017" y="954847"/>
                  </a:lnTo>
                  <a:lnTo>
                    <a:pt x="214017" y="921921"/>
                  </a:lnTo>
                  <a:lnTo>
                    <a:pt x="297256" y="921921"/>
                  </a:lnTo>
                  <a:cubicBezTo>
                    <a:pt x="304876" y="921921"/>
                    <a:pt x="312513" y="923713"/>
                    <a:pt x="319347" y="927121"/>
                  </a:cubicBezTo>
                  <a:lnTo>
                    <a:pt x="390318" y="962619"/>
                  </a:lnTo>
                  <a:cubicBezTo>
                    <a:pt x="401676" y="968295"/>
                    <a:pt x="414418" y="971309"/>
                    <a:pt x="427111" y="971309"/>
                  </a:cubicBezTo>
                  <a:lnTo>
                    <a:pt x="477423" y="971309"/>
                  </a:lnTo>
                  <a:lnTo>
                    <a:pt x="477423" y="1020698"/>
                  </a:lnTo>
                  <a:lnTo>
                    <a:pt x="609126" y="1020698"/>
                  </a:lnTo>
                  <a:lnTo>
                    <a:pt x="609126" y="971309"/>
                  </a:lnTo>
                  <a:lnTo>
                    <a:pt x="707903" y="971309"/>
                  </a:lnTo>
                  <a:cubicBezTo>
                    <a:pt x="735129" y="971309"/>
                    <a:pt x="757292" y="949146"/>
                    <a:pt x="757292" y="921921"/>
                  </a:cubicBezTo>
                  <a:cubicBezTo>
                    <a:pt x="757292" y="909228"/>
                    <a:pt x="752341" y="897757"/>
                    <a:pt x="744455" y="888995"/>
                  </a:cubicBezTo>
                  <a:cubicBezTo>
                    <a:pt x="752357" y="880233"/>
                    <a:pt x="757292" y="868762"/>
                    <a:pt x="757292" y="856069"/>
                  </a:cubicBezTo>
                  <a:cubicBezTo>
                    <a:pt x="757292" y="843376"/>
                    <a:pt x="752341" y="831906"/>
                    <a:pt x="744455" y="823144"/>
                  </a:cubicBezTo>
                  <a:cubicBezTo>
                    <a:pt x="752357" y="814381"/>
                    <a:pt x="757292" y="802911"/>
                    <a:pt x="757292" y="790218"/>
                  </a:cubicBezTo>
                  <a:cubicBezTo>
                    <a:pt x="757292" y="777525"/>
                    <a:pt x="752341" y="766054"/>
                    <a:pt x="744455" y="757292"/>
                  </a:cubicBezTo>
                  <a:cubicBezTo>
                    <a:pt x="752357" y="748530"/>
                    <a:pt x="757292" y="737059"/>
                    <a:pt x="757292" y="724366"/>
                  </a:cubicBezTo>
                  <a:cubicBezTo>
                    <a:pt x="757292" y="697141"/>
                    <a:pt x="735129" y="674978"/>
                    <a:pt x="707903" y="674978"/>
                  </a:cubicBezTo>
                  <a:close/>
                  <a:moveTo>
                    <a:pt x="724366" y="724366"/>
                  </a:moveTo>
                  <a:cubicBezTo>
                    <a:pt x="724366" y="733450"/>
                    <a:pt x="716970" y="740829"/>
                    <a:pt x="707903" y="740829"/>
                  </a:cubicBezTo>
                  <a:lnTo>
                    <a:pt x="592663" y="740829"/>
                  </a:lnTo>
                  <a:cubicBezTo>
                    <a:pt x="583596" y="740829"/>
                    <a:pt x="576201" y="733450"/>
                    <a:pt x="576201" y="724366"/>
                  </a:cubicBezTo>
                  <a:cubicBezTo>
                    <a:pt x="576201" y="715283"/>
                    <a:pt x="583596" y="707903"/>
                    <a:pt x="592663" y="707903"/>
                  </a:cubicBezTo>
                  <a:lnTo>
                    <a:pt x="707903" y="707903"/>
                  </a:lnTo>
                  <a:cubicBezTo>
                    <a:pt x="716970" y="707903"/>
                    <a:pt x="724366" y="715283"/>
                    <a:pt x="724366" y="724366"/>
                  </a:cubicBezTo>
                  <a:close/>
                  <a:moveTo>
                    <a:pt x="724366" y="790218"/>
                  </a:moveTo>
                  <a:cubicBezTo>
                    <a:pt x="724366" y="799301"/>
                    <a:pt x="716970" y="806681"/>
                    <a:pt x="707903" y="806681"/>
                  </a:cubicBezTo>
                  <a:lnTo>
                    <a:pt x="592663" y="806681"/>
                  </a:lnTo>
                  <a:cubicBezTo>
                    <a:pt x="583596" y="806681"/>
                    <a:pt x="576201" y="799301"/>
                    <a:pt x="576201" y="790218"/>
                  </a:cubicBezTo>
                  <a:cubicBezTo>
                    <a:pt x="576201" y="781134"/>
                    <a:pt x="583596" y="773755"/>
                    <a:pt x="592663" y="773755"/>
                  </a:cubicBezTo>
                  <a:lnTo>
                    <a:pt x="707903" y="773755"/>
                  </a:lnTo>
                  <a:cubicBezTo>
                    <a:pt x="716970" y="773755"/>
                    <a:pt x="724366" y="781134"/>
                    <a:pt x="724366" y="790218"/>
                  </a:cubicBezTo>
                  <a:close/>
                  <a:moveTo>
                    <a:pt x="724366" y="856069"/>
                  </a:moveTo>
                  <a:cubicBezTo>
                    <a:pt x="724366" y="865153"/>
                    <a:pt x="716970" y="872532"/>
                    <a:pt x="707903" y="872532"/>
                  </a:cubicBezTo>
                  <a:lnTo>
                    <a:pt x="592663" y="872532"/>
                  </a:lnTo>
                  <a:cubicBezTo>
                    <a:pt x="583596" y="872532"/>
                    <a:pt x="576201" y="865153"/>
                    <a:pt x="576201" y="856069"/>
                  </a:cubicBezTo>
                  <a:cubicBezTo>
                    <a:pt x="576201" y="846986"/>
                    <a:pt x="583596" y="839606"/>
                    <a:pt x="592663" y="839606"/>
                  </a:cubicBezTo>
                  <a:lnTo>
                    <a:pt x="707903" y="839606"/>
                  </a:lnTo>
                  <a:cubicBezTo>
                    <a:pt x="716970" y="839606"/>
                    <a:pt x="724366" y="846986"/>
                    <a:pt x="724366" y="856069"/>
                  </a:cubicBezTo>
                  <a:close/>
                  <a:moveTo>
                    <a:pt x="296332" y="279869"/>
                  </a:moveTo>
                  <a:cubicBezTo>
                    <a:pt x="296332" y="143704"/>
                    <a:pt x="407110" y="32926"/>
                    <a:pt x="543275" y="32926"/>
                  </a:cubicBezTo>
                  <a:cubicBezTo>
                    <a:pt x="679439" y="32926"/>
                    <a:pt x="790218" y="143704"/>
                    <a:pt x="790218" y="279869"/>
                  </a:cubicBezTo>
                  <a:cubicBezTo>
                    <a:pt x="790218" y="416033"/>
                    <a:pt x="679439" y="526812"/>
                    <a:pt x="543275" y="526812"/>
                  </a:cubicBezTo>
                  <a:cubicBezTo>
                    <a:pt x="407110" y="526812"/>
                    <a:pt x="296332" y="416033"/>
                    <a:pt x="296332" y="279869"/>
                  </a:cubicBezTo>
                  <a:close/>
                  <a:moveTo>
                    <a:pt x="510349" y="557632"/>
                  </a:moveTo>
                  <a:cubicBezTo>
                    <a:pt x="521169" y="558902"/>
                    <a:pt x="532109" y="559738"/>
                    <a:pt x="543275" y="559738"/>
                  </a:cubicBezTo>
                  <a:cubicBezTo>
                    <a:pt x="554441" y="559738"/>
                    <a:pt x="565380" y="558902"/>
                    <a:pt x="576201" y="557632"/>
                  </a:cubicBezTo>
                  <a:lnTo>
                    <a:pt x="576201" y="592663"/>
                  </a:lnTo>
                  <a:lnTo>
                    <a:pt x="510349" y="592663"/>
                  </a:lnTo>
                  <a:close/>
                  <a:moveTo>
                    <a:pt x="427111" y="938384"/>
                  </a:moveTo>
                  <a:cubicBezTo>
                    <a:pt x="419490" y="938384"/>
                    <a:pt x="411854" y="936591"/>
                    <a:pt x="405020" y="933183"/>
                  </a:cubicBezTo>
                  <a:lnTo>
                    <a:pt x="334048" y="897685"/>
                  </a:lnTo>
                  <a:cubicBezTo>
                    <a:pt x="322691" y="892010"/>
                    <a:pt x="309949" y="888995"/>
                    <a:pt x="297256" y="888995"/>
                  </a:cubicBezTo>
                  <a:lnTo>
                    <a:pt x="214017" y="888995"/>
                  </a:lnTo>
                  <a:lnTo>
                    <a:pt x="214017" y="691441"/>
                  </a:lnTo>
                  <a:lnTo>
                    <a:pt x="297256" y="691441"/>
                  </a:lnTo>
                  <a:cubicBezTo>
                    <a:pt x="309949" y="691441"/>
                    <a:pt x="322691" y="688426"/>
                    <a:pt x="334065" y="682767"/>
                  </a:cubicBezTo>
                  <a:lnTo>
                    <a:pt x="437945" y="630806"/>
                  </a:lnTo>
                  <a:cubicBezTo>
                    <a:pt x="444779" y="627382"/>
                    <a:pt x="452416" y="625589"/>
                    <a:pt x="460036" y="625589"/>
                  </a:cubicBezTo>
                  <a:lnTo>
                    <a:pt x="633821" y="625589"/>
                  </a:lnTo>
                  <a:cubicBezTo>
                    <a:pt x="633821" y="652815"/>
                    <a:pt x="611657" y="674978"/>
                    <a:pt x="584432" y="674978"/>
                  </a:cubicBezTo>
                  <a:lnTo>
                    <a:pt x="485076" y="674978"/>
                  </a:lnTo>
                  <a:lnTo>
                    <a:pt x="435968" y="748668"/>
                  </a:lnTo>
                  <a:cubicBezTo>
                    <a:pt x="423413" y="767518"/>
                    <a:pt x="406073" y="782805"/>
                    <a:pt x="385824" y="792920"/>
                  </a:cubicBezTo>
                  <a:cubicBezTo>
                    <a:pt x="367809" y="801923"/>
                    <a:pt x="347665" y="806681"/>
                    <a:pt x="327545" y="806681"/>
                  </a:cubicBezTo>
                  <a:lnTo>
                    <a:pt x="296332" y="806681"/>
                  </a:lnTo>
                  <a:lnTo>
                    <a:pt x="296332" y="839606"/>
                  </a:lnTo>
                  <a:lnTo>
                    <a:pt x="327545" y="839606"/>
                  </a:lnTo>
                  <a:cubicBezTo>
                    <a:pt x="352746" y="839606"/>
                    <a:pt x="378004" y="833649"/>
                    <a:pt x="400544" y="822372"/>
                  </a:cubicBezTo>
                  <a:cubicBezTo>
                    <a:pt x="425913" y="809695"/>
                    <a:pt x="447625" y="790516"/>
                    <a:pt x="463364" y="766923"/>
                  </a:cubicBezTo>
                  <a:lnTo>
                    <a:pt x="477423" y="745822"/>
                  </a:lnTo>
                  <a:lnTo>
                    <a:pt x="477423" y="938384"/>
                  </a:lnTo>
                  <a:close/>
                  <a:moveTo>
                    <a:pt x="510349" y="987772"/>
                  </a:moveTo>
                  <a:lnTo>
                    <a:pt x="510349" y="707903"/>
                  </a:lnTo>
                  <a:lnTo>
                    <a:pt x="546306" y="707903"/>
                  </a:lnTo>
                  <a:cubicBezTo>
                    <a:pt x="544456" y="713073"/>
                    <a:pt x="543275" y="718571"/>
                    <a:pt x="543275" y="724366"/>
                  </a:cubicBezTo>
                  <a:cubicBezTo>
                    <a:pt x="543275" y="737059"/>
                    <a:pt x="548226" y="748530"/>
                    <a:pt x="556112" y="757292"/>
                  </a:cubicBezTo>
                  <a:cubicBezTo>
                    <a:pt x="548210" y="766054"/>
                    <a:pt x="543275" y="777525"/>
                    <a:pt x="543275" y="790218"/>
                  </a:cubicBezTo>
                  <a:cubicBezTo>
                    <a:pt x="543275" y="802911"/>
                    <a:pt x="548226" y="814381"/>
                    <a:pt x="556112" y="823144"/>
                  </a:cubicBezTo>
                  <a:cubicBezTo>
                    <a:pt x="548210" y="831906"/>
                    <a:pt x="543275" y="843376"/>
                    <a:pt x="543275" y="856069"/>
                  </a:cubicBezTo>
                  <a:cubicBezTo>
                    <a:pt x="543275" y="868762"/>
                    <a:pt x="548226" y="880233"/>
                    <a:pt x="556112" y="888995"/>
                  </a:cubicBezTo>
                  <a:cubicBezTo>
                    <a:pt x="548210" y="897757"/>
                    <a:pt x="543275" y="909228"/>
                    <a:pt x="543275" y="921921"/>
                  </a:cubicBezTo>
                  <a:cubicBezTo>
                    <a:pt x="543275" y="943351"/>
                    <a:pt x="557085" y="961463"/>
                    <a:pt x="576201" y="968278"/>
                  </a:cubicBezTo>
                  <a:lnTo>
                    <a:pt x="576201" y="987772"/>
                  </a:lnTo>
                  <a:close/>
                  <a:moveTo>
                    <a:pt x="707903" y="938384"/>
                  </a:moveTo>
                  <a:lnTo>
                    <a:pt x="592663" y="938384"/>
                  </a:lnTo>
                  <a:cubicBezTo>
                    <a:pt x="583596" y="938384"/>
                    <a:pt x="576201" y="931004"/>
                    <a:pt x="576201" y="921921"/>
                  </a:cubicBezTo>
                  <a:cubicBezTo>
                    <a:pt x="576201" y="912837"/>
                    <a:pt x="583596" y="905458"/>
                    <a:pt x="592663" y="905458"/>
                  </a:cubicBezTo>
                  <a:lnTo>
                    <a:pt x="707903" y="905458"/>
                  </a:lnTo>
                  <a:cubicBezTo>
                    <a:pt x="716970" y="905458"/>
                    <a:pt x="724366" y="912837"/>
                    <a:pt x="724366" y="921921"/>
                  </a:cubicBezTo>
                  <a:cubicBezTo>
                    <a:pt x="724366" y="931004"/>
                    <a:pt x="716970" y="938384"/>
                    <a:pt x="707903" y="938384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156A97A-129C-EC66-201A-9E597C481CA7}"/>
                </a:ext>
              </a:extLst>
            </p:cNvPr>
            <p:cNvSpPr/>
            <p:nvPr/>
          </p:nvSpPr>
          <p:spPr>
            <a:xfrm>
              <a:off x="4323382" y="2368723"/>
              <a:ext cx="92354" cy="129629"/>
            </a:xfrm>
            <a:custGeom>
              <a:avLst/>
              <a:gdLst>
                <a:gd name="connsiteX0" fmla="*/ 15965 w 92354"/>
                <a:gd name="connsiteY0" fmla="*/ 0 h 129629"/>
                <a:gd name="connsiteX1" fmla="*/ 0 w 92354"/>
                <a:gd name="connsiteY1" fmla="*/ 28778 h 129629"/>
                <a:gd name="connsiteX2" fmla="*/ 59429 w 92354"/>
                <a:gd name="connsiteY2" fmla="*/ 129629 h 129629"/>
                <a:gd name="connsiteX3" fmla="*/ 92355 w 92354"/>
                <a:gd name="connsiteY3" fmla="*/ 129629 h 129629"/>
                <a:gd name="connsiteX4" fmla="*/ 15965 w 92354"/>
                <a:gd name="connsiteY4" fmla="*/ 0 h 12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54" h="129629">
                  <a:moveTo>
                    <a:pt x="15965" y="0"/>
                  </a:moveTo>
                  <a:lnTo>
                    <a:pt x="0" y="28778"/>
                  </a:lnTo>
                  <a:cubicBezTo>
                    <a:pt x="36665" y="49107"/>
                    <a:pt x="59429" y="87764"/>
                    <a:pt x="59429" y="129629"/>
                  </a:cubicBezTo>
                  <a:lnTo>
                    <a:pt x="92355" y="129629"/>
                  </a:lnTo>
                  <a:cubicBezTo>
                    <a:pt x="92355" y="75795"/>
                    <a:pt x="63086" y="26125"/>
                    <a:pt x="15965" y="0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18315B5-E6C1-7C21-748A-EBD8C3D44CB4}"/>
                </a:ext>
              </a:extLst>
            </p:cNvPr>
            <p:cNvSpPr/>
            <p:nvPr/>
          </p:nvSpPr>
          <p:spPr>
            <a:xfrm>
              <a:off x="4267571" y="2350186"/>
              <a:ext cx="37008" cy="36567"/>
            </a:xfrm>
            <a:custGeom>
              <a:avLst/>
              <a:gdLst>
                <a:gd name="connsiteX0" fmla="*/ 0 w 37008"/>
                <a:gd name="connsiteY0" fmla="*/ 32926 h 36567"/>
                <a:gd name="connsiteX1" fmla="*/ 28826 w 37008"/>
                <a:gd name="connsiteY1" fmla="*/ 36567 h 36567"/>
                <a:gd name="connsiteX2" fmla="*/ 37009 w 37008"/>
                <a:gd name="connsiteY2" fmla="*/ 4662 h 36567"/>
                <a:gd name="connsiteX3" fmla="*/ 0 w 37008"/>
                <a:gd name="connsiteY3" fmla="*/ 0 h 3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08" h="36567">
                  <a:moveTo>
                    <a:pt x="0" y="32926"/>
                  </a:moveTo>
                  <a:cubicBezTo>
                    <a:pt x="9742" y="32926"/>
                    <a:pt x="19445" y="34148"/>
                    <a:pt x="28826" y="36567"/>
                  </a:cubicBezTo>
                  <a:lnTo>
                    <a:pt x="37009" y="4662"/>
                  </a:lnTo>
                  <a:cubicBezTo>
                    <a:pt x="24960" y="1584"/>
                    <a:pt x="12508" y="0"/>
                    <a:pt x="0" y="0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0772191-E87A-DAC1-CB4D-280E9658BF79}"/>
                </a:ext>
              </a:extLst>
            </p:cNvPr>
            <p:cNvSpPr/>
            <p:nvPr/>
          </p:nvSpPr>
          <p:spPr>
            <a:xfrm>
              <a:off x="4129429" y="2284335"/>
              <a:ext cx="352159" cy="352159"/>
            </a:xfrm>
            <a:custGeom>
              <a:avLst/>
              <a:gdLst>
                <a:gd name="connsiteX0" fmla="*/ 138142 w 352159"/>
                <a:gd name="connsiteY0" fmla="*/ 32926 h 352159"/>
                <a:gd name="connsiteX1" fmla="*/ 319234 w 352159"/>
                <a:gd name="connsiteY1" fmla="*/ 214017 h 352159"/>
                <a:gd name="connsiteX2" fmla="*/ 276364 w 352159"/>
                <a:gd name="connsiteY2" fmla="*/ 330873 h 352159"/>
                <a:gd name="connsiteX3" fmla="*/ 301485 w 352159"/>
                <a:gd name="connsiteY3" fmla="*/ 352159 h 352159"/>
                <a:gd name="connsiteX4" fmla="*/ 352159 w 352159"/>
                <a:gd name="connsiteY4" fmla="*/ 214017 h 352159"/>
                <a:gd name="connsiteX5" fmla="*/ 138142 w 352159"/>
                <a:gd name="connsiteY5" fmla="*/ 0 h 352159"/>
                <a:gd name="connsiteX6" fmla="*/ 0 w 352159"/>
                <a:gd name="connsiteY6" fmla="*/ 50691 h 352159"/>
                <a:gd name="connsiteX7" fmla="*/ 21270 w 352159"/>
                <a:gd name="connsiteY7" fmla="*/ 75795 h 352159"/>
                <a:gd name="connsiteX8" fmla="*/ 138142 w 352159"/>
                <a:gd name="connsiteY8" fmla="*/ 32926 h 35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159" h="352159">
                  <a:moveTo>
                    <a:pt x="138142" y="32926"/>
                  </a:moveTo>
                  <a:cubicBezTo>
                    <a:pt x="237989" y="32926"/>
                    <a:pt x="319234" y="114171"/>
                    <a:pt x="319234" y="214017"/>
                  </a:cubicBezTo>
                  <a:cubicBezTo>
                    <a:pt x="319234" y="256726"/>
                    <a:pt x="304010" y="298204"/>
                    <a:pt x="276364" y="330873"/>
                  </a:cubicBezTo>
                  <a:lnTo>
                    <a:pt x="301485" y="352159"/>
                  </a:lnTo>
                  <a:cubicBezTo>
                    <a:pt x="334170" y="313550"/>
                    <a:pt x="352159" y="264490"/>
                    <a:pt x="352159" y="214017"/>
                  </a:cubicBezTo>
                  <a:cubicBezTo>
                    <a:pt x="352159" y="96012"/>
                    <a:pt x="256148" y="0"/>
                    <a:pt x="138142" y="0"/>
                  </a:cubicBezTo>
                  <a:cubicBezTo>
                    <a:pt x="87669" y="0"/>
                    <a:pt x="38610" y="18014"/>
                    <a:pt x="0" y="50691"/>
                  </a:cubicBezTo>
                  <a:lnTo>
                    <a:pt x="21270" y="75795"/>
                  </a:lnTo>
                  <a:cubicBezTo>
                    <a:pt x="53930" y="48151"/>
                    <a:pt x="95433" y="32926"/>
                    <a:pt x="138142" y="32926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79ECE2B-BA1D-7E6A-FA20-E25A2477132F}"/>
                </a:ext>
              </a:extLst>
            </p:cNvPr>
            <p:cNvSpPr/>
            <p:nvPr/>
          </p:nvSpPr>
          <p:spPr>
            <a:xfrm>
              <a:off x="4053553" y="2360211"/>
              <a:ext cx="352159" cy="352159"/>
            </a:xfrm>
            <a:custGeom>
              <a:avLst/>
              <a:gdLst>
                <a:gd name="connsiteX0" fmla="*/ 352159 w 352159"/>
                <a:gd name="connsiteY0" fmla="*/ 301468 h 352159"/>
                <a:gd name="connsiteX1" fmla="*/ 330889 w 352159"/>
                <a:gd name="connsiteY1" fmla="*/ 276364 h 352159"/>
                <a:gd name="connsiteX2" fmla="*/ 214017 w 352159"/>
                <a:gd name="connsiteY2" fmla="*/ 319233 h 352159"/>
                <a:gd name="connsiteX3" fmla="*/ 32926 w 352159"/>
                <a:gd name="connsiteY3" fmla="*/ 138142 h 352159"/>
                <a:gd name="connsiteX4" fmla="*/ 75795 w 352159"/>
                <a:gd name="connsiteY4" fmla="*/ 21286 h 352159"/>
                <a:gd name="connsiteX5" fmla="*/ 50675 w 352159"/>
                <a:gd name="connsiteY5" fmla="*/ 0 h 352159"/>
                <a:gd name="connsiteX6" fmla="*/ 0 w 352159"/>
                <a:gd name="connsiteY6" fmla="*/ 138142 h 352159"/>
                <a:gd name="connsiteX7" fmla="*/ 214017 w 352159"/>
                <a:gd name="connsiteY7" fmla="*/ 352159 h 352159"/>
                <a:gd name="connsiteX8" fmla="*/ 352159 w 352159"/>
                <a:gd name="connsiteY8" fmla="*/ 301468 h 35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159" h="352159">
                  <a:moveTo>
                    <a:pt x="352159" y="301468"/>
                  </a:moveTo>
                  <a:lnTo>
                    <a:pt x="330889" y="276364"/>
                  </a:lnTo>
                  <a:cubicBezTo>
                    <a:pt x="298229" y="304009"/>
                    <a:pt x="256726" y="319233"/>
                    <a:pt x="214017" y="319233"/>
                  </a:cubicBezTo>
                  <a:cubicBezTo>
                    <a:pt x="114170" y="319233"/>
                    <a:pt x="32926" y="237989"/>
                    <a:pt x="32926" y="138142"/>
                  </a:cubicBezTo>
                  <a:cubicBezTo>
                    <a:pt x="32926" y="95433"/>
                    <a:pt x="48150" y="53954"/>
                    <a:pt x="75795" y="21286"/>
                  </a:cubicBezTo>
                  <a:lnTo>
                    <a:pt x="50675" y="0"/>
                  </a:lnTo>
                  <a:cubicBezTo>
                    <a:pt x="17990" y="38609"/>
                    <a:pt x="0" y="87669"/>
                    <a:pt x="0" y="138142"/>
                  </a:cubicBezTo>
                  <a:cubicBezTo>
                    <a:pt x="0" y="256148"/>
                    <a:pt x="96011" y="352159"/>
                    <a:pt x="214017" y="352159"/>
                  </a:cubicBezTo>
                  <a:cubicBezTo>
                    <a:pt x="264490" y="352159"/>
                    <a:pt x="313550" y="334145"/>
                    <a:pt x="352159" y="301468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811D67-1634-B6E2-BBA0-8E87044FE625}"/>
                </a:ext>
              </a:extLst>
            </p:cNvPr>
            <p:cNvSpPr/>
            <p:nvPr/>
          </p:nvSpPr>
          <p:spPr>
            <a:xfrm>
              <a:off x="3592593" y="2284335"/>
              <a:ext cx="296331" cy="296331"/>
            </a:xfrm>
            <a:custGeom>
              <a:avLst/>
              <a:gdLst>
                <a:gd name="connsiteX0" fmla="*/ 183592 w 296331"/>
                <a:gd name="connsiteY0" fmla="*/ 275014 h 296331"/>
                <a:gd name="connsiteX1" fmla="*/ 212778 w 296331"/>
                <a:gd name="connsiteY1" fmla="*/ 262916 h 296331"/>
                <a:gd name="connsiteX2" fmla="*/ 232884 w 296331"/>
                <a:gd name="connsiteY2" fmla="*/ 272971 h 296331"/>
                <a:gd name="connsiteX3" fmla="*/ 272956 w 296331"/>
                <a:gd name="connsiteY3" fmla="*/ 232884 h 296331"/>
                <a:gd name="connsiteX4" fmla="*/ 262900 w 296331"/>
                <a:gd name="connsiteY4" fmla="*/ 212778 h 296331"/>
                <a:gd name="connsiteX5" fmla="*/ 275014 w 296331"/>
                <a:gd name="connsiteY5" fmla="*/ 183592 h 296331"/>
                <a:gd name="connsiteX6" fmla="*/ 296332 w 296331"/>
                <a:gd name="connsiteY6" fmla="*/ 176503 h 296331"/>
                <a:gd name="connsiteX7" fmla="*/ 296332 w 296331"/>
                <a:gd name="connsiteY7" fmla="*/ 119846 h 296331"/>
                <a:gd name="connsiteX8" fmla="*/ 275029 w 296331"/>
                <a:gd name="connsiteY8" fmla="*/ 112740 h 296331"/>
                <a:gd name="connsiteX9" fmla="*/ 262916 w 296331"/>
                <a:gd name="connsiteY9" fmla="*/ 83552 h 296331"/>
                <a:gd name="connsiteX10" fmla="*/ 272971 w 296331"/>
                <a:gd name="connsiteY10" fmla="*/ 63432 h 296331"/>
                <a:gd name="connsiteX11" fmla="*/ 232900 w 296331"/>
                <a:gd name="connsiteY11" fmla="*/ 23360 h 296331"/>
                <a:gd name="connsiteX12" fmla="*/ 212795 w 296331"/>
                <a:gd name="connsiteY12" fmla="*/ 33416 h 296331"/>
                <a:gd name="connsiteX13" fmla="*/ 183608 w 296331"/>
                <a:gd name="connsiteY13" fmla="*/ 21318 h 296331"/>
                <a:gd name="connsiteX14" fmla="*/ 176503 w 296331"/>
                <a:gd name="connsiteY14" fmla="*/ 0 h 296331"/>
                <a:gd name="connsiteX15" fmla="*/ 119830 w 296331"/>
                <a:gd name="connsiteY15" fmla="*/ 0 h 296331"/>
                <a:gd name="connsiteX16" fmla="*/ 112740 w 296331"/>
                <a:gd name="connsiteY16" fmla="*/ 21318 h 296331"/>
                <a:gd name="connsiteX17" fmla="*/ 83552 w 296331"/>
                <a:gd name="connsiteY17" fmla="*/ 33416 h 296331"/>
                <a:gd name="connsiteX18" fmla="*/ 63432 w 296331"/>
                <a:gd name="connsiteY18" fmla="*/ 23360 h 296331"/>
                <a:gd name="connsiteX19" fmla="*/ 23360 w 296331"/>
                <a:gd name="connsiteY19" fmla="*/ 63432 h 296331"/>
                <a:gd name="connsiteX20" fmla="*/ 33416 w 296331"/>
                <a:gd name="connsiteY20" fmla="*/ 83552 h 296331"/>
                <a:gd name="connsiteX21" fmla="*/ 21302 w 296331"/>
                <a:gd name="connsiteY21" fmla="*/ 112740 h 296331"/>
                <a:gd name="connsiteX22" fmla="*/ 0 w 296331"/>
                <a:gd name="connsiteY22" fmla="*/ 119830 h 296331"/>
                <a:gd name="connsiteX23" fmla="*/ 0 w 296331"/>
                <a:gd name="connsiteY23" fmla="*/ 176486 h 296331"/>
                <a:gd name="connsiteX24" fmla="*/ 21302 w 296331"/>
                <a:gd name="connsiteY24" fmla="*/ 183592 h 296331"/>
                <a:gd name="connsiteX25" fmla="*/ 33416 w 296331"/>
                <a:gd name="connsiteY25" fmla="*/ 212778 h 296331"/>
                <a:gd name="connsiteX26" fmla="*/ 23360 w 296331"/>
                <a:gd name="connsiteY26" fmla="*/ 232884 h 296331"/>
                <a:gd name="connsiteX27" fmla="*/ 63432 w 296331"/>
                <a:gd name="connsiteY27" fmla="*/ 272971 h 296331"/>
                <a:gd name="connsiteX28" fmla="*/ 83536 w 296331"/>
                <a:gd name="connsiteY28" fmla="*/ 262916 h 296331"/>
                <a:gd name="connsiteX29" fmla="*/ 112724 w 296331"/>
                <a:gd name="connsiteY29" fmla="*/ 275014 h 296331"/>
                <a:gd name="connsiteX30" fmla="*/ 119830 w 296331"/>
                <a:gd name="connsiteY30" fmla="*/ 296332 h 296331"/>
                <a:gd name="connsiteX31" fmla="*/ 176503 w 296331"/>
                <a:gd name="connsiteY31" fmla="*/ 296332 h 296331"/>
                <a:gd name="connsiteX32" fmla="*/ 158270 w 296331"/>
                <a:gd name="connsiteY32" fmla="*/ 246863 h 296331"/>
                <a:gd name="connsiteX33" fmla="*/ 152755 w 296331"/>
                <a:gd name="connsiteY33" fmla="*/ 263406 h 296331"/>
                <a:gd name="connsiteX34" fmla="*/ 143577 w 296331"/>
                <a:gd name="connsiteY34" fmla="*/ 263406 h 296331"/>
                <a:gd name="connsiteX35" fmla="*/ 138061 w 296331"/>
                <a:gd name="connsiteY35" fmla="*/ 246863 h 296331"/>
                <a:gd name="connsiteX36" fmla="*/ 128689 w 296331"/>
                <a:gd name="connsiteY36" fmla="*/ 244998 h 296331"/>
                <a:gd name="connsiteX37" fmla="*/ 93480 w 296331"/>
                <a:gd name="connsiteY37" fmla="*/ 230400 h 296331"/>
                <a:gd name="connsiteX38" fmla="*/ 85522 w 296331"/>
                <a:gd name="connsiteY38" fmla="*/ 225095 h 296331"/>
                <a:gd name="connsiteX39" fmla="*/ 69935 w 296331"/>
                <a:gd name="connsiteY39" fmla="*/ 232917 h 296331"/>
                <a:gd name="connsiteX40" fmla="*/ 63432 w 296331"/>
                <a:gd name="connsiteY40" fmla="*/ 226397 h 296331"/>
                <a:gd name="connsiteX41" fmla="*/ 71237 w 296331"/>
                <a:gd name="connsiteY41" fmla="*/ 210795 h 296331"/>
                <a:gd name="connsiteX42" fmla="*/ 65932 w 296331"/>
                <a:gd name="connsiteY42" fmla="*/ 202851 h 296331"/>
                <a:gd name="connsiteX43" fmla="*/ 51334 w 296331"/>
                <a:gd name="connsiteY43" fmla="*/ 167643 h 296331"/>
                <a:gd name="connsiteX44" fmla="*/ 49453 w 296331"/>
                <a:gd name="connsiteY44" fmla="*/ 158270 h 296331"/>
                <a:gd name="connsiteX45" fmla="*/ 32926 w 296331"/>
                <a:gd name="connsiteY45" fmla="*/ 152755 h 296331"/>
                <a:gd name="connsiteX46" fmla="*/ 32926 w 296331"/>
                <a:gd name="connsiteY46" fmla="*/ 143560 h 296331"/>
                <a:gd name="connsiteX47" fmla="*/ 49453 w 296331"/>
                <a:gd name="connsiteY47" fmla="*/ 138061 h 296331"/>
                <a:gd name="connsiteX48" fmla="*/ 51334 w 296331"/>
                <a:gd name="connsiteY48" fmla="*/ 128689 h 296331"/>
                <a:gd name="connsiteX49" fmla="*/ 65932 w 296331"/>
                <a:gd name="connsiteY49" fmla="*/ 93480 h 296331"/>
                <a:gd name="connsiteX50" fmla="*/ 71237 w 296331"/>
                <a:gd name="connsiteY50" fmla="*/ 85538 h 296331"/>
                <a:gd name="connsiteX51" fmla="*/ 63432 w 296331"/>
                <a:gd name="connsiteY51" fmla="*/ 69919 h 296331"/>
                <a:gd name="connsiteX52" fmla="*/ 69935 w 296331"/>
                <a:gd name="connsiteY52" fmla="*/ 63416 h 296331"/>
                <a:gd name="connsiteX53" fmla="*/ 85522 w 296331"/>
                <a:gd name="connsiteY53" fmla="*/ 71237 h 296331"/>
                <a:gd name="connsiteX54" fmla="*/ 93480 w 296331"/>
                <a:gd name="connsiteY54" fmla="*/ 65932 h 296331"/>
                <a:gd name="connsiteX55" fmla="*/ 128689 w 296331"/>
                <a:gd name="connsiteY55" fmla="*/ 51334 h 296331"/>
                <a:gd name="connsiteX56" fmla="*/ 138061 w 296331"/>
                <a:gd name="connsiteY56" fmla="*/ 49469 h 296331"/>
                <a:gd name="connsiteX57" fmla="*/ 143577 w 296331"/>
                <a:gd name="connsiteY57" fmla="*/ 32926 h 296331"/>
                <a:gd name="connsiteX58" fmla="*/ 152755 w 296331"/>
                <a:gd name="connsiteY58" fmla="*/ 32926 h 296331"/>
                <a:gd name="connsiteX59" fmla="*/ 158270 w 296331"/>
                <a:gd name="connsiteY59" fmla="*/ 49469 h 296331"/>
                <a:gd name="connsiteX60" fmla="*/ 167643 w 296331"/>
                <a:gd name="connsiteY60" fmla="*/ 51334 h 296331"/>
                <a:gd name="connsiteX61" fmla="*/ 202851 w 296331"/>
                <a:gd name="connsiteY61" fmla="*/ 65932 h 296331"/>
                <a:gd name="connsiteX62" fmla="*/ 210809 w 296331"/>
                <a:gd name="connsiteY62" fmla="*/ 71237 h 296331"/>
                <a:gd name="connsiteX63" fmla="*/ 226397 w 296331"/>
                <a:gd name="connsiteY63" fmla="*/ 63416 h 296331"/>
                <a:gd name="connsiteX64" fmla="*/ 232900 w 296331"/>
                <a:gd name="connsiteY64" fmla="*/ 69919 h 296331"/>
                <a:gd name="connsiteX65" fmla="*/ 225095 w 296331"/>
                <a:gd name="connsiteY65" fmla="*/ 85538 h 296331"/>
                <a:gd name="connsiteX66" fmla="*/ 230400 w 296331"/>
                <a:gd name="connsiteY66" fmla="*/ 93480 h 296331"/>
                <a:gd name="connsiteX67" fmla="*/ 244998 w 296331"/>
                <a:gd name="connsiteY67" fmla="*/ 128689 h 296331"/>
                <a:gd name="connsiteX68" fmla="*/ 246879 w 296331"/>
                <a:gd name="connsiteY68" fmla="*/ 138061 h 296331"/>
                <a:gd name="connsiteX69" fmla="*/ 263406 w 296331"/>
                <a:gd name="connsiteY69" fmla="*/ 143577 h 296331"/>
                <a:gd name="connsiteX70" fmla="*/ 263406 w 296331"/>
                <a:gd name="connsiteY70" fmla="*/ 152771 h 296331"/>
                <a:gd name="connsiteX71" fmla="*/ 246879 w 296331"/>
                <a:gd name="connsiteY71" fmla="*/ 158270 h 296331"/>
                <a:gd name="connsiteX72" fmla="*/ 244998 w 296331"/>
                <a:gd name="connsiteY72" fmla="*/ 167643 h 296331"/>
                <a:gd name="connsiteX73" fmla="*/ 230400 w 296331"/>
                <a:gd name="connsiteY73" fmla="*/ 202851 h 296331"/>
                <a:gd name="connsiteX74" fmla="*/ 225095 w 296331"/>
                <a:gd name="connsiteY74" fmla="*/ 210795 h 296331"/>
                <a:gd name="connsiteX75" fmla="*/ 232900 w 296331"/>
                <a:gd name="connsiteY75" fmla="*/ 226397 h 296331"/>
                <a:gd name="connsiteX76" fmla="*/ 226397 w 296331"/>
                <a:gd name="connsiteY76" fmla="*/ 232917 h 296331"/>
                <a:gd name="connsiteX77" fmla="*/ 210809 w 296331"/>
                <a:gd name="connsiteY77" fmla="*/ 225095 h 296331"/>
                <a:gd name="connsiteX78" fmla="*/ 202851 w 296331"/>
                <a:gd name="connsiteY78" fmla="*/ 230400 h 296331"/>
                <a:gd name="connsiteX79" fmla="*/ 167643 w 296331"/>
                <a:gd name="connsiteY79" fmla="*/ 244998 h 29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96331" h="296331">
                  <a:moveTo>
                    <a:pt x="183592" y="275014"/>
                  </a:moveTo>
                  <a:cubicBezTo>
                    <a:pt x="193784" y="272185"/>
                    <a:pt x="203543" y="268133"/>
                    <a:pt x="212778" y="262916"/>
                  </a:cubicBezTo>
                  <a:lnTo>
                    <a:pt x="232884" y="272971"/>
                  </a:lnTo>
                  <a:lnTo>
                    <a:pt x="272956" y="232884"/>
                  </a:lnTo>
                  <a:lnTo>
                    <a:pt x="262900" y="212778"/>
                  </a:lnTo>
                  <a:cubicBezTo>
                    <a:pt x="268116" y="203526"/>
                    <a:pt x="272168" y="193784"/>
                    <a:pt x="275014" y="183592"/>
                  </a:cubicBezTo>
                  <a:lnTo>
                    <a:pt x="296332" y="176503"/>
                  </a:lnTo>
                  <a:lnTo>
                    <a:pt x="296332" y="119846"/>
                  </a:lnTo>
                  <a:lnTo>
                    <a:pt x="275029" y="112740"/>
                  </a:lnTo>
                  <a:cubicBezTo>
                    <a:pt x="272199" y="102547"/>
                    <a:pt x="268149" y="92764"/>
                    <a:pt x="262916" y="83552"/>
                  </a:cubicBezTo>
                  <a:lnTo>
                    <a:pt x="272971" y="63432"/>
                  </a:lnTo>
                  <a:lnTo>
                    <a:pt x="232900" y="23360"/>
                  </a:lnTo>
                  <a:lnTo>
                    <a:pt x="212795" y="33416"/>
                  </a:lnTo>
                  <a:cubicBezTo>
                    <a:pt x="203568" y="28199"/>
                    <a:pt x="193801" y="24148"/>
                    <a:pt x="183608" y="21318"/>
                  </a:cubicBezTo>
                  <a:lnTo>
                    <a:pt x="176503" y="0"/>
                  </a:lnTo>
                  <a:lnTo>
                    <a:pt x="119830" y="0"/>
                  </a:lnTo>
                  <a:lnTo>
                    <a:pt x="112740" y="21318"/>
                  </a:lnTo>
                  <a:cubicBezTo>
                    <a:pt x="102547" y="24148"/>
                    <a:pt x="92788" y="28199"/>
                    <a:pt x="83552" y="33416"/>
                  </a:cubicBezTo>
                  <a:lnTo>
                    <a:pt x="63432" y="23360"/>
                  </a:lnTo>
                  <a:lnTo>
                    <a:pt x="23360" y="63432"/>
                  </a:lnTo>
                  <a:lnTo>
                    <a:pt x="33416" y="83552"/>
                  </a:lnTo>
                  <a:cubicBezTo>
                    <a:pt x="28199" y="92788"/>
                    <a:pt x="24148" y="102547"/>
                    <a:pt x="21302" y="112740"/>
                  </a:cubicBezTo>
                  <a:lnTo>
                    <a:pt x="0" y="119830"/>
                  </a:lnTo>
                  <a:lnTo>
                    <a:pt x="0" y="176486"/>
                  </a:lnTo>
                  <a:lnTo>
                    <a:pt x="21302" y="183592"/>
                  </a:lnTo>
                  <a:cubicBezTo>
                    <a:pt x="24132" y="193784"/>
                    <a:pt x="28183" y="203543"/>
                    <a:pt x="33416" y="212778"/>
                  </a:cubicBezTo>
                  <a:lnTo>
                    <a:pt x="23360" y="232884"/>
                  </a:lnTo>
                  <a:lnTo>
                    <a:pt x="63432" y="272971"/>
                  </a:lnTo>
                  <a:lnTo>
                    <a:pt x="83536" y="262916"/>
                  </a:lnTo>
                  <a:cubicBezTo>
                    <a:pt x="92764" y="268133"/>
                    <a:pt x="102531" y="272185"/>
                    <a:pt x="112724" y="275014"/>
                  </a:cubicBezTo>
                  <a:lnTo>
                    <a:pt x="119830" y="296332"/>
                  </a:lnTo>
                  <a:lnTo>
                    <a:pt x="176503" y="296332"/>
                  </a:lnTo>
                  <a:close/>
                  <a:moveTo>
                    <a:pt x="158270" y="246863"/>
                  </a:moveTo>
                  <a:lnTo>
                    <a:pt x="152755" y="263406"/>
                  </a:lnTo>
                  <a:lnTo>
                    <a:pt x="143577" y="263406"/>
                  </a:lnTo>
                  <a:lnTo>
                    <a:pt x="138061" y="246863"/>
                  </a:lnTo>
                  <a:lnTo>
                    <a:pt x="128689" y="244998"/>
                  </a:lnTo>
                  <a:cubicBezTo>
                    <a:pt x="116076" y="242482"/>
                    <a:pt x="104244" y="237578"/>
                    <a:pt x="93480" y="230400"/>
                  </a:cubicBezTo>
                  <a:lnTo>
                    <a:pt x="85522" y="225095"/>
                  </a:lnTo>
                  <a:lnTo>
                    <a:pt x="69935" y="232917"/>
                  </a:lnTo>
                  <a:lnTo>
                    <a:pt x="63432" y="226397"/>
                  </a:lnTo>
                  <a:lnTo>
                    <a:pt x="71237" y="210795"/>
                  </a:lnTo>
                  <a:lnTo>
                    <a:pt x="65932" y="202851"/>
                  </a:lnTo>
                  <a:cubicBezTo>
                    <a:pt x="58754" y="192105"/>
                    <a:pt x="53850" y="180256"/>
                    <a:pt x="51334" y="167643"/>
                  </a:cubicBezTo>
                  <a:lnTo>
                    <a:pt x="49453" y="158270"/>
                  </a:lnTo>
                  <a:lnTo>
                    <a:pt x="32926" y="152755"/>
                  </a:lnTo>
                  <a:lnTo>
                    <a:pt x="32926" y="143560"/>
                  </a:lnTo>
                  <a:lnTo>
                    <a:pt x="49453" y="138061"/>
                  </a:lnTo>
                  <a:lnTo>
                    <a:pt x="51334" y="128689"/>
                  </a:lnTo>
                  <a:cubicBezTo>
                    <a:pt x="53850" y="116060"/>
                    <a:pt x="58770" y="104227"/>
                    <a:pt x="65932" y="93480"/>
                  </a:cubicBezTo>
                  <a:lnTo>
                    <a:pt x="71237" y="85538"/>
                  </a:lnTo>
                  <a:lnTo>
                    <a:pt x="63432" y="69919"/>
                  </a:lnTo>
                  <a:lnTo>
                    <a:pt x="69935" y="63416"/>
                  </a:lnTo>
                  <a:lnTo>
                    <a:pt x="85522" y="71237"/>
                  </a:lnTo>
                  <a:lnTo>
                    <a:pt x="93480" y="65932"/>
                  </a:lnTo>
                  <a:cubicBezTo>
                    <a:pt x="104227" y="58754"/>
                    <a:pt x="116076" y="53866"/>
                    <a:pt x="128689" y="51334"/>
                  </a:cubicBezTo>
                  <a:lnTo>
                    <a:pt x="138061" y="49469"/>
                  </a:lnTo>
                  <a:lnTo>
                    <a:pt x="143577" y="32926"/>
                  </a:lnTo>
                  <a:lnTo>
                    <a:pt x="152755" y="32926"/>
                  </a:lnTo>
                  <a:lnTo>
                    <a:pt x="158270" y="49469"/>
                  </a:lnTo>
                  <a:lnTo>
                    <a:pt x="167643" y="51334"/>
                  </a:lnTo>
                  <a:cubicBezTo>
                    <a:pt x="180256" y="53850"/>
                    <a:pt x="192089" y="58754"/>
                    <a:pt x="202851" y="65932"/>
                  </a:cubicBezTo>
                  <a:lnTo>
                    <a:pt x="210809" y="71237"/>
                  </a:lnTo>
                  <a:lnTo>
                    <a:pt x="226397" y="63416"/>
                  </a:lnTo>
                  <a:lnTo>
                    <a:pt x="232900" y="69919"/>
                  </a:lnTo>
                  <a:lnTo>
                    <a:pt x="225095" y="85538"/>
                  </a:lnTo>
                  <a:lnTo>
                    <a:pt x="230400" y="93480"/>
                  </a:lnTo>
                  <a:cubicBezTo>
                    <a:pt x="237578" y="104211"/>
                    <a:pt x="242482" y="116060"/>
                    <a:pt x="244998" y="128689"/>
                  </a:cubicBezTo>
                  <a:lnTo>
                    <a:pt x="246879" y="138061"/>
                  </a:lnTo>
                  <a:lnTo>
                    <a:pt x="263406" y="143577"/>
                  </a:lnTo>
                  <a:lnTo>
                    <a:pt x="263406" y="152771"/>
                  </a:lnTo>
                  <a:lnTo>
                    <a:pt x="246879" y="158270"/>
                  </a:lnTo>
                  <a:lnTo>
                    <a:pt x="244998" y="167643"/>
                  </a:lnTo>
                  <a:cubicBezTo>
                    <a:pt x="242482" y="180256"/>
                    <a:pt x="237561" y="192089"/>
                    <a:pt x="230400" y="202851"/>
                  </a:cubicBezTo>
                  <a:lnTo>
                    <a:pt x="225095" y="210795"/>
                  </a:lnTo>
                  <a:lnTo>
                    <a:pt x="232900" y="226397"/>
                  </a:lnTo>
                  <a:lnTo>
                    <a:pt x="226397" y="232917"/>
                  </a:lnTo>
                  <a:lnTo>
                    <a:pt x="210809" y="225095"/>
                  </a:lnTo>
                  <a:lnTo>
                    <a:pt x="202851" y="230400"/>
                  </a:lnTo>
                  <a:cubicBezTo>
                    <a:pt x="192105" y="237578"/>
                    <a:pt x="180256" y="242465"/>
                    <a:pt x="167643" y="244998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5D99C06-877C-7458-AC1F-6C0C2A136E59}"/>
                </a:ext>
              </a:extLst>
            </p:cNvPr>
            <p:cNvSpPr/>
            <p:nvPr/>
          </p:nvSpPr>
          <p:spPr>
            <a:xfrm>
              <a:off x="3674907" y="2366649"/>
              <a:ext cx="131702" cy="131702"/>
            </a:xfrm>
            <a:custGeom>
              <a:avLst/>
              <a:gdLst>
                <a:gd name="connsiteX0" fmla="*/ 65851 w 131702"/>
                <a:gd name="connsiteY0" fmla="*/ 0 h 131702"/>
                <a:gd name="connsiteX1" fmla="*/ 0 w 131702"/>
                <a:gd name="connsiteY1" fmla="*/ 65851 h 131702"/>
                <a:gd name="connsiteX2" fmla="*/ 65851 w 131702"/>
                <a:gd name="connsiteY2" fmla="*/ 131703 h 131702"/>
                <a:gd name="connsiteX3" fmla="*/ 131703 w 131702"/>
                <a:gd name="connsiteY3" fmla="*/ 65851 h 131702"/>
                <a:gd name="connsiteX4" fmla="*/ 65851 w 131702"/>
                <a:gd name="connsiteY4" fmla="*/ 0 h 131702"/>
                <a:gd name="connsiteX5" fmla="*/ 65851 w 131702"/>
                <a:gd name="connsiteY5" fmla="*/ 98777 h 131702"/>
                <a:gd name="connsiteX6" fmla="*/ 32926 w 131702"/>
                <a:gd name="connsiteY6" fmla="*/ 65851 h 131702"/>
                <a:gd name="connsiteX7" fmla="*/ 65851 w 131702"/>
                <a:gd name="connsiteY7" fmla="*/ 32926 h 131702"/>
                <a:gd name="connsiteX8" fmla="*/ 98777 w 131702"/>
                <a:gd name="connsiteY8" fmla="*/ 65851 h 131702"/>
                <a:gd name="connsiteX9" fmla="*/ 65851 w 131702"/>
                <a:gd name="connsiteY9" fmla="*/ 98777 h 13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702" h="131702">
                  <a:moveTo>
                    <a:pt x="65851" y="0"/>
                  </a:moveTo>
                  <a:cubicBezTo>
                    <a:pt x="29534" y="0"/>
                    <a:pt x="0" y="29534"/>
                    <a:pt x="0" y="65851"/>
                  </a:cubicBezTo>
                  <a:cubicBezTo>
                    <a:pt x="0" y="102169"/>
                    <a:pt x="29534" y="131703"/>
                    <a:pt x="65851" y="131703"/>
                  </a:cubicBezTo>
                  <a:cubicBezTo>
                    <a:pt x="102169" y="131703"/>
                    <a:pt x="131703" y="102169"/>
                    <a:pt x="131703" y="65851"/>
                  </a:cubicBezTo>
                  <a:cubicBezTo>
                    <a:pt x="131703" y="29534"/>
                    <a:pt x="102169" y="0"/>
                    <a:pt x="65851" y="0"/>
                  </a:cubicBezTo>
                  <a:close/>
                  <a:moveTo>
                    <a:pt x="65851" y="98777"/>
                  </a:moveTo>
                  <a:cubicBezTo>
                    <a:pt x="47693" y="98777"/>
                    <a:pt x="32926" y="84010"/>
                    <a:pt x="32926" y="65851"/>
                  </a:cubicBezTo>
                  <a:cubicBezTo>
                    <a:pt x="32926" y="47693"/>
                    <a:pt x="47693" y="32926"/>
                    <a:pt x="65851" y="32926"/>
                  </a:cubicBezTo>
                  <a:cubicBezTo>
                    <a:pt x="84010" y="32926"/>
                    <a:pt x="98777" y="47693"/>
                    <a:pt x="98777" y="65851"/>
                  </a:cubicBezTo>
                  <a:cubicBezTo>
                    <a:pt x="98777" y="84010"/>
                    <a:pt x="84010" y="98777"/>
                    <a:pt x="65851" y="98777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FCDB9DD-4968-3162-22AF-56394AE67FAC}"/>
                </a:ext>
              </a:extLst>
            </p:cNvPr>
            <p:cNvSpPr/>
            <p:nvPr/>
          </p:nvSpPr>
          <p:spPr>
            <a:xfrm>
              <a:off x="3526742" y="2218484"/>
              <a:ext cx="428034" cy="510349"/>
            </a:xfrm>
            <a:custGeom>
              <a:avLst/>
              <a:gdLst>
                <a:gd name="connsiteX0" fmla="*/ 329257 w 428034"/>
                <a:gd name="connsiteY0" fmla="*/ 510349 h 510349"/>
                <a:gd name="connsiteX1" fmla="*/ 329257 w 428034"/>
                <a:gd name="connsiteY1" fmla="*/ 428035 h 510349"/>
                <a:gd name="connsiteX2" fmla="*/ 428035 w 428034"/>
                <a:gd name="connsiteY2" fmla="*/ 428035 h 510349"/>
                <a:gd name="connsiteX3" fmla="*/ 428035 w 428034"/>
                <a:gd name="connsiteY3" fmla="*/ 0 h 510349"/>
                <a:gd name="connsiteX4" fmla="*/ 0 w 428034"/>
                <a:gd name="connsiteY4" fmla="*/ 0 h 510349"/>
                <a:gd name="connsiteX5" fmla="*/ 0 w 428034"/>
                <a:gd name="connsiteY5" fmla="*/ 428035 h 510349"/>
                <a:gd name="connsiteX6" fmla="*/ 219499 w 428034"/>
                <a:gd name="connsiteY6" fmla="*/ 428035 h 510349"/>
                <a:gd name="connsiteX7" fmla="*/ 32926 w 428034"/>
                <a:gd name="connsiteY7" fmla="*/ 32926 h 510349"/>
                <a:gd name="connsiteX8" fmla="*/ 395109 w 428034"/>
                <a:gd name="connsiteY8" fmla="*/ 32926 h 510349"/>
                <a:gd name="connsiteX9" fmla="*/ 395109 w 428034"/>
                <a:gd name="connsiteY9" fmla="*/ 395109 h 510349"/>
                <a:gd name="connsiteX10" fmla="*/ 296332 w 428034"/>
                <a:gd name="connsiteY10" fmla="*/ 395109 h 510349"/>
                <a:gd name="connsiteX11" fmla="*/ 296332 w 428034"/>
                <a:gd name="connsiteY11" fmla="*/ 444498 h 510349"/>
                <a:gd name="connsiteX12" fmla="*/ 230480 w 428034"/>
                <a:gd name="connsiteY12" fmla="*/ 395109 h 510349"/>
                <a:gd name="connsiteX13" fmla="*/ 32926 w 428034"/>
                <a:gd name="connsiteY13" fmla="*/ 395109 h 5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8034" h="510349">
                  <a:moveTo>
                    <a:pt x="329257" y="510349"/>
                  </a:moveTo>
                  <a:lnTo>
                    <a:pt x="329257" y="428035"/>
                  </a:lnTo>
                  <a:lnTo>
                    <a:pt x="428035" y="428035"/>
                  </a:lnTo>
                  <a:lnTo>
                    <a:pt x="428035" y="0"/>
                  </a:lnTo>
                  <a:lnTo>
                    <a:pt x="0" y="0"/>
                  </a:lnTo>
                  <a:lnTo>
                    <a:pt x="0" y="428035"/>
                  </a:lnTo>
                  <a:lnTo>
                    <a:pt x="219499" y="428035"/>
                  </a:lnTo>
                  <a:close/>
                  <a:moveTo>
                    <a:pt x="32926" y="32926"/>
                  </a:moveTo>
                  <a:lnTo>
                    <a:pt x="395109" y="32926"/>
                  </a:lnTo>
                  <a:lnTo>
                    <a:pt x="395109" y="395109"/>
                  </a:lnTo>
                  <a:lnTo>
                    <a:pt x="296332" y="395109"/>
                  </a:lnTo>
                  <a:lnTo>
                    <a:pt x="296332" y="444498"/>
                  </a:lnTo>
                  <a:lnTo>
                    <a:pt x="230480" y="395109"/>
                  </a:lnTo>
                  <a:lnTo>
                    <a:pt x="32926" y="395109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2385EA0-95D6-C0AF-B5DD-403153B87A9C}"/>
                </a:ext>
              </a:extLst>
            </p:cNvPr>
            <p:cNvSpPr/>
            <p:nvPr/>
          </p:nvSpPr>
          <p:spPr>
            <a:xfrm>
              <a:off x="3526742" y="277822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58AD013-3CC6-DED7-F101-3070A32F82CB}"/>
                </a:ext>
              </a:extLst>
            </p:cNvPr>
            <p:cNvSpPr/>
            <p:nvPr/>
          </p:nvSpPr>
          <p:spPr>
            <a:xfrm>
              <a:off x="3592593" y="277822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62914AD-FEB5-40A9-388C-9B49FD4CF290}"/>
                </a:ext>
              </a:extLst>
            </p:cNvPr>
            <p:cNvSpPr/>
            <p:nvPr/>
          </p:nvSpPr>
          <p:spPr>
            <a:xfrm>
              <a:off x="3658444" y="277822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F74A6E2-9FDB-B93C-6EB3-20C2E6CC2922}"/>
                </a:ext>
              </a:extLst>
            </p:cNvPr>
            <p:cNvSpPr/>
            <p:nvPr/>
          </p:nvSpPr>
          <p:spPr>
            <a:xfrm>
              <a:off x="3592593" y="284407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F39DBEB-49F7-5631-C16A-6F8540F18CFD}"/>
                </a:ext>
              </a:extLst>
            </p:cNvPr>
            <p:cNvSpPr/>
            <p:nvPr/>
          </p:nvSpPr>
          <p:spPr>
            <a:xfrm>
              <a:off x="3658444" y="284407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5F38EB3-0FDE-D784-3641-A4C6DDA4C411}"/>
                </a:ext>
              </a:extLst>
            </p:cNvPr>
            <p:cNvSpPr/>
            <p:nvPr/>
          </p:nvSpPr>
          <p:spPr>
            <a:xfrm>
              <a:off x="3526742" y="3206256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4E0834E-F5C6-6574-F0D7-5BB565D81BBD}"/>
                </a:ext>
              </a:extLst>
            </p:cNvPr>
            <p:cNvSpPr/>
            <p:nvPr/>
          </p:nvSpPr>
          <p:spPr>
            <a:xfrm>
              <a:off x="3592593" y="3206256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D423CF3-D3F2-B43F-1B10-1190A675548D}"/>
                </a:ext>
              </a:extLst>
            </p:cNvPr>
            <p:cNvSpPr/>
            <p:nvPr/>
          </p:nvSpPr>
          <p:spPr>
            <a:xfrm>
              <a:off x="3658444" y="3206256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E7CA6E-13C8-892A-A693-08DEDAB3F258}"/>
                </a:ext>
              </a:extLst>
            </p:cNvPr>
            <p:cNvSpPr/>
            <p:nvPr/>
          </p:nvSpPr>
          <p:spPr>
            <a:xfrm>
              <a:off x="3592593" y="3140404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13C845F-D6F7-FEF2-793E-EAFDB2193A33}"/>
                </a:ext>
              </a:extLst>
            </p:cNvPr>
            <p:cNvSpPr/>
            <p:nvPr/>
          </p:nvSpPr>
          <p:spPr>
            <a:xfrm>
              <a:off x="3658444" y="3140404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id="{744025EE-E083-AF9E-8129-82A7A4F79CE3}"/>
              </a:ext>
            </a:extLst>
          </p:cNvPr>
          <p:cNvSpPr/>
          <p:nvPr userDrawn="1"/>
        </p:nvSpPr>
        <p:spPr>
          <a:xfrm>
            <a:off x="7398082" y="2011099"/>
            <a:ext cx="92845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accent4">
                    <a:alpha val="47000"/>
                  </a:schemeClr>
                </a:solidFill>
                <a:latin typeface="+mj-lt"/>
                <a:ea typeface="+mj-ea"/>
              </a:rPr>
              <a:t>3</a:t>
            </a:r>
            <a:endParaRPr lang="zh-CN" altLang="en-US" sz="8800" b="1" dirty="0">
              <a:solidFill>
                <a:schemeClr val="accent4">
                  <a:alpha val="47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CDD233DE-F660-E4F0-BF2A-120A4B72D5E1}"/>
              </a:ext>
            </a:extLst>
          </p:cNvPr>
          <p:cNvSpPr/>
          <p:nvPr userDrawn="1"/>
        </p:nvSpPr>
        <p:spPr>
          <a:xfrm>
            <a:off x="6728607" y="2734375"/>
            <a:ext cx="1483456" cy="1483456"/>
          </a:xfrm>
          <a:prstGeom prst="ellipse">
            <a:avLst/>
          </a:prstGeom>
          <a:gradFill>
            <a:gsLst>
              <a:gs pos="52000">
                <a:schemeClr val="accent4"/>
              </a:gs>
              <a:gs pos="0">
                <a:schemeClr val="accent4"/>
              </a:gs>
              <a:gs pos="9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87" name="弧形 86">
            <a:extLst>
              <a:ext uri="{FF2B5EF4-FFF2-40B4-BE49-F238E27FC236}">
                <a16:creationId xmlns:a16="http://schemas.microsoft.com/office/drawing/2014/main" id="{6EB45ADC-7729-A55F-5955-3B289156CAE4}"/>
              </a:ext>
            </a:extLst>
          </p:cNvPr>
          <p:cNvSpPr/>
          <p:nvPr userDrawn="1"/>
        </p:nvSpPr>
        <p:spPr>
          <a:xfrm>
            <a:off x="6584550" y="2590318"/>
            <a:ext cx="1771570" cy="1771570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4D8BD753-8925-3CA6-D3A4-B1B1C2D628FD}"/>
              </a:ext>
            </a:extLst>
          </p:cNvPr>
          <p:cNvSpPr/>
          <p:nvPr userDrawn="1"/>
        </p:nvSpPr>
        <p:spPr>
          <a:xfrm>
            <a:off x="6474483" y="2480251"/>
            <a:ext cx="1991704" cy="1991704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89" name="图形 10">
            <a:extLst>
              <a:ext uri="{FF2B5EF4-FFF2-40B4-BE49-F238E27FC236}">
                <a16:creationId xmlns:a16="http://schemas.microsoft.com/office/drawing/2014/main" id="{B31A8C0B-885D-6662-81FE-F382AF82DB52}"/>
              </a:ext>
            </a:extLst>
          </p:cNvPr>
          <p:cNvGrpSpPr/>
          <p:nvPr userDrawn="1"/>
        </p:nvGrpSpPr>
        <p:grpSpPr>
          <a:xfrm>
            <a:off x="7118397" y="3117768"/>
            <a:ext cx="777120" cy="777120"/>
            <a:chOff x="5744850" y="585486"/>
            <a:chExt cx="833377" cy="833377"/>
          </a:xfrm>
          <a:solidFill>
            <a:schemeClr val="bg1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DFBD373-2B31-51E6-99E5-5C947A827B9E}"/>
                </a:ext>
              </a:extLst>
            </p:cNvPr>
            <p:cNvSpPr/>
            <p:nvPr/>
          </p:nvSpPr>
          <p:spPr>
            <a:xfrm>
              <a:off x="5770893" y="612171"/>
              <a:ext cx="774387" cy="780648"/>
            </a:xfrm>
            <a:custGeom>
              <a:avLst/>
              <a:gdLst>
                <a:gd name="connsiteX0" fmla="*/ 26043 w 774387"/>
                <a:gd name="connsiteY0" fmla="*/ 780649 h 780648"/>
                <a:gd name="connsiteX1" fmla="*/ 104172 w 774387"/>
                <a:gd name="connsiteY1" fmla="*/ 780649 h 780648"/>
                <a:gd name="connsiteX2" fmla="*/ 130215 w 774387"/>
                <a:gd name="connsiteY2" fmla="*/ 754606 h 780648"/>
                <a:gd name="connsiteX3" fmla="*/ 130215 w 774387"/>
                <a:gd name="connsiteY3" fmla="*/ 728563 h 780648"/>
                <a:gd name="connsiteX4" fmla="*/ 424580 w 774387"/>
                <a:gd name="connsiteY4" fmla="*/ 728563 h 780648"/>
                <a:gd name="connsiteX5" fmla="*/ 609394 w 774387"/>
                <a:gd name="connsiteY5" fmla="*/ 675565 h 780648"/>
                <a:gd name="connsiteX6" fmla="*/ 767983 w 774387"/>
                <a:gd name="connsiteY6" fmla="*/ 440449 h 780648"/>
                <a:gd name="connsiteX7" fmla="*/ 773634 w 774387"/>
                <a:gd name="connsiteY7" fmla="*/ 408442 h 780648"/>
                <a:gd name="connsiteX8" fmla="*/ 762931 w 774387"/>
                <a:gd name="connsiteY8" fmla="*/ 368440 h 780648"/>
                <a:gd name="connsiteX9" fmla="*/ 725390 w 774387"/>
                <a:gd name="connsiteY9" fmla="*/ 350939 h 780648"/>
                <a:gd name="connsiteX10" fmla="*/ 703162 w 774387"/>
                <a:gd name="connsiteY10" fmla="*/ 356343 h 780648"/>
                <a:gd name="connsiteX11" fmla="*/ 703162 w 774387"/>
                <a:gd name="connsiteY11" fmla="*/ 298853 h 780648"/>
                <a:gd name="connsiteX12" fmla="*/ 716183 w 774387"/>
                <a:gd name="connsiteY12" fmla="*/ 298853 h 780648"/>
                <a:gd name="connsiteX13" fmla="*/ 728215 w 774387"/>
                <a:gd name="connsiteY13" fmla="*/ 290819 h 780648"/>
                <a:gd name="connsiteX14" fmla="*/ 725390 w 774387"/>
                <a:gd name="connsiteY14" fmla="*/ 276625 h 780648"/>
                <a:gd name="connsiteX15" fmla="*/ 621217 w 774387"/>
                <a:gd name="connsiteY15" fmla="*/ 172453 h 780648"/>
                <a:gd name="connsiteX16" fmla="*/ 602805 w 774387"/>
                <a:gd name="connsiteY16" fmla="*/ 172453 h 780648"/>
                <a:gd name="connsiteX17" fmla="*/ 572947 w 774387"/>
                <a:gd name="connsiteY17" fmla="*/ 202311 h 780648"/>
                <a:gd name="connsiteX18" fmla="*/ 572947 w 774387"/>
                <a:gd name="connsiteY18" fmla="*/ 25401 h 780648"/>
                <a:gd name="connsiteX19" fmla="*/ 559925 w 774387"/>
                <a:gd name="connsiteY19" fmla="*/ 12379 h 780648"/>
                <a:gd name="connsiteX20" fmla="*/ 429710 w 774387"/>
                <a:gd name="connsiteY20" fmla="*/ 12379 h 780648"/>
                <a:gd name="connsiteX21" fmla="*/ 416689 w 774387"/>
                <a:gd name="connsiteY21" fmla="*/ 25401 h 780648"/>
                <a:gd name="connsiteX22" fmla="*/ 416689 w 774387"/>
                <a:gd name="connsiteY22" fmla="*/ 168638 h 780648"/>
                <a:gd name="connsiteX23" fmla="*/ 363925 w 774387"/>
                <a:gd name="connsiteY23" fmla="*/ 168638 h 780648"/>
                <a:gd name="connsiteX24" fmla="*/ 340799 w 774387"/>
                <a:gd name="connsiteY24" fmla="*/ 126695 h 780648"/>
                <a:gd name="connsiteX25" fmla="*/ 373704 w 774387"/>
                <a:gd name="connsiteY25" fmla="*/ 46274 h 780648"/>
                <a:gd name="connsiteX26" fmla="*/ 368262 w 774387"/>
                <a:gd name="connsiteY26" fmla="*/ 21104 h 780648"/>
                <a:gd name="connsiteX27" fmla="*/ 342778 w 774387"/>
                <a:gd name="connsiteY27" fmla="*/ 17419 h 780648"/>
                <a:gd name="connsiteX28" fmla="*/ 318155 w 774387"/>
                <a:gd name="connsiteY28" fmla="*/ 29724 h 780648"/>
                <a:gd name="connsiteX29" fmla="*/ 302646 w 774387"/>
                <a:gd name="connsiteY29" fmla="*/ 9046 h 780648"/>
                <a:gd name="connsiteX30" fmla="*/ 286213 w 774387"/>
                <a:gd name="connsiteY30" fmla="*/ 61 h 780648"/>
                <a:gd name="connsiteX31" fmla="*/ 268608 w 774387"/>
                <a:gd name="connsiteY31" fmla="*/ 6611 h 780648"/>
                <a:gd name="connsiteX32" fmla="*/ 248802 w 774387"/>
                <a:gd name="connsiteY32" fmla="*/ 26404 h 780648"/>
                <a:gd name="connsiteX33" fmla="*/ 235794 w 774387"/>
                <a:gd name="connsiteY33" fmla="*/ 9046 h 780648"/>
                <a:gd name="connsiteX34" fmla="*/ 219334 w 774387"/>
                <a:gd name="connsiteY34" fmla="*/ 61 h 780648"/>
                <a:gd name="connsiteX35" fmla="*/ 201755 w 774387"/>
                <a:gd name="connsiteY35" fmla="*/ 6611 h 780648"/>
                <a:gd name="connsiteX36" fmla="*/ 176767 w 774387"/>
                <a:gd name="connsiteY36" fmla="*/ 31599 h 780648"/>
                <a:gd name="connsiteX37" fmla="*/ 139213 w 774387"/>
                <a:gd name="connsiteY37" fmla="*/ 20870 h 780648"/>
                <a:gd name="connsiteX38" fmla="*/ 115397 w 774387"/>
                <a:gd name="connsiteY38" fmla="*/ 28461 h 780648"/>
                <a:gd name="connsiteX39" fmla="*/ 113183 w 774387"/>
                <a:gd name="connsiteY39" fmla="*/ 53345 h 780648"/>
                <a:gd name="connsiteX40" fmla="*/ 152560 w 774387"/>
                <a:gd name="connsiteY40" fmla="*/ 126044 h 780648"/>
                <a:gd name="connsiteX41" fmla="*/ 91151 w 774387"/>
                <a:gd name="connsiteY41" fmla="*/ 284959 h 780648"/>
                <a:gd name="connsiteX42" fmla="*/ 91151 w 774387"/>
                <a:gd name="connsiteY42" fmla="*/ 324896 h 780648"/>
                <a:gd name="connsiteX43" fmla="*/ 169280 w 774387"/>
                <a:gd name="connsiteY43" fmla="*/ 403025 h 780648"/>
                <a:gd name="connsiteX44" fmla="*/ 312516 w 774387"/>
                <a:gd name="connsiteY44" fmla="*/ 403025 h 780648"/>
                <a:gd name="connsiteX45" fmla="*/ 429710 w 774387"/>
                <a:gd name="connsiteY45" fmla="*/ 403025 h 780648"/>
                <a:gd name="connsiteX46" fmla="*/ 533882 w 774387"/>
                <a:gd name="connsiteY46" fmla="*/ 403025 h 780648"/>
                <a:gd name="connsiteX47" fmla="*/ 669072 w 774387"/>
                <a:gd name="connsiteY47" fmla="*/ 403025 h 780648"/>
                <a:gd name="connsiteX48" fmla="*/ 641570 w 774387"/>
                <a:gd name="connsiteY48" fmla="*/ 458041 h 780648"/>
                <a:gd name="connsiteX49" fmla="*/ 569965 w 774387"/>
                <a:gd name="connsiteY49" fmla="*/ 488733 h 780648"/>
                <a:gd name="connsiteX50" fmla="*/ 507839 w 774387"/>
                <a:gd name="connsiteY50" fmla="*/ 442090 h 780648"/>
                <a:gd name="connsiteX51" fmla="*/ 320368 w 774387"/>
                <a:gd name="connsiteY51" fmla="*/ 442090 h 780648"/>
                <a:gd name="connsiteX52" fmla="*/ 130215 w 774387"/>
                <a:gd name="connsiteY52" fmla="*/ 496077 h 780648"/>
                <a:gd name="connsiteX53" fmla="*/ 130215 w 774387"/>
                <a:gd name="connsiteY53" fmla="*/ 468133 h 780648"/>
                <a:gd name="connsiteX54" fmla="*/ 104172 w 774387"/>
                <a:gd name="connsiteY54" fmla="*/ 442090 h 780648"/>
                <a:gd name="connsiteX55" fmla="*/ 26043 w 774387"/>
                <a:gd name="connsiteY55" fmla="*/ 442090 h 780648"/>
                <a:gd name="connsiteX56" fmla="*/ 0 w 774387"/>
                <a:gd name="connsiteY56" fmla="*/ 468133 h 780648"/>
                <a:gd name="connsiteX57" fmla="*/ 0 w 774387"/>
                <a:gd name="connsiteY57" fmla="*/ 754606 h 780648"/>
                <a:gd name="connsiteX58" fmla="*/ 26043 w 774387"/>
                <a:gd name="connsiteY58" fmla="*/ 780649 h 780648"/>
                <a:gd name="connsiteX59" fmla="*/ 171585 w 774387"/>
                <a:gd name="connsiteY59" fmla="*/ 57213 h 780648"/>
                <a:gd name="connsiteX60" fmla="*/ 193747 w 774387"/>
                <a:gd name="connsiteY60" fmla="*/ 51470 h 780648"/>
                <a:gd name="connsiteX61" fmla="*/ 217355 w 774387"/>
                <a:gd name="connsiteY61" fmla="*/ 27862 h 780648"/>
                <a:gd name="connsiteX62" fmla="*/ 230377 w 774387"/>
                <a:gd name="connsiteY62" fmla="*/ 45246 h 780648"/>
                <a:gd name="connsiteX63" fmla="*/ 246862 w 774387"/>
                <a:gd name="connsiteY63" fmla="*/ 54218 h 780648"/>
                <a:gd name="connsiteX64" fmla="*/ 264402 w 774387"/>
                <a:gd name="connsiteY64" fmla="*/ 47655 h 780648"/>
                <a:gd name="connsiteX65" fmla="*/ 284208 w 774387"/>
                <a:gd name="connsiteY65" fmla="*/ 27862 h 780648"/>
                <a:gd name="connsiteX66" fmla="*/ 299065 w 774387"/>
                <a:gd name="connsiteY66" fmla="*/ 47655 h 780648"/>
                <a:gd name="connsiteX67" fmla="*/ 327218 w 774387"/>
                <a:gd name="connsiteY67" fmla="*/ 54322 h 780648"/>
                <a:gd name="connsiteX68" fmla="*/ 346164 w 774387"/>
                <a:gd name="connsiteY68" fmla="*/ 44842 h 780648"/>
                <a:gd name="connsiteX69" fmla="*/ 316787 w 774387"/>
                <a:gd name="connsiteY69" fmla="*/ 116552 h 780648"/>
                <a:gd name="connsiteX70" fmla="*/ 281499 w 774387"/>
                <a:gd name="connsiteY70" fmla="*/ 116552 h 780648"/>
                <a:gd name="connsiteX71" fmla="*/ 298115 w 774387"/>
                <a:gd name="connsiteY71" fmla="*/ 83308 h 780648"/>
                <a:gd name="connsiteX72" fmla="*/ 274819 w 774387"/>
                <a:gd name="connsiteY72" fmla="*/ 71653 h 780648"/>
                <a:gd name="connsiteX73" fmla="*/ 252383 w 774387"/>
                <a:gd name="connsiteY73" fmla="*/ 116552 h 780648"/>
                <a:gd name="connsiteX74" fmla="*/ 229556 w 774387"/>
                <a:gd name="connsiteY74" fmla="*/ 116552 h 780648"/>
                <a:gd name="connsiteX75" fmla="*/ 211404 w 774387"/>
                <a:gd name="connsiteY75" fmla="*/ 78789 h 780648"/>
                <a:gd name="connsiteX76" fmla="*/ 187927 w 774387"/>
                <a:gd name="connsiteY76" fmla="*/ 90079 h 780648"/>
                <a:gd name="connsiteX77" fmla="*/ 200649 w 774387"/>
                <a:gd name="connsiteY77" fmla="*/ 116552 h 780648"/>
                <a:gd name="connsiteX78" fmla="*/ 177028 w 774387"/>
                <a:gd name="connsiteY78" fmla="*/ 116552 h 780648"/>
                <a:gd name="connsiteX79" fmla="*/ 140007 w 774387"/>
                <a:gd name="connsiteY79" fmla="*/ 48189 h 780648"/>
                <a:gd name="connsiteX80" fmla="*/ 299495 w 774387"/>
                <a:gd name="connsiteY80" fmla="*/ 181659 h 780648"/>
                <a:gd name="connsiteX81" fmla="*/ 299495 w 774387"/>
                <a:gd name="connsiteY81" fmla="*/ 376982 h 780648"/>
                <a:gd name="connsiteX82" fmla="*/ 169280 w 774387"/>
                <a:gd name="connsiteY82" fmla="*/ 376982 h 780648"/>
                <a:gd name="connsiteX83" fmla="*/ 117194 w 774387"/>
                <a:gd name="connsiteY83" fmla="*/ 324896 h 780648"/>
                <a:gd name="connsiteX84" fmla="*/ 117194 w 774387"/>
                <a:gd name="connsiteY84" fmla="*/ 284959 h 780648"/>
                <a:gd name="connsiteX85" fmla="*/ 172678 w 774387"/>
                <a:gd name="connsiteY85" fmla="*/ 142595 h 780648"/>
                <a:gd name="connsiteX86" fmla="*/ 320173 w 774387"/>
                <a:gd name="connsiteY86" fmla="*/ 142595 h 780648"/>
                <a:gd name="connsiteX87" fmla="*/ 335148 w 774387"/>
                <a:gd name="connsiteY87" fmla="*/ 168638 h 780648"/>
                <a:gd name="connsiteX88" fmla="*/ 312516 w 774387"/>
                <a:gd name="connsiteY88" fmla="*/ 168638 h 780648"/>
                <a:gd name="connsiteX89" fmla="*/ 299495 w 774387"/>
                <a:gd name="connsiteY89" fmla="*/ 181659 h 780648"/>
                <a:gd name="connsiteX90" fmla="*/ 325538 w 774387"/>
                <a:gd name="connsiteY90" fmla="*/ 194681 h 780648"/>
                <a:gd name="connsiteX91" fmla="*/ 416689 w 774387"/>
                <a:gd name="connsiteY91" fmla="*/ 194681 h 780648"/>
                <a:gd name="connsiteX92" fmla="*/ 416689 w 774387"/>
                <a:gd name="connsiteY92" fmla="*/ 376982 h 780648"/>
                <a:gd name="connsiteX93" fmla="*/ 325538 w 774387"/>
                <a:gd name="connsiteY93" fmla="*/ 376982 h 780648"/>
                <a:gd name="connsiteX94" fmla="*/ 612011 w 774387"/>
                <a:gd name="connsiteY94" fmla="*/ 200072 h 780648"/>
                <a:gd name="connsiteX95" fmla="*/ 684749 w 774387"/>
                <a:gd name="connsiteY95" fmla="*/ 272810 h 780648"/>
                <a:gd name="connsiteX96" fmla="*/ 539273 w 774387"/>
                <a:gd name="connsiteY96" fmla="*/ 272810 h 780648"/>
                <a:gd name="connsiteX97" fmla="*/ 442732 w 774387"/>
                <a:gd name="connsiteY97" fmla="*/ 38423 h 780648"/>
                <a:gd name="connsiteX98" fmla="*/ 546904 w 774387"/>
                <a:gd name="connsiteY98" fmla="*/ 38423 h 780648"/>
                <a:gd name="connsiteX99" fmla="*/ 546904 w 774387"/>
                <a:gd name="connsiteY99" fmla="*/ 228354 h 780648"/>
                <a:gd name="connsiteX100" fmla="*/ 498633 w 774387"/>
                <a:gd name="connsiteY100" fmla="*/ 276625 h 780648"/>
                <a:gd name="connsiteX101" fmla="*/ 495807 w 774387"/>
                <a:gd name="connsiteY101" fmla="*/ 290819 h 780648"/>
                <a:gd name="connsiteX102" fmla="*/ 507839 w 774387"/>
                <a:gd name="connsiteY102" fmla="*/ 298853 h 780648"/>
                <a:gd name="connsiteX103" fmla="*/ 520861 w 774387"/>
                <a:gd name="connsiteY103" fmla="*/ 298853 h 780648"/>
                <a:gd name="connsiteX104" fmla="*/ 520861 w 774387"/>
                <a:gd name="connsiteY104" fmla="*/ 376982 h 780648"/>
                <a:gd name="connsiteX105" fmla="*/ 442732 w 774387"/>
                <a:gd name="connsiteY105" fmla="*/ 376982 h 780648"/>
                <a:gd name="connsiteX106" fmla="*/ 546904 w 774387"/>
                <a:gd name="connsiteY106" fmla="*/ 298853 h 780648"/>
                <a:gd name="connsiteX107" fmla="*/ 677119 w 774387"/>
                <a:gd name="connsiteY107" fmla="*/ 298853 h 780648"/>
                <a:gd name="connsiteX108" fmla="*/ 677119 w 774387"/>
                <a:gd name="connsiteY108" fmla="*/ 376982 h 780648"/>
                <a:gd name="connsiteX109" fmla="*/ 651076 w 774387"/>
                <a:gd name="connsiteY109" fmla="*/ 376982 h 780648"/>
                <a:gd name="connsiteX110" fmla="*/ 651076 w 774387"/>
                <a:gd name="connsiteY110" fmla="*/ 324896 h 780648"/>
                <a:gd name="connsiteX111" fmla="*/ 638054 w 774387"/>
                <a:gd name="connsiteY111" fmla="*/ 311874 h 780648"/>
                <a:gd name="connsiteX112" fmla="*/ 585968 w 774387"/>
                <a:gd name="connsiteY112" fmla="*/ 311874 h 780648"/>
                <a:gd name="connsiteX113" fmla="*/ 572947 w 774387"/>
                <a:gd name="connsiteY113" fmla="*/ 324896 h 780648"/>
                <a:gd name="connsiteX114" fmla="*/ 572947 w 774387"/>
                <a:gd name="connsiteY114" fmla="*/ 376982 h 780648"/>
                <a:gd name="connsiteX115" fmla="*/ 546904 w 774387"/>
                <a:gd name="connsiteY115" fmla="*/ 376982 h 780648"/>
                <a:gd name="connsiteX116" fmla="*/ 625033 w 774387"/>
                <a:gd name="connsiteY116" fmla="*/ 376982 h 780648"/>
                <a:gd name="connsiteX117" fmla="*/ 598990 w 774387"/>
                <a:gd name="connsiteY117" fmla="*/ 376982 h 780648"/>
                <a:gd name="connsiteX118" fmla="*/ 598990 w 774387"/>
                <a:gd name="connsiteY118" fmla="*/ 337917 h 780648"/>
                <a:gd name="connsiteX119" fmla="*/ 625033 w 774387"/>
                <a:gd name="connsiteY119" fmla="*/ 337917 h 780648"/>
                <a:gd name="connsiteX120" fmla="*/ 320368 w 774387"/>
                <a:gd name="connsiteY120" fmla="*/ 468133 h 780648"/>
                <a:gd name="connsiteX121" fmla="*/ 507839 w 774387"/>
                <a:gd name="connsiteY121" fmla="*/ 468133 h 780648"/>
                <a:gd name="connsiteX122" fmla="*/ 546904 w 774387"/>
                <a:gd name="connsiteY122" fmla="*/ 507197 h 780648"/>
                <a:gd name="connsiteX123" fmla="*/ 507839 w 774387"/>
                <a:gd name="connsiteY123" fmla="*/ 546262 h 780648"/>
                <a:gd name="connsiteX124" fmla="*/ 299495 w 774387"/>
                <a:gd name="connsiteY124" fmla="*/ 546262 h 780648"/>
                <a:gd name="connsiteX125" fmla="*/ 299495 w 774387"/>
                <a:gd name="connsiteY125" fmla="*/ 572305 h 780648"/>
                <a:gd name="connsiteX126" fmla="*/ 507839 w 774387"/>
                <a:gd name="connsiteY126" fmla="*/ 572305 h 780648"/>
                <a:gd name="connsiteX127" fmla="*/ 572035 w 774387"/>
                <a:gd name="connsiteY127" fmla="*/ 516169 h 780648"/>
                <a:gd name="connsiteX128" fmla="*/ 656193 w 774387"/>
                <a:gd name="connsiteY128" fmla="*/ 480099 h 780648"/>
                <a:gd name="connsiteX129" fmla="*/ 662717 w 774387"/>
                <a:gd name="connsiteY129" fmla="*/ 473953 h 780648"/>
                <a:gd name="connsiteX130" fmla="*/ 704855 w 774387"/>
                <a:gd name="connsiteY130" fmla="*/ 389665 h 780648"/>
                <a:gd name="connsiteX131" fmla="*/ 725390 w 774387"/>
                <a:gd name="connsiteY131" fmla="*/ 376982 h 780648"/>
                <a:gd name="connsiteX132" fmla="*/ 742982 w 774387"/>
                <a:gd name="connsiteY132" fmla="*/ 385185 h 780648"/>
                <a:gd name="connsiteX133" fmla="*/ 748008 w 774387"/>
                <a:gd name="connsiteY133" fmla="*/ 403923 h 780648"/>
                <a:gd name="connsiteX134" fmla="*/ 742357 w 774387"/>
                <a:gd name="connsiteY134" fmla="*/ 435930 h 780648"/>
                <a:gd name="connsiteX135" fmla="*/ 595591 w 774387"/>
                <a:gd name="connsiteY135" fmla="*/ 653481 h 780648"/>
                <a:gd name="connsiteX136" fmla="*/ 424580 w 774387"/>
                <a:gd name="connsiteY136" fmla="*/ 702520 h 780648"/>
                <a:gd name="connsiteX137" fmla="*/ 130215 w 774387"/>
                <a:gd name="connsiteY137" fmla="*/ 702520 h 780648"/>
                <a:gd name="connsiteX138" fmla="*/ 130215 w 774387"/>
                <a:gd name="connsiteY138" fmla="*/ 527224 h 780648"/>
                <a:gd name="connsiteX139" fmla="*/ 320368 w 774387"/>
                <a:gd name="connsiteY139" fmla="*/ 468133 h 780648"/>
                <a:gd name="connsiteX140" fmla="*/ 26043 w 774387"/>
                <a:gd name="connsiteY140" fmla="*/ 468133 h 780648"/>
                <a:gd name="connsiteX141" fmla="*/ 104172 w 774387"/>
                <a:gd name="connsiteY141" fmla="*/ 468133 h 780648"/>
                <a:gd name="connsiteX142" fmla="*/ 104185 w 774387"/>
                <a:gd name="connsiteY142" fmla="*/ 754606 h 780648"/>
                <a:gd name="connsiteX143" fmla="*/ 26043 w 774387"/>
                <a:gd name="connsiteY143" fmla="*/ 754606 h 78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774387" h="780648">
                  <a:moveTo>
                    <a:pt x="26043" y="780649"/>
                  </a:moveTo>
                  <a:lnTo>
                    <a:pt x="104172" y="780649"/>
                  </a:lnTo>
                  <a:cubicBezTo>
                    <a:pt x="118535" y="780649"/>
                    <a:pt x="130215" y="768969"/>
                    <a:pt x="130215" y="754606"/>
                  </a:cubicBezTo>
                  <a:lnTo>
                    <a:pt x="130215" y="728563"/>
                  </a:lnTo>
                  <a:lnTo>
                    <a:pt x="424580" y="728563"/>
                  </a:lnTo>
                  <a:cubicBezTo>
                    <a:pt x="490000" y="728563"/>
                    <a:pt x="553922" y="710229"/>
                    <a:pt x="609394" y="675565"/>
                  </a:cubicBezTo>
                  <a:cubicBezTo>
                    <a:pt x="693031" y="623284"/>
                    <a:pt x="750834" y="537589"/>
                    <a:pt x="767983" y="440449"/>
                  </a:cubicBezTo>
                  <a:lnTo>
                    <a:pt x="773634" y="408442"/>
                  </a:lnTo>
                  <a:cubicBezTo>
                    <a:pt x="776160" y="394144"/>
                    <a:pt x="772267" y="379560"/>
                    <a:pt x="762931" y="368440"/>
                  </a:cubicBezTo>
                  <a:cubicBezTo>
                    <a:pt x="753594" y="357319"/>
                    <a:pt x="739909" y="350939"/>
                    <a:pt x="725390" y="350939"/>
                  </a:cubicBezTo>
                  <a:cubicBezTo>
                    <a:pt x="717459" y="350939"/>
                    <a:pt x="709907" y="352905"/>
                    <a:pt x="703162" y="356343"/>
                  </a:cubicBezTo>
                  <a:lnTo>
                    <a:pt x="703162" y="298853"/>
                  </a:lnTo>
                  <a:lnTo>
                    <a:pt x="716183" y="298853"/>
                  </a:lnTo>
                  <a:cubicBezTo>
                    <a:pt x="721444" y="298853"/>
                    <a:pt x="726210" y="295676"/>
                    <a:pt x="728215" y="290819"/>
                  </a:cubicBezTo>
                  <a:cubicBezTo>
                    <a:pt x="730234" y="285949"/>
                    <a:pt x="729114" y="280349"/>
                    <a:pt x="725390" y="276625"/>
                  </a:cubicBezTo>
                  <a:lnTo>
                    <a:pt x="621217" y="172453"/>
                  </a:lnTo>
                  <a:cubicBezTo>
                    <a:pt x="616126" y="167362"/>
                    <a:pt x="607896" y="167362"/>
                    <a:pt x="602805" y="172453"/>
                  </a:cubicBezTo>
                  <a:lnTo>
                    <a:pt x="572947" y="202311"/>
                  </a:lnTo>
                  <a:lnTo>
                    <a:pt x="572947" y="25401"/>
                  </a:lnTo>
                  <a:cubicBezTo>
                    <a:pt x="572947" y="18213"/>
                    <a:pt x="567126" y="12379"/>
                    <a:pt x="559925" y="12379"/>
                  </a:cubicBezTo>
                  <a:lnTo>
                    <a:pt x="429710" y="12379"/>
                  </a:lnTo>
                  <a:cubicBezTo>
                    <a:pt x="422509" y="12379"/>
                    <a:pt x="416689" y="18213"/>
                    <a:pt x="416689" y="25401"/>
                  </a:cubicBezTo>
                  <a:lnTo>
                    <a:pt x="416689" y="168638"/>
                  </a:lnTo>
                  <a:lnTo>
                    <a:pt x="363925" y="168638"/>
                  </a:lnTo>
                  <a:cubicBezTo>
                    <a:pt x="354016" y="146840"/>
                    <a:pt x="346685" y="134092"/>
                    <a:pt x="340799" y="126695"/>
                  </a:cubicBezTo>
                  <a:lnTo>
                    <a:pt x="373704" y="46274"/>
                  </a:lnTo>
                  <a:cubicBezTo>
                    <a:pt x="377364" y="37485"/>
                    <a:pt x="375228" y="27602"/>
                    <a:pt x="368262" y="21104"/>
                  </a:cubicBezTo>
                  <a:cubicBezTo>
                    <a:pt x="361295" y="14593"/>
                    <a:pt x="351281" y="13174"/>
                    <a:pt x="342778" y="17419"/>
                  </a:cubicBezTo>
                  <a:lnTo>
                    <a:pt x="318155" y="29724"/>
                  </a:lnTo>
                  <a:lnTo>
                    <a:pt x="302646" y="9046"/>
                  </a:lnTo>
                  <a:cubicBezTo>
                    <a:pt x="298727" y="3811"/>
                    <a:pt x="292737" y="530"/>
                    <a:pt x="286213" y="61"/>
                  </a:cubicBezTo>
                  <a:cubicBezTo>
                    <a:pt x="279676" y="-421"/>
                    <a:pt x="273283" y="1962"/>
                    <a:pt x="268608" y="6611"/>
                  </a:cubicBezTo>
                  <a:lnTo>
                    <a:pt x="248802" y="26404"/>
                  </a:lnTo>
                  <a:lnTo>
                    <a:pt x="235794" y="9046"/>
                  </a:lnTo>
                  <a:cubicBezTo>
                    <a:pt x="231861" y="3798"/>
                    <a:pt x="225871" y="530"/>
                    <a:pt x="219334" y="61"/>
                  </a:cubicBezTo>
                  <a:cubicBezTo>
                    <a:pt x="212811" y="-421"/>
                    <a:pt x="206391" y="1975"/>
                    <a:pt x="201755" y="6611"/>
                  </a:cubicBezTo>
                  <a:lnTo>
                    <a:pt x="176767" y="31599"/>
                  </a:lnTo>
                  <a:lnTo>
                    <a:pt x="139213" y="20870"/>
                  </a:lnTo>
                  <a:cubicBezTo>
                    <a:pt x="130397" y="18343"/>
                    <a:pt x="121087" y="21338"/>
                    <a:pt x="115397" y="28461"/>
                  </a:cubicBezTo>
                  <a:cubicBezTo>
                    <a:pt x="109693" y="35584"/>
                    <a:pt x="108821" y="45363"/>
                    <a:pt x="113183" y="53345"/>
                  </a:cubicBezTo>
                  <a:lnTo>
                    <a:pt x="152560" y="126044"/>
                  </a:lnTo>
                  <a:cubicBezTo>
                    <a:pt x="124915" y="151020"/>
                    <a:pt x="91151" y="221193"/>
                    <a:pt x="91151" y="284959"/>
                  </a:cubicBezTo>
                  <a:lnTo>
                    <a:pt x="91151" y="324896"/>
                  </a:lnTo>
                  <a:cubicBezTo>
                    <a:pt x="91151" y="367984"/>
                    <a:pt x="126192" y="403025"/>
                    <a:pt x="169280" y="403025"/>
                  </a:cubicBezTo>
                  <a:lnTo>
                    <a:pt x="312516" y="403025"/>
                  </a:lnTo>
                  <a:lnTo>
                    <a:pt x="429710" y="403025"/>
                  </a:lnTo>
                  <a:lnTo>
                    <a:pt x="533882" y="403025"/>
                  </a:lnTo>
                  <a:lnTo>
                    <a:pt x="669072" y="403025"/>
                  </a:lnTo>
                  <a:lnTo>
                    <a:pt x="641570" y="458041"/>
                  </a:lnTo>
                  <a:lnTo>
                    <a:pt x="569965" y="488733"/>
                  </a:lnTo>
                  <a:cubicBezTo>
                    <a:pt x="561931" y="461869"/>
                    <a:pt x="537281" y="442090"/>
                    <a:pt x="507839" y="442090"/>
                  </a:cubicBezTo>
                  <a:lnTo>
                    <a:pt x="320368" y="442090"/>
                  </a:lnTo>
                  <a:cubicBezTo>
                    <a:pt x="252604" y="442090"/>
                    <a:pt x="187406" y="460762"/>
                    <a:pt x="130215" y="496077"/>
                  </a:cubicBezTo>
                  <a:lnTo>
                    <a:pt x="130215" y="468133"/>
                  </a:lnTo>
                  <a:cubicBezTo>
                    <a:pt x="130215" y="453770"/>
                    <a:pt x="118535" y="442090"/>
                    <a:pt x="104172" y="442090"/>
                  </a:cubicBezTo>
                  <a:lnTo>
                    <a:pt x="26043" y="442090"/>
                  </a:lnTo>
                  <a:cubicBezTo>
                    <a:pt x="11680" y="442090"/>
                    <a:pt x="0" y="453770"/>
                    <a:pt x="0" y="468133"/>
                  </a:cubicBezTo>
                  <a:lnTo>
                    <a:pt x="0" y="754606"/>
                  </a:lnTo>
                  <a:cubicBezTo>
                    <a:pt x="0" y="768969"/>
                    <a:pt x="11680" y="780649"/>
                    <a:pt x="26043" y="780649"/>
                  </a:cubicBezTo>
                  <a:close/>
                  <a:moveTo>
                    <a:pt x="171585" y="57213"/>
                  </a:moveTo>
                  <a:cubicBezTo>
                    <a:pt x="179463" y="59465"/>
                    <a:pt x="187966" y="57278"/>
                    <a:pt x="193747" y="51470"/>
                  </a:cubicBezTo>
                  <a:lnTo>
                    <a:pt x="217355" y="27862"/>
                  </a:lnTo>
                  <a:lnTo>
                    <a:pt x="230377" y="45246"/>
                  </a:lnTo>
                  <a:cubicBezTo>
                    <a:pt x="234322" y="50480"/>
                    <a:pt x="240325" y="53762"/>
                    <a:pt x="246862" y="54218"/>
                  </a:cubicBezTo>
                  <a:cubicBezTo>
                    <a:pt x="253477" y="54647"/>
                    <a:pt x="259779" y="52277"/>
                    <a:pt x="264402" y="47655"/>
                  </a:cubicBezTo>
                  <a:lnTo>
                    <a:pt x="284208" y="27862"/>
                  </a:lnTo>
                  <a:lnTo>
                    <a:pt x="299065" y="47655"/>
                  </a:lnTo>
                  <a:cubicBezTo>
                    <a:pt x="305589" y="56405"/>
                    <a:pt x="317412" y="59218"/>
                    <a:pt x="327218" y="54322"/>
                  </a:cubicBezTo>
                  <a:lnTo>
                    <a:pt x="346164" y="44842"/>
                  </a:lnTo>
                  <a:lnTo>
                    <a:pt x="316787" y="116552"/>
                  </a:lnTo>
                  <a:lnTo>
                    <a:pt x="281499" y="116552"/>
                  </a:lnTo>
                  <a:lnTo>
                    <a:pt x="298115" y="83308"/>
                  </a:lnTo>
                  <a:lnTo>
                    <a:pt x="274819" y="71653"/>
                  </a:lnTo>
                  <a:lnTo>
                    <a:pt x="252383" y="116552"/>
                  </a:lnTo>
                  <a:lnTo>
                    <a:pt x="229556" y="116552"/>
                  </a:lnTo>
                  <a:lnTo>
                    <a:pt x="211404" y="78789"/>
                  </a:lnTo>
                  <a:lnTo>
                    <a:pt x="187927" y="90079"/>
                  </a:lnTo>
                  <a:lnTo>
                    <a:pt x="200649" y="116552"/>
                  </a:lnTo>
                  <a:lnTo>
                    <a:pt x="177028" y="116552"/>
                  </a:lnTo>
                  <a:lnTo>
                    <a:pt x="140007" y="48189"/>
                  </a:lnTo>
                  <a:close/>
                  <a:moveTo>
                    <a:pt x="299495" y="181659"/>
                  </a:moveTo>
                  <a:lnTo>
                    <a:pt x="299495" y="376982"/>
                  </a:lnTo>
                  <a:lnTo>
                    <a:pt x="169280" y="376982"/>
                  </a:lnTo>
                  <a:cubicBezTo>
                    <a:pt x="140554" y="376982"/>
                    <a:pt x="117194" y="353621"/>
                    <a:pt x="117194" y="324896"/>
                  </a:cubicBezTo>
                  <a:lnTo>
                    <a:pt x="117194" y="284959"/>
                  </a:lnTo>
                  <a:cubicBezTo>
                    <a:pt x="117194" y="215255"/>
                    <a:pt x="160334" y="150251"/>
                    <a:pt x="172678" y="142595"/>
                  </a:cubicBezTo>
                  <a:lnTo>
                    <a:pt x="320173" y="142595"/>
                  </a:lnTo>
                  <a:cubicBezTo>
                    <a:pt x="322283" y="145147"/>
                    <a:pt x="327061" y="151996"/>
                    <a:pt x="335148" y="168638"/>
                  </a:cubicBezTo>
                  <a:lnTo>
                    <a:pt x="312516" y="168638"/>
                  </a:lnTo>
                  <a:cubicBezTo>
                    <a:pt x="305315" y="168638"/>
                    <a:pt x="299495" y="174471"/>
                    <a:pt x="299495" y="181659"/>
                  </a:cubicBezTo>
                  <a:close/>
                  <a:moveTo>
                    <a:pt x="325538" y="194681"/>
                  </a:moveTo>
                  <a:lnTo>
                    <a:pt x="416689" y="194681"/>
                  </a:lnTo>
                  <a:lnTo>
                    <a:pt x="416689" y="376982"/>
                  </a:lnTo>
                  <a:lnTo>
                    <a:pt x="325538" y="376982"/>
                  </a:lnTo>
                  <a:close/>
                  <a:moveTo>
                    <a:pt x="612011" y="200072"/>
                  </a:moveTo>
                  <a:lnTo>
                    <a:pt x="684749" y="272810"/>
                  </a:lnTo>
                  <a:lnTo>
                    <a:pt x="539273" y="272810"/>
                  </a:lnTo>
                  <a:close/>
                  <a:moveTo>
                    <a:pt x="442732" y="38423"/>
                  </a:moveTo>
                  <a:lnTo>
                    <a:pt x="546904" y="38423"/>
                  </a:lnTo>
                  <a:lnTo>
                    <a:pt x="546904" y="228354"/>
                  </a:lnTo>
                  <a:lnTo>
                    <a:pt x="498633" y="276625"/>
                  </a:lnTo>
                  <a:cubicBezTo>
                    <a:pt x="494909" y="280349"/>
                    <a:pt x="493789" y="285949"/>
                    <a:pt x="495807" y="290819"/>
                  </a:cubicBezTo>
                  <a:cubicBezTo>
                    <a:pt x="497813" y="295676"/>
                    <a:pt x="502578" y="298853"/>
                    <a:pt x="507839" y="298853"/>
                  </a:cubicBezTo>
                  <a:lnTo>
                    <a:pt x="520861" y="298853"/>
                  </a:lnTo>
                  <a:lnTo>
                    <a:pt x="520861" y="376982"/>
                  </a:lnTo>
                  <a:lnTo>
                    <a:pt x="442732" y="376982"/>
                  </a:lnTo>
                  <a:close/>
                  <a:moveTo>
                    <a:pt x="546904" y="298853"/>
                  </a:moveTo>
                  <a:lnTo>
                    <a:pt x="677119" y="298853"/>
                  </a:lnTo>
                  <a:lnTo>
                    <a:pt x="677119" y="376982"/>
                  </a:lnTo>
                  <a:lnTo>
                    <a:pt x="651076" y="376982"/>
                  </a:lnTo>
                  <a:lnTo>
                    <a:pt x="651076" y="324896"/>
                  </a:lnTo>
                  <a:cubicBezTo>
                    <a:pt x="651076" y="317708"/>
                    <a:pt x="645255" y="311874"/>
                    <a:pt x="638054" y="311874"/>
                  </a:cubicBezTo>
                  <a:lnTo>
                    <a:pt x="585968" y="311874"/>
                  </a:lnTo>
                  <a:cubicBezTo>
                    <a:pt x="578767" y="311874"/>
                    <a:pt x="572947" y="317708"/>
                    <a:pt x="572947" y="324896"/>
                  </a:cubicBezTo>
                  <a:lnTo>
                    <a:pt x="572947" y="376982"/>
                  </a:lnTo>
                  <a:lnTo>
                    <a:pt x="546904" y="376982"/>
                  </a:lnTo>
                  <a:close/>
                  <a:moveTo>
                    <a:pt x="625033" y="376982"/>
                  </a:moveTo>
                  <a:lnTo>
                    <a:pt x="598990" y="376982"/>
                  </a:lnTo>
                  <a:lnTo>
                    <a:pt x="598990" y="337917"/>
                  </a:lnTo>
                  <a:lnTo>
                    <a:pt x="625033" y="337917"/>
                  </a:lnTo>
                  <a:close/>
                  <a:moveTo>
                    <a:pt x="320368" y="468133"/>
                  </a:moveTo>
                  <a:lnTo>
                    <a:pt x="507839" y="468133"/>
                  </a:lnTo>
                  <a:cubicBezTo>
                    <a:pt x="529377" y="468133"/>
                    <a:pt x="546904" y="485660"/>
                    <a:pt x="546904" y="507197"/>
                  </a:cubicBezTo>
                  <a:cubicBezTo>
                    <a:pt x="546904" y="528735"/>
                    <a:pt x="529377" y="546262"/>
                    <a:pt x="507839" y="546262"/>
                  </a:cubicBezTo>
                  <a:lnTo>
                    <a:pt x="299495" y="546262"/>
                  </a:lnTo>
                  <a:lnTo>
                    <a:pt x="299495" y="572305"/>
                  </a:lnTo>
                  <a:lnTo>
                    <a:pt x="507839" y="572305"/>
                  </a:lnTo>
                  <a:cubicBezTo>
                    <a:pt x="540666" y="572305"/>
                    <a:pt x="567621" y="547798"/>
                    <a:pt x="572035" y="516169"/>
                  </a:cubicBezTo>
                  <a:lnTo>
                    <a:pt x="656193" y="480099"/>
                  </a:lnTo>
                  <a:cubicBezTo>
                    <a:pt x="659032" y="478888"/>
                    <a:pt x="661350" y="476714"/>
                    <a:pt x="662717" y="473953"/>
                  </a:cubicBezTo>
                  <a:lnTo>
                    <a:pt x="704855" y="389665"/>
                  </a:lnTo>
                  <a:cubicBezTo>
                    <a:pt x="708787" y="381839"/>
                    <a:pt x="716639" y="376982"/>
                    <a:pt x="725390" y="376982"/>
                  </a:cubicBezTo>
                  <a:cubicBezTo>
                    <a:pt x="732187" y="376982"/>
                    <a:pt x="738606" y="379964"/>
                    <a:pt x="742982" y="385185"/>
                  </a:cubicBezTo>
                  <a:cubicBezTo>
                    <a:pt x="747357" y="390407"/>
                    <a:pt x="749193" y="397230"/>
                    <a:pt x="748008" y="403923"/>
                  </a:cubicBezTo>
                  <a:lnTo>
                    <a:pt x="742357" y="435930"/>
                  </a:lnTo>
                  <a:cubicBezTo>
                    <a:pt x="726483" y="525818"/>
                    <a:pt x="673004" y="605106"/>
                    <a:pt x="595591" y="653481"/>
                  </a:cubicBezTo>
                  <a:cubicBezTo>
                    <a:pt x="544260" y="685566"/>
                    <a:pt x="485130" y="702520"/>
                    <a:pt x="424580" y="702520"/>
                  </a:cubicBezTo>
                  <a:lnTo>
                    <a:pt x="130215" y="702520"/>
                  </a:lnTo>
                  <a:lnTo>
                    <a:pt x="130215" y="527224"/>
                  </a:lnTo>
                  <a:cubicBezTo>
                    <a:pt x="186455" y="488654"/>
                    <a:pt x="252005" y="468133"/>
                    <a:pt x="320368" y="468133"/>
                  </a:cubicBezTo>
                  <a:close/>
                  <a:moveTo>
                    <a:pt x="26043" y="468133"/>
                  </a:moveTo>
                  <a:lnTo>
                    <a:pt x="104172" y="468133"/>
                  </a:lnTo>
                  <a:lnTo>
                    <a:pt x="104185" y="754606"/>
                  </a:lnTo>
                  <a:lnTo>
                    <a:pt x="26043" y="754606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6FDE7F7-E20D-F477-9319-0F501949EAF0}"/>
                </a:ext>
              </a:extLst>
            </p:cNvPr>
            <p:cNvSpPr/>
            <p:nvPr/>
          </p:nvSpPr>
          <p:spPr>
            <a:xfrm>
              <a:off x="5822979" y="1119368"/>
              <a:ext cx="26043" cy="39064"/>
            </a:xfrm>
            <a:custGeom>
              <a:avLst/>
              <a:gdLst>
                <a:gd name="connsiteX0" fmla="*/ 0 w 26043"/>
                <a:gd name="connsiteY0" fmla="*/ 0 h 39064"/>
                <a:gd name="connsiteX1" fmla="*/ 26043 w 26043"/>
                <a:gd name="connsiteY1" fmla="*/ 0 h 39064"/>
                <a:gd name="connsiteX2" fmla="*/ 26043 w 26043"/>
                <a:gd name="connsiteY2" fmla="*/ 39065 h 39064"/>
                <a:gd name="connsiteX3" fmla="*/ 0 w 26043"/>
                <a:gd name="connsiteY3" fmla="*/ 39065 h 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39064">
                  <a:moveTo>
                    <a:pt x="0" y="0"/>
                  </a:moveTo>
                  <a:lnTo>
                    <a:pt x="26043" y="0"/>
                  </a:lnTo>
                  <a:lnTo>
                    <a:pt x="26043" y="39065"/>
                  </a:lnTo>
                  <a:lnTo>
                    <a:pt x="0" y="39065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9F6CBC9-A601-4347-DA10-18D643E66D01}"/>
                </a:ext>
              </a:extLst>
            </p:cNvPr>
            <p:cNvSpPr/>
            <p:nvPr/>
          </p:nvSpPr>
          <p:spPr>
            <a:xfrm>
              <a:off x="6239667" y="676636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1C07EEF-DDF8-7A2F-9408-FEA2749FB27A}"/>
                </a:ext>
              </a:extLst>
            </p:cNvPr>
            <p:cNvSpPr/>
            <p:nvPr/>
          </p:nvSpPr>
          <p:spPr>
            <a:xfrm>
              <a:off x="6278732" y="676636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3CE3CE2-BDF2-1902-D68A-DFDAD4851144}"/>
                </a:ext>
              </a:extLst>
            </p:cNvPr>
            <p:cNvSpPr/>
            <p:nvPr/>
          </p:nvSpPr>
          <p:spPr>
            <a:xfrm>
              <a:off x="6239667" y="728722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0AB9EC3-02C1-E612-66EC-3708A245AA7A}"/>
                </a:ext>
              </a:extLst>
            </p:cNvPr>
            <p:cNvSpPr/>
            <p:nvPr/>
          </p:nvSpPr>
          <p:spPr>
            <a:xfrm>
              <a:off x="6278732" y="728722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6479B91-910F-DAB2-1F50-EAAE399AEE4B}"/>
                </a:ext>
              </a:extLst>
            </p:cNvPr>
            <p:cNvSpPr/>
            <p:nvPr/>
          </p:nvSpPr>
          <p:spPr>
            <a:xfrm>
              <a:off x="6239667" y="780808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78F8EAB-AA2D-8D45-BC46-C6676FD2F3DE}"/>
                </a:ext>
              </a:extLst>
            </p:cNvPr>
            <p:cNvSpPr/>
            <p:nvPr/>
          </p:nvSpPr>
          <p:spPr>
            <a:xfrm>
              <a:off x="6278732" y="780808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3F67136-13D9-8B4C-A3D5-4FF587CD3DFB}"/>
                </a:ext>
              </a:extLst>
            </p:cNvPr>
            <p:cNvSpPr/>
            <p:nvPr/>
          </p:nvSpPr>
          <p:spPr>
            <a:xfrm>
              <a:off x="6122473" y="832894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752F781-CE72-79DA-7C39-7115E29BD74D}"/>
                </a:ext>
              </a:extLst>
            </p:cNvPr>
            <p:cNvSpPr/>
            <p:nvPr/>
          </p:nvSpPr>
          <p:spPr>
            <a:xfrm>
              <a:off x="6161538" y="832894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8A9448D-40D4-810A-46D2-6E289D834130}"/>
                </a:ext>
              </a:extLst>
            </p:cNvPr>
            <p:cNvSpPr/>
            <p:nvPr/>
          </p:nvSpPr>
          <p:spPr>
            <a:xfrm>
              <a:off x="6122473" y="884980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D2F49BD-DD4A-7046-85F3-54043758D30C}"/>
                </a:ext>
              </a:extLst>
            </p:cNvPr>
            <p:cNvSpPr/>
            <p:nvPr/>
          </p:nvSpPr>
          <p:spPr>
            <a:xfrm>
              <a:off x="6161538" y="884980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46F2273-880D-10B2-1D3D-A87D4793C26C}"/>
                </a:ext>
              </a:extLst>
            </p:cNvPr>
            <p:cNvSpPr/>
            <p:nvPr/>
          </p:nvSpPr>
          <p:spPr>
            <a:xfrm>
              <a:off x="6122473" y="937066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F64BB46-BE8D-BFDD-C18F-B055B97F27AC}"/>
                </a:ext>
              </a:extLst>
            </p:cNvPr>
            <p:cNvSpPr/>
            <p:nvPr/>
          </p:nvSpPr>
          <p:spPr>
            <a:xfrm>
              <a:off x="6161538" y="937066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8A038B4-ACDA-0BB3-0078-CDE98CB3FC99}"/>
                </a:ext>
              </a:extLst>
            </p:cNvPr>
            <p:cNvSpPr/>
            <p:nvPr/>
          </p:nvSpPr>
          <p:spPr>
            <a:xfrm>
              <a:off x="6239667" y="832894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089698A-43D9-266D-FF2A-F866478295E3}"/>
                </a:ext>
              </a:extLst>
            </p:cNvPr>
            <p:cNvSpPr/>
            <p:nvPr/>
          </p:nvSpPr>
          <p:spPr>
            <a:xfrm>
              <a:off x="6278732" y="832894"/>
              <a:ext cx="13021" cy="26043"/>
            </a:xfrm>
            <a:custGeom>
              <a:avLst/>
              <a:gdLst>
                <a:gd name="connsiteX0" fmla="*/ 0 w 13021"/>
                <a:gd name="connsiteY0" fmla="*/ 0 h 26043"/>
                <a:gd name="connsiteX1" fmla="*/ 13022 w 13021"/>
                <a:gd name="connsiteY1" fmla="*/ 0 h 26043"/>
                <a:gd name="connsiteX2" fmla="*/ 13022 w 13021"/>
                <a:gd name="connsiteY2" fmla="*/ 26043 h 26043"/>
                <a:gd name="connsiteX3" fmla="*/ 0 w 13021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1" h="26043">
                  <a:moveTo>
                    <a:pt x="0" y="0"/>
                  </a:moveTo>
                  <a:lnTo>
                    <a:pt x="13022" y="0"/>
                  </a:lnTo>
                  <a:lnTo>
                    <a:pt x="13022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FFD31F5-7210-8295-641D-1C30C5E68208}"/>
                </a:ext>
              </a:extLst>
            </p:cNvPr>
            <p:cNvSpPr/>
            <p:nvPr/>
          </p:nvSpPr>
          <p:spPr>
            <a:xfrm>
              <a:off x="5966215" y="806851"/>
              <a:ext cx="78129" cy="130215"/>
            </a:xfrm>
            <a:custGeom>
              <a:avLst/>
              <a:gdLst>
                <a:gd name="connsiteX0" fmla="*/ 65108 w 78129"/>
                <a:gd name="connsiteY0" fmla="*/ 13022 h 130215"/>
                <a:gd name="connsiteX1" fmla="*/ 52086 w 78129"/>
                <a:gd name="connsiteY1" fmla="*/ 13022 h 130215"/>
                <a:gd name="connsiteX2" fmla="*/ 52086 w 78129"/>
                <a:gd name="connsiteY2" fmla="*/ 0 h 130215"/>
                <a:gd name="connsiteX3" fmla="*/ 26043 w 78129"/>
                <a:gd name="connsiteY3" fmla="*/ 0 h 130215"/>
                <a:gd name="connsiteX4" fmla="*/ 26043 w 78129"/>
                <a:gd name="connsiteY4" fmla="*/ 13022 h 130215"/>
                <a:gd name="connsiteX5" fmla="*/ 13022 w 78129"/>
                <a:gd name="connsiteY5" fmla="*/ 13022 h 130215"/>
                <a:gd name="connsiteX6" fmla="*/ 0 w 78129"/>
                <a:gd name="connsiteY6" fmla="*/ 26043 h 130215"/>
                <a:gd name="connsiteX7" fmla="*/ 0 w 78129"/>
                <a:gd name="connsiteY7" fmla="*/ 65108 h 130215"/>
                <a:gd name="connsiteX8" fmla="*/ 13022 w 78129"/>
                <a:gd name="connsiteY8" fmla="*/ 78129 h 130215"/>
                <a:gd name="connsiteX9" fmla="*/ 52086 w 78129"/>
                <a:gd name="connsiteY9" fmla="*/ 78129 h 130215"/>
                <a:gd name="connsiteX10" fmla="*/ 52086 w 78129"/>
                <a:gd name="connsiteY10" fmla="*/ 91151 h 130215"/>
                <a:gd name="connsiteX11" fmla="*/ 0 w 78129"/>
                <a:gd name="connsiteY11" fmla="*/ 91151 h 130215"/>
                <a:gd name="connsiteX12" fmla="*/ 0 w 78129"/>
                <a:gd name="connsiteY12" fmla="*/ 104172 h 130215"/>
                <a:gd name="connsiteX13" fmla="*/ 13022 w 78129"/>
                <a:gd name="connsiteY13" fmla="*/ 117194 h 130215"/>
                <a:gd name="connsiteX14" fmla="*/ 26043 w 78129"/>
                <a:gd name="connsiteY14" fmla="*/ 117194 h 130215"/>
                <a:gd name="connsiteX15" fmla="*/ 26043 w 78129"/>
                <a:gd name="connsiteY15" fmla="*/ 130215 h 130215"/>
                <a:gd name="connsiteX16" fmla="*/ 52086 w 78129"/>
                <a:gd name="connsiteY16" fmla="*/ 130215 h 130215"/>
                <a:gd name="connsiteX17" fmla="*/ 52086 w 78129"/>
                <a:gd name="connsiteY17" fmla="*/ 117194 h 130215"/>
                <a:gd name="connsiteX18" fmla="*/ 65108 w 78129"/>
                <a:gd name="connsiteY18" fmla="*/ 117194 h 130215"/>
                <a:gd name="connsiteX19" fmla="*/ 78129 w 78129"/>
                <a:gd name="connsiteY19" fmla="*/ 104172 h 130215"/>
                <a:gd name="connsiteX20" fmla="*/ 78129 w 78129"/>
                <a:gd name="connsiteY20" fmla="*/ 65108 h 130215"/>
                <a:gd name="connsiteX21" fmla="*/ 65108 w 78129"/>
                <a:gd name="connsiteY21" fmla="*/ 52086 h 130215"/>
                <a:gd name="connsiteX22" fmla="*/ 26043 w 78129"/>
                <a:gd name="connsiteY22" fmla="*/ 52086 h 130215"/>
                <a:gd name="connsiteX23" fmla="*/ 26043 w 78129"/>
                <a:gd name="connsiteY23" fmla="*/ 39065 h 130215"/>
                <a:gd name="connsiteX24" fmla="*/ 78129 w 78129"/>
                <a:gd name="connsiteY24" fmla="*/ 39065 h 130215"/>
                <a:gd name="connsiteX25" fmla="*/ 78129 w 78129"/>
                <a:gd name="connsiteY25" fmla="*/ 26043 h 130215"/>
                <a:gd name="connsiteX26" fmla="*/ 65108 w 78129"/>
                <a:gd name="connsiteY26" fmla="*/ 13022 h 1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129" h="130215">
                  <a:moveTo>
                    <a:pt x="65108" y="13022"/>
                  </a:moveTo>
                  <a:lnTo>
                    <a:pt x="52086" y="13022"/>
                  </a:lnTo>
                  <a:lnTo>
                    <a:pt x="52086" y="0"/>
                  </a:lnTo>
                  <a:lnTo>
                    <a:pt x="26043" y="0"/>
                  </a:lnTo>
                  <a:lnTo>
                    <a:pt x="26043" y="13022"/>
                  </a:lnTo>
                  <a:lnTo>
                    <a:pt x="13022" y="13022"/>
                  </a:lnTo>
                  <a:cubicBezTo>
                    <a:pt x="5821" y="13022"/>
                    <a:pt x="0" y="18855"/>
                    <a:pt x="0" y="26043"/>
                  </a:cubicBezTo>
                  <a:lnTo>
                    <a:pt x="0" y="65108"/>
                  </a:lnTo>
                  <a:cubicBezTo>
                    <a:pt x="0" y="72295"/>
                    <a:pt x="5821" y="78129"/>
                    <a:pt x="13022" y="78129"/>
                  </a:cubicBezTo>
                  <a:lnTo>
                    <a:pt x="52086" y="78129"/>
                  </a:lnTo>
                  <a:lnTo>
                    <a:pt x="52086" y="91151"/>
                  </a:lnTo>
                  <a:lnTo>
                    <a:pt x="0" y="91151"/>
                  </a:lnTo>
                  <a:lnTo>
                    <a:pt x="0" y="104172"/>
                  </a:lnTo>
                  <a:cubicBezTo>
                    <a:pt x="0" y="111360"/>
                    <a:pt x="5821" y="117194"/>
                    <a:pt x="13022" y="117194"/>
                  </a:cubicBezTo>
                  <a:lnTo>
                    <a:pt x="26043" y="117194"/>
                  </a:lnTo>
                  <a:lnTo>
                    <a:pt x="26043" y="130215"/>
                  </a:lnTo>
                  <a:lnTo>
                    <a:pt x="52086" y="130215"/>
                  </a:lnTo>
                  <a:lnTo>
                    <a:pt x="52086" y="117194"/>
                  </a:lnTo>
                  <a:lnTo>
                    <a:pt x="65108" y="117194"/>
                  </a:lnTo>
                  <a:cubicBezTo>
                    <a:pt x="72308" y="117194"/>
                    <a:pt x="78129" y="111360"/>
                    <a:pt x="78129" y="104172"/>
                  </a:cubicBezTo>
                  <a:lnTo>
                    <a:pt x="78129" y="65108"/>
                  </a:lnTo>
                  <a:cubicBezTo>
                    <a:pt x="78129" y="57920"/>
                    <a:pt x="72308" y="52086"/>
                    <a:pt x="65108" y="52086"/>
                  </a:cubicBezTo>
                  <a:lnTo>
                    <a:pt x="26043" y="52086"/>
                  </a:lnTo>
                  <a:lnTo>
                    <a:pt x="26043" y="39065"/>
                  </a:lnTo>
                  <a:lnTo>
                    <a:pt x="78129" y="39065"/>
                  </a:lnTo>
                  <a:lnTo>
                    <a:pt x="78129" y="26043"/>
                  </a:lnTo>
                  <a:cubicBezTo>
                    <a:pt x="78129" y="18855"/>
                    <a:pt x="72308" y="13022"/>
                    <a:pt x="65108" y="13022"/>
                  </a:cubicBez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7267441-9006-627B-6160-AE293277AEE4}"/>
                </a:ext>
              </a:extLst>
            </p:cNvPr>
            <p:cNvSpPr/>
            <p:nvPr/>
          </p:nvSpPr>
          <p:spPr>
            <a:xfrm>
              <a:off x="6434990" y="637572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C201C51-3CAC-6193-D3A9-265EED40AF28}"/>
                </a:ext>
              </a:extLst>
            </p:cNvPr>
            <p:cNvSpPr/>
            <p:nvPr/>
          </p:nvSpPr>
          <p:spPr>
            <a:xfrm>
              <a:off x="6461033" y="611529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EAEE43C-AA30-0CD6-0EC4-4CB5D95AD78F}"/>
                </a:ext>
              </a:extLst>
            </p:cNvPr>
            <p:cNvSpPr/>
            <p:nvPr/>
          </p:nvSpPr>
          <p:spPr>
            <a:xfrm>
              <a:off x="6487076" y="637572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AE4255-66F0-BA3C-1775-0A3E5C62A82C}"/>
                </a:ext>
              </a:extLst>
            </p:cNvPr>
            <p:cNvSpPr/>
            <p:nvPr/>
          </p:nvSpPr>
          <p:spPr>
            <a:xfrm>
              <a:off x="6461033" y="663615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B028897-9DE9-EC0F-2CF4-DC6442A47BF5}"/>
                </a:ext>
              </a:extLst>
            </p:cNvPr>
            <p:cNvSpPr/>
            <p:nvPr/>
          </p:nvSpPr>
          <p:spPr>
            <a:xfrm>
              <a:off x="6526140" y="702679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BB80EC1-A8A8-EF54-7DC6-E6667258BE4B}"/>
                </a:ext>
              </a:extLst>
            </p:cNvPr>
            <p:cNvSpPr/>
            <p:nvPr/>
          </p:nvSpPr>
          <p:spPr>
            <a:xfrm>
              <a:off x="6434990" y="741744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144CBCA-C094-3861-85CB-04ECD400F6D7}"/>
                </a:ext>
              </a:extLst>
            </p:cNvPr>
            <p:cNvSpPr/>
            <p:nvPr/>
          </p:nvSpPr>
          <p:spPr>
            <a:xfrm>
              <a:off x="5770893" y="728722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63BB56A-694D-EEBB-7E0F-49704846D6D9}"/>
                </a:ext>
              </a:extLst>
            </p:cNvPr>
            <p:cNvSpPr/>
            <p:nvPr/>
          </p:nvSpPr>
          <p:spPr>
            <a:xfrm>
              <a:off x="5796936" y="702679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C287E9A-F75B-5891-1631-280A48F1526C}"/>
                </a:ext>
              </a:extLst>
            </p:cNvPr>
            <p:cNvSpPr/>
            <p:nvPr/>
          </p:nvSpPr>
          <p:spPr>
            <a:xfrm>
              <a:off x="5822979" y="728722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F71C2F9-B3D0-D9AB-E951-F528CEA6D831}"/>
                </a:ext>
              </a:extLst>
            </p:cNvPr>
            <p:cNvSpPr/>
            <p:nvPr/>
          </p:nvSpPr>
          <p:spPr>
            <a:xfrm>
              <a:off x="5796936" y="754765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A49BF9B-3671-837B-0694-CB43F180FC9D}"/>
                </a:ext>
              </a:extLst>
            </p:cNvPr>
            <p:cNvSpPr/>
            <p:nvPr/>
          </p:nvSpPr>
          <p:spPr>
            <a:xfrm>
              <a:off x="5770893" y="832894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A4F960-F91F-F041-C96C-C0A23ABB38FF}"/>
                </a:ext>
              </a:extLst>
            </p:cNvPr>
            <p:cNvSpPr/>
            <p:nvPr/>
          </p:nvSpPr>
          <p:spPr>
            <a:xfrm>
              <a:off x="5822979" y="611529"/>
              <a:ext cx="26043" cy="26043"/>
            </a:xfrm>
            <a:custGeom>
              <a:avLst/>
              <a:gdLst>
                <a:gd name="connsiteX0" fmla="*/ 0 w 26043"/>
                <a:gd name="connsiteY0" fmla="*/ 0 h 26043"/>
                <a:gd name="connsiteX1" fmla="*/ 26043 w 26043"/>
                <a:gd name="connsiteY1" fmla="*/ 0 h 26043"/>
                <a:gd name="connsiteX2" fmla="*/ 26043 w 26043"/>
                <a:gd name="connsiteY2" fmla="*/ 26043 h 26043"/>
                <a:gd name="connsiteX3" fmla="*/ 0 w 26043"/>
                <a:gd name="connsiteY3" fmla="*/ 26043 h 2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43" h="26043">
                  <a:moveTo>
                    <a:pt x="0" y="0"/>
                  </a:moveTo>
                  <a:lnTo>
                    <a:pt x="26043" y="0"/>
                  </a:lnTo>
                  <a:lnTo>
                    <a:pt x="26043" y="26043"/>
                  </a:lnTo>
                  <a:lnTo>
                    <a:pt x="0" y="26043"/>
                  </a:lnTo>
                  <a:close/>
                </a:path>
              </a:pathLst>
            </a:custGeom>
            <a:grpFill/>
            <a:ln w="12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370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351BE2-86B7-256D-CD7D-C1E4BB6DA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E061-7F29-4DB0-83C2-79CE02B277E6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B031F5-65F2-F4D0-587C-C4B62E3A0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36F0F9-764F-540B-B77F-23AD8F3EE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2293-86D1-451C-BB2E-8AF5780BA6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109817C-774E-5C04-A915-566F12F77953}"/>
              </a:ext>
            </a:extLst>
          </p:cNvPr>
          <p:cNvSpPr/>
          <p:nvPr userDrawn="1"/>
        </p:nvSpPr>
        <p:spPr>
          <a:xfrm>
            <a:off x="5592724" y="1678435"/>
            <a:ext cx="6599277" cy="5179566"/>
          </a:xfrm>
          <a:custGeom>
            <a:avLst/>
            <a:gdLst>
              <a:gd name="connsiteX0" fmla="*/ 4491178 w 7043211"/>
              <a:gd name="connsiteY0" fmla="*/ 717 h 4805917"/>
              <a:gd name="connsiteX1" fmla="*/ 6415950 w 7043211"/>
              <a:gd name="connsiteY1" fmla="*/ 403513 h 4805917"/>
              <a:gd name="connsiteX2" fmla="*/ 7043211 w 7043211"/>
              <a:gd name="connsiteY2" fmla="*/ 619047 h 4805917"/>
              <a:gd name="connsiteX3" fmla="*/ 7043211 w 7043211"/>
              <a:gd name="connsiteY3" fmla="*/ 4805917 h 4805917"/>
              <a:gd name="connsiteX4" fmla="*/ 849100 w 7043211"/>
              <a:gd name="connsiteY4" fmla="*/ 4805917 h 4805917"/>
              <a:gd name="connsiteX5" fmla="*/ 847976 w 7043211"/>
              <a:gd name="connsiteY5" fmla="*/ 4805917 h 4805917"/>
              <a:gd name="connsiteX6" fmla="*/ 847976 w 7043211"/>
              <a:gd name="connsiteY6" fmla="*/ 4805162 h 4805917"/>
              <a:gd name="connsiteX7" fmla="*/ 640364 w 7043211"/>
              <a:gd name="connsiteY7" fmla="*/ 4665747 h 4805917"/>
              <a:gd name="connsiteX8" fmla="*/ 147351 w 7043211"/>
              <a:gd name="connsiteY8" fmla="*/ 3292164 h 4805917"/>
              <a:gd name="connsiteX9" fmla="*/ 3379649 w 7043211"/>
              <a:gd name="connsiteY9" fmla="*/ 183925 h 4805917"/>
              <a:gd name="connsiteX10" fmla="*/ 4491178 w 7043211"/>
              <a:gd name="connsiteY10" fmla="*/ 717 h 480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43211" h="4805917">
                <a:moveTo>
                  <a:pt x="4491178" y="717"/>
                </a:moveTo>
                <a:cubicBezTo>
                  <a:pt x="5117100" y="13238"/>
                  <a:pt x="5763913" y="188085"/>
                  <a:pt x="6415950" y="403513"/>
                </a:cubicBezTo>
                <a:lnTo>
                  <a:pt x="7043211" y="619047"/>
                </a:lnTo>
                <a:lnTo>
                  <a:pt x="7043211" y="4805917"/>
                </a:lnTo>
                <a:lnTo>
                  <a:pt x="849100" y="4805917"/>
                </a:lnTo>
                <a:lnTo>
                  <a:pt x="847976" y="4805917"/>
                </a:lnTo>
                <a:lnTo>
                  <a:pt x="847976" y="4805162"/>
                </a:lnTo>
                <a:lnTo>
                  <a:pt x="640364" y="4665747"/>
                </a:lnTo>
                <a:cubicBezTo>
                  <a:pt x="162276" y="4335050"/>
                  <a:pt x="-221687" y="3966205"/>
                  <a:pt x="147351" y="3292164"/>
                </a:cubicBezTo>
                <a:cubicBezTo>
                  <a:pt x="569109" y="2521832"/>
                  <a:pt x="2226016" y="627958"/>
                  <a:pt x="3379649" y="183925"/>
                </a:cubicBezTo>
                <a:cubicBezTo>
                  <a:pt x="3740159" y="45164"/>
                  <a:pt x="4111832" y="-6871"/>
                  <a:pt x="4491178" y="717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EB51CE2-7BBA-0AE3-91CF-4E20FF297CF2}"/>
              </a:ext>
            </a:extLst>
          </p:cNvPr>
          <p:cNvSpPr/>
          <p:nvPr userDrawn="1"/>
        </p:nvSpPr>
        <p:spPr>
          <a:xfrm>
            <a:off x="329608" y="202019"/>
            <a:ext cx="828000" cy="36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D1AD4E6-9065-91FD-3BA7-EFA25E618E3D}"/>
              </a:ext>
            </a:extLst>
          </p:cNvPr>
          <p:cNvSpPr/>
          <p:nvPr userDrawn="1"/>
        </p:nvSpPr>
        <p:spPr>
          <a:xfrm>
            <a:off x="329608" y="760226"/>
            <a:ext cx="828000" cy="36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7EA30A5-1CF2-9B29-DC0C-1B5D96831553}"/>
              </a:ext>
            </a:extLst>
          </p:cNvPr>
          <p:cNvSpPr/>
          <p:nvPr userDrawn="1"/>
        </p:nvSpPr>
        <p:spPr>
          <a:xfrm>
            <a:off x="329608" y="1318434"/>
            <a:ext cx="828000" cy="36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12" name="图片 11" descr="图片包含 LEGO, 玩具&#10;&#10;描述已自动生成">
            <a:extLst>
              <a:ext uri="{FF2B5EF4-FFF2-40B4-BE49-F238E27FC236}">
                <a16:creationId xmlns:a16="http://schemas.microsoft.com/office/drawing/2014/main" id="{C9B994E4-2427-5CFE-34E3-80F9842EDC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180" y="760226"/>
            <a:ext cx="5334000" cy="577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56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94DF69-0F9D-79E9-69AA-09CC6FEA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E061-7F29-4DB0-83C2-79CE02B277E6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002303-C0CF-C129-4AD4-BAABE3B71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CC9A7C-C44D-7C9A-BD27-AC138193D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2293-86D1-451C-BB2E-8AF5780BA6C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8FBA49E7-38CD-8C8C-7E97-8FF656B77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7800" y="203200"/>
            <a:ext cx="838200" cy="838200"/>
          </a:xfrm>
          <a:prstGeom prst="rect">
            <a:avLst/>
          </a:prstGeom>
        </p:spPr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A8F3C71C-FE4F-6B2A-8ADA-A3E07164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316" y="298300"/>
            <a:ext cx="2095684" cy="648000"/>
          </a:xfrm>
        </p:spPr>
        <p:txBody>
          <a:bodyPr lIns="90000" tIns="46800" rIns="90000" bIns="46800">
            <a:normAutofit/>
          </a:bodyPr>
          <a:lstStyle>
            <a:lvl1pPr>
              <a:defRPr lang="zh-CN" altLang="en-US" sz="3600" kern="1200" dirty="0">
                <a:gradFill>
                  <a:gsLst>
                    <a:gs pos="41000">
                      <a:schemeClr val="accent4"/>
                    </a:gs>
                    <a:gs pos="14000">
                      <a:schemeClr val="accent1">
                        <a:lumMod val="75000"/>
                      </a:schemeClr>
                    </a:gs>
                    <a:gs pos="100000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D13FFD37-E8DC-0EDD-D7A4-D0ABFC78AB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089000" y="556304"/>
            <a:ext cx="2880000" cy="3384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60812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73A18B9-65D0-3CFB-B8A2-88C3515A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E061-7F29-4DB0-83C2-79CE02B277E6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BF4163-10DC-B1B7-9315-F1AC421CB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1E8E00-6934-07D7-04E9-90C48BFED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2293-86D1-451C-BB2E-8AF5780BA6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1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703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ED7D49-D07F-9A8E-D621-4BF91642F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A0FE9C-C20A-385A-B660-163AD61FE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FDD1BD-9F53-C23D-A23B-6F4660CE4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627E061-7F29-4DB0-83C2-79CE02B277E6}" type="datetimeFigureOut">
              <a:rPr lang="zh-CN" altLang="en-US" smtClean="0"/>
              <a:pPr/>
              <a:t>2023/4/3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D6EAF2-E200-983F-9502-A3972B7422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FAAC61-C5AE-53B5-1328-81162A152F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142293-86D1-451C-BB2E-8AF5780BA6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632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0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EAAA0E9F-BDA1-3B31-3C67-1779BCFA2637}"/>
              </a:ext>
            </a:extLst>
          </p:cNvPr>
          <p:cNvSpPr txBox="1"/>
          <p:nvPr/>
        </p:nvSpPr>
        <p:spPr>
          <a:xfrm>
            <a:off x="8094381" y="3544524"/>
            <a:ext cx="2935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latin typeface="OPPOSans R" panose="00020600040101010101" pitchFamily="18" charset="-122"/>
                <a:ea typeface="OPPOSans R" panose="00020600040101010101" pitchFamily="18" charset="-122"/>
              </a:rPr>
              <a:t>[</a:t>
            </a:r>
            <a:r>
              <a:rPr lang="zh-CN" altLang="en-US" sz="3200" dirty="0">
                <a:latin typeface="OPPOSans R" panose="00020600040101010101" pitchFamily="18" charset="-122"/>
                <a:ea typeface="OPPOSans R" panose="00020600040101010101" pitchFamily="18" charset="-122"/>
              </a:rPr>
              <a:t>物流运输</a:t>
            </a:r>
            <a:r>
              <a:rPr lang="en-US" altLang="zh-CN" sz="3200" dirty="0">
                <a:latin typeface="OPPOSans R" panose="00020600040101010101" pitchFamily="18" charset="-122"/>
                <a:ea typeface="OPPOSans R" panose="00020600040101010101" pitchFamily="18" charset="-122"/>
              </a:rPr>
              <a:t>]</a:t>
            </a:r>
            <a:r>
              <a:rPr lang="zh-CN" altLang="en-US" sz="3200" dirty="0">
                <a:latin typeface="OPPOSans R" panose="00020600040101010101" pitchFamily="18" charset="-122"/>
                <a:ea typeface="OPPOSans R" panose="00020600040101010101" pitchFamily="18" charset="-122"/>
              </a:rPr>
              <a:t>主题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174D9F9-5052-E8BD-BF37-87B94B836D0E}"/>
              </a:ext>
            </a:extLst>
          </p:cNvPr>
          <p:cNvSpPr txBox="1"/>
          <p:nvPr/>
        </p:nvSpPr>
        <p:spPr>
          <a:xfrm>
            <a:off x="5260271" y="4073818"/>
            <a:ext cx="5769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原创商务模板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C37940E-E8DC-0B4A-588F-AE61A7AD4014}"/>
              </a:ext>
            </a:extLst>
          </p:cNvPr>
          <p:cNvSpPr txBox="1"/>
          <p:nvPr/>
        </p:nvSpPr>
        <p:spPr>
          <a:xfrm>
            <a:off x="9548304" y="5140763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汇报人：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4FFF6A1-EDB4-C314-BD66-7C987C9FD59F}"/>
              </a:ext>
            </a:extLst>
          </p:cNvPr>
          <p:cNvSpPr/>
          <p:nvPr/>
        </p:nvSpPr>
        <p:spPr>
          <a:xfrm>
            <a:off x="9992804" y="723013"/>
            <a:ext cx="1735952" cy="44656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ABC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物流公司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53B9F3-E601-DC0E-0FA9-C12672FF09F3}"/>
              </a:ext>
            </a:extLst>
          </p:cNvPr>
          <p:cNvGrpSpPr/>
          <p:nvPr/>
        </p:nvGrpSpPr>
        <p:grpSpPr>
          <a:xfrm>
            <a:off x="797190" y="6008066"/>
            <a:ext cx="640203" cy="460814"/>
            <a:chOff x="4176494" y="5222875"/>
            <a:chExt cx="640203" cy="46081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1AC8B7C-C840-32D7-5304-051E0B9E34E4}"/>
                </a:ext>
              </a:extLst>
            </p:cNvPr>
            <p:cNvSpPr/>
            <p:nvPr/>
          </p:nvSpPr>
          <p:spPr>
            <a:xfrm>
              <a:off x="4176494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C3E5641-4D81-E629-12FE-F6C8B312F4DF}"/>
                </a:ext>
              </a:extLst>
            </p:cNvPr>
            <p:cNvSpPr/>
            <p:nvPr/>
          </p:nvSpPr>
          <p:spPr>
            <a:xfrm>
              <a:off x="4346357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926CF0E-5106-AC22-1776-9EC7CA52BDAC}"/>
                </a:ext>
              </a:extLst>
            </p:cNvPr>
            <p:cNvSpPr/>
            <p:nvPr/>
          </p:nvSpPr>
          <p:spPr>
            <a:xfrm>
              <a:off x="4516220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5D0DF77-3F8A-2300-C951-1371DC688A93}"/>
                </a:ext>
              </a:extLst>
            </p:cNvPr>
            <p:cNvSpPr/>
            <p:nvPr/>
          </p:nvSpPr>
          <p:spPr>
            <a:xfrm>
              <a:off x="4686083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4E21A43-E938-B2C4-4B9D-6AAC8CE3CBD6}"/>
                </a:ext>
              </a:extLst>
            </p:cNvPr>
            <p:cNvSpPr/>
            <p:nvPr/>
          </p:nvSpPr>
          <p:spPr>
            <a:xfrm>
              <a:off x="4176494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12A07C8-DE49-634A-AA63-8DE1843446D5}"/>
                </a:ext>
              </a:extLst>
            </p:cNvPr>
            <p:cNvSpPr/>
            <p:nvPr/>
          </p:nvSpPr>
          <p:spPr>
            <a:xfrm>
              <a:off x="4346357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219F34F-EADF-544F-5B20-1D0F755313D2}"/>
                </a:ext>
              </a:extLst>
            </p:cNvPr>
            <p:cNvSpPr/>
            <p:nvPr/>
          </p:nvSpPr>
          <p:spPr>
            <a:xfrm>
              <a:off x="4516220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0496218-B8C7-CA4A-9209-817CA7D46D76}"/>
                </a:ext>
              </a:extLst>
            </p:cNvPr>
            <p:cNvSpPr/>
            <p:nvPr/>
          </p:nvSpPr>
          <p:spPr>
            <a:xfrm>
              <a:off x="4686083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7D6551E-101B-CC52-AC7C-F6D98E9489A4}"/>
                </a:ext>
              </a:extLst>
            </p:cNvPr>
            <p:cNvSpPr/>
            <p:nvPr/>
          </p:nvSpPr>
          <p:spPr>
            <a:xfrm>
              <a:off x="4176494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DE1C66-625C-659B-BFFA-975EE6108CB6}"/>
                </a:ext>
              </a:extLst>
            </p:cNvPr>
            <p:cNvSpPr/>
            <p:nvPr/>
          </p:nvSpPr>
          <p:spPr>
            <a:xfrm>
              <a:off x="4346357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4979B2C-D746-0AF5-43E0-69E5B7AB79C0}"/>
                </a:ext>
              </a:extLst>
            </p:cNvPr>
            <p:cNvSpPr/>
            <p:nvPr/>
          </p:nvSpPr>
          <p:spPr>
            <a:xfrm>
              <a:off x="4516220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9CC0554-54DF-9617-3A31-D94706203FF4}"/>
                </a:ext>
              </a:extLst>
            </p:cNvPr>
            <p:cNvSpPr/>
            <p:nvPr/>
          </p:nvSpPr>
          <p:spPr>
            <a:xfrm>
              <a:off x="4686083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74F314D-2B99-9743-9180-D98651FA7151}"/>
              </a:ext>
            </a:extLst>
          </p:cNvPr>
          <p:cNvSpPr txBox="1"/>
          <p:nvPr/>
        </p:nvSpPr>
        <p:spPr>
          <a:xfrm>
            <a:off x="5710215" y="5140763"/>
            <a:ext cx="3236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汇报时间：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20XX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年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月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895316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AC41F8-9639-F870-C8F7-ABB59A36A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5840AE-048B-DBA9-AD63-F9A3D18C007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ENYER TITLE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EA0C8A9-5B77-3920-8E7A-F5F098AC5636}"/>
              </a:ext>
            </a:extLst>
          </p:cNvPr>
          <p:cNvSpPr/>
          <p:nvPr/>
        </p:nvSpPr>
        <p:spPr>
          <a:xfrm>
            <a:off x="996724" y="247318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8D603BB-5214-2F43-60A9-0DE63E9D61B0}"/>
              </a:ext>
            </a:extLst>
          </p:cNvPr>
          <p:cNvSpPr/>
          <p:nvPr/>
        </p:nvSpPr>
        <p:spPr>
          <a:xfrm>
            <a:off x="3665311" y="247318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E656B52-44BF-3096-E3C7-C5FEC722C9B2}"/>
              </a:ext>
            </a:extLst>
          </p:cNvPr>
          <p:cNvSpPr/>
          <p:nvPr/>
        </p:nvSpPr>
        <p:spPr>
          <a:xfrm>
            <a:off x="6333898" y="247318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E6E85AC-70E0-3CA7-7107-F48492D420B0}"/>
              </a:ext>
            </a:extLst>
          </p:cNvPr>
          <p:cNvSpPr/>
          <p:nvPr/>
        </p:nvSpPr>
        <p:spPr>
          <a:xfrm>
            <a:off x="9002486" y="247318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1965AEC-876D-FAAF-7A88-D77DDA7E4F62}"/>
              </a:ext>
            </a:extLst>
          </p:cNvPr>
          <p:cNvSpPr/>
          <p:nvPr/>
        </p:nvSpPr>
        <p:spPr>
          <a:xfrm>
            <a:off x="860653" y="2583628"/>
            <a:ext cx="2290762" cy="3124200"/>
          </a:xfrm>
          <a:custGeom>
            <a:avLst/>
            <a:gdLst>
              <a:gd name="connsiteX0" fmla="*/ 178611 w 2290762"/>
              <a:gd name="connsiteY0" fmla="*/ 0 h 3124200"/>
              <a:gd name="connsiteX1" fmla="*/ 1505699 w 2290762"/>
              <a:gd name="connsiteY1" fmla="*/ 0 h 3124200"/>
              <a:gd name="connsiteX2" fmla="*/ 1503595 w 2290762"/>
              <a:gd name="connsiteY2" fmla="*/ 3876 h 3124200"/>
              <a:gd name="connsiteX3" fmla="*/ 1463674 w 2290762"/>
              <a:gd name="connsiteY3" fmla="*/ 201613 h 3124200"/>
              <a:gd name="connsiteX4" fmla="*/ 1971674 w 2290762"/>
              <a:gd name="connsiteY4" fmla="*/ 709613 h 3124200"/>
              <a:gd name="connsiteX5" fmla="*/ 2255702 w 2290762"/>
              <a:gd name="connsiteY5" fmla="*/ 622855 h 3124200"/>
              <a:gd name="connsiteX6" fmla="*/ 2290762 w 2290762"/>
              <a:gd name="connsiteY6" fmla="*/ 593928 h 3124200"/>
              <a:gd name="connsiteX7" fmla="*/ 2290762 w 2290762"/>
              <a:gd name="connsiteY7" fmla="*/ 2945589 h 3124200"/>
              <a:gd name="connsiteX8" fmla="*/ 2112151 w 2290762"/>
              <a:gd name="connsiteY8" fmla="*/ 3124200 h 3124200"/>
              <a:gd name="connsiteX9" fmla="*/ 178611 w 2290762"/>
              <a:gd name="connsiteY9" fmla="*/ 3124200 h 3124200"/>
              <a:gd name="connsiteX10" fmla="*/ 0 w 2290762"/>
              <a:gd name="connsiteY10" fmla="*/ 2945589 h 3124200"/>
              <a:gd name="connsiteX11" fmla="*/ 0 w 2290762"/>
              <a:gd name="connsiteY11" fmla="*/ 178611 h 3124200"/>
              <a:gd name="connsiteX12" fmla="*/ 178611 w 2290762"/>
              <a:gd name="connsiteY12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90762" h="3124200">
                <a:moveTo>
                  <a:pt x="178611" y="0"/>
                </a:moveTo>
                <a:lnTo>
                  <a:pt x="1505699" y="0"/>
                </a:lnTo>
                <a:lnTo>
                  <a:pt x="1503595" y="3876"/>
                </a:lnTo>
                <a:cubicBezTo>
                  <a:pt x="1477889" y="64653"/>
                  <a:pt x="1463674" y="131473"/>
                  <a:pt x="1463674" y="201613"/>
                </a:cubicBezTo>
                <a:cubicBezTo>
                  <a:pt x="1463674" y="482174"/>
                  <a:pt x="1691113" y="709613"/>
                  <a:pt x="1971674" y="709613"/>
                </a:cubicBezTo>
                <a:cubicBezTo>
                  <a:pt x="2076884" y="709613"/>
                  <a:pt x="2174625" y="677630"/>
                  <a:pt x="2255702" y="622855"/>
                </a:cubicBezTo>
                <a:lnTo>
                  <a:pt x="2290762" y="593928"/>
                </a:lnTo>
                <a:lnTo>
                  <a:pt x="2290762" y="2945589"/>
                </a:lnTo>
                <a:cubicBezTo>
                  <a:pt x="2290762" y="3044233"/>
                  <a:pt x="2210795" y="3124200"/>
                  <a:pt x="2112151" y="3124200"/>
                </a:cubicBezTo>
                <a:lnTo>
                  <a:pt x="178611" y="3124200"/>
                </a:lnTo>
                <a:cubicBezTo>
                  <a:pt x="79967" y="3124200"/>
                  <a:pt x="0" y="3044233"/>
                  <a:pt x="0" y="2945589"/>
                </a:cubicBezTo>
                <a:lnTo>
                  <a:pt x="0" y="178611"/>
                </a:lnTo>
                <a:cubicBezTo>
                  <a:pt x="0" y="79967"/>
                  <a:pt x="79967" y="0"/>
                  <a:pt x="17861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outerShdw blurRad="152400" dist="63500" algn="l" rotWithShape="0">
              <a:schemeClr val="accent1">
                <a:lumMod val="25000"/>
                <a:alpha val="20000"/>
              </a:schemeClr>
            </a:outerShdw>
            <a:reflection blurRad="6350" stA="50000" endA="300" endPos="27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B2961C7-7792-BDFB-A4A7-B9F68A1C17C1}"/>
              </a:ext>
            </a:extLst>
          </p:cNvPr>
          <p:cNvSpPr/>
          <p:nvPr/>
        </p:nvSpPr>
        <p:spPr>
          <a:xfrm>
            <a:off x="3529239" y="2583628"/>
            <a:ext cx="2290762" cy="3124200"/>
          </a:xfrm>
          <a:custGeom>
            <a:avLst/>
            <a:gdLst>
              <a:gd name="connsiteX0" fmla="*/ 178611 w 2290762"/>
              <a:gd name="connsiteY0" fmla="*/ 0 h 3124200"/>
              <a:gd name="connsiteX1" fmla="*/ 1505699 w 2290762"/>
              <a:gd name="connsiteY1" fmla="*/ 0 h 3124200"/>
              <a:gd name="connsiteX2" fmla="*/ 1503595 w 2290762"/>
              <a:gd name="connsiteY2" fmla="*/ 3876 h 3124200"/>
              <a:gd name="connsiteX3" fmla="*/ 1463674 w 2290762"/>
              <a:gd name="connsiteY3" fmla="*/ 201613 h 3124200"/>
              <a:gd name="connsiteX4" fmla="*/ 1971674 w 2290762"/>
              <a:gd name="connsiteY4" fmla="*/ 709613 h 3124200"/>
              <a:gd name="connsiteX5" fmla="*/ 2255702 w 2290762"/>
              <a:gd name="connsiteY5" fmla="*/ 622855 h 3124200"/>
              <a:gd name="connsiteX6" fmla="*/ 2290762 w 2290762"/>
              <a:gd name="connsiteY6" fmla="*/ 593928 h 3124200"/>
              <a:gd name="connsiteX7" fmla="*/ 2290762 w 2290762"/>
              <a:gd name="connsiteY7" fmla="*/ 2945589 h 3124200"/>
              <a:gd name="connsiteX8" fmla="*/ 2112151 w 2290762"/>
              <a:gd name="connsiteY8" fmla="*/ 3124200 h 3124200"/>
              <a:gd name="connsiteX9" fmla="*/ 178611 w 2290762"/>
              <a:gd name="connsiteY9" fmla="*/ 3124200 h 3124200"/>
              <a:gd name="connsiteX10" fmla="*/ 0 w 2290762"/>
              <a:gd name="connsiteY10" fmla="*/ 2945589 h 3124200"/>
              <a:gd name="connsiteX11" fmla="*/ 0 w 2290762"/>
              <a:gd name="connsiteY11" fmla="*/ 178611 h 3124200"/>
              <a:gd name="connsiteX12" fmla="*/ 178611 w 2290762"/>
              <a:gd name="connsiteY12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90762" h="3124200">
                <a:moveTo>
                  <a:pt x="178611" y="0"/>
                </a:moveTo>
                <a:lnTo>
                  <a:pt x="1505699" y="0"/>
                </a:lnTo>
                <a:lnTo>
                  <a:pt x="1503595" y="3876"/>
                </a:lnTo>
                <a:cubicBezTo>
                  <a:pt x="1477889" y="64653"/>
                  <a:pt x="1463674" y="131473"/>
                  <a:pt x="1463674" y="201613"/>
                </a:cubicBezTo>
                <a:cubicBezTo>
                  <a:pt x="1463674" y="482174"/>
                  <a:pt x="1691113" y="709613"/>
                  <a:pt x="1971674" y="709613"/>
                </a:cubicBezTo>
                <a:cubicBezTo>
                  <a:pt x="2076884" y="709613"/>
                  <a:pt x="2174625" y="677630"/>
                  <a:pt x="2255702" y="622855"/>
                </a:cubicBezTo>
                <a:lnTo>
                  <a:pt x="2290762" y="593928"/>
                </a:lnTo>
                <a:lnTo>
                  <a:pt x="2290762" y="2945589"/>
                </a:lnTo>
                <a:cubicBezTo>
                  <a:pt x="2290762" y="3044233"/>
                  <a:pt x="2210795" y="3124200"/>
                  <a:pt x="2112151" y="3124200"/>
                </a:cubicBezTo>
                <a:lnTo>
                  <a:pt x="178611" y="3124200"/>
                </a:lnTo>
                <a:cubicBezTo>
                  <a:pt x="79967" y="3124200"/>
                  <a:pt x="0" y="3044233"/>
                  <a:pt x="0" y="2945589"/>
                </a:cubicBezTo>
                <a:lnTo>
                  <a:pt x="0" y="178611"/>
                </a:lnTo>
                <a:cubicBezTo>
                  <a:pt x="0" y="79967"/>
                  <a:pt x="79967" y="0"/>
                  <a:pt x="17861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outerShdw blurRad="152400" dist="63500" algn="l" rotWithShape="0">
              <a:schemeClr val="accent1">
                <a:lumMod val="25000"/>
                <a:alpha val="20000"/>
              </a:schemeClr>
            </a:outerShdw>
            <a:reflection blurRad="6350" stA="50000" endA="300" endPos="27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2D8AD7A-4BF0-0E54-7376-A31C82C7651F}"/>
              </a:ext>
            </a:extLst>
          </p:cNvPr>
          <p:cNvSpPr/>
          <p:nvPr/>
        </p:nvSpPr>
        <p:spPr>
          <a:xfrm>
            <a:off x="6197825" y="2583628"/>
            <a:ext cx="2290762" cy="3124200"/>
          </a:xfrm>
          <a:custGeom>
            <a:avLst/>
            <a:gdLst>
              <a:gd name="connsiteX0" fmla="*/ 178611 w 2290762"/>
              <a:gd name="connsiteY0" fmla="*/ 0 h 3124200"/>
              <a:gd name="connsiteX1" fmla="*/ 1505699 w 2290762"/>
              <a:gd name="connsiteY1" fmla="*/ 0 h 3124200"/>
              <a:gd name="connsiteX2" fmla="*/ 1503595 w 2290762"/>
              <a:gd name="connsiteY2" fmla="*/ 3876 h 3124200"/>
              <a:gd name="connsiteX3" fmla="*/ 1463674 w 2290762"/>
              <a:gd name="connsiteY3" fmla="*/ 201613 h 3124200"/>
              <a:gd name="connsiteX4" fmla="*/ 1971674 w 2290762"/>
              <a:gd name="connsiteY4" fmla="*/ 709613 h 3124200"/>
              <a:gd name="connsiteX5" fmla="*/ 2255702 w 2290762"/>
              <a:gd name="connsiteY5" fmla="*/ 622855 h 3124200"/>
              <a:gd name="connsiteX6" fmla="*/ 2290762 w 2290762"/>
              <a:gd name="connsiteY6" fmla="*/ 593928 h 3124200"/>
              <a:gd name="connsiteX7" fmla="*/ 2290762 w 2290762"/>
              <a:gd name="connsiteY7" fmla="*/ 2945589 h 3124200"/>
              <a:gd name="connsiteX8" fmla="*/ 2112151 w 2290762"/>
              <a:gd name="connsiteY8" fmla="*/ 3124200 h 3124200"/>
              <a:gd name="connsiteX9" fmla="*/ 178611 w 2290762"/>
              <a:gd name="connsiteY9" fmla="*/ 3124200 h 3124200"/>
              <a:gd name="connsiteX10" fmla="*/ 0 w 2290762"/>
              <a:gd name="connsiteY10" fmla="*/ 2945589 h 3124200"/>
              <a:gd name="connsiteX11" fmla="*/ 0 w 2290762"/>
              <a:gd name="connsiteY11" fmla="*/ 178611 h 3124200"/>
              <a:gd name="connsiteX12" fmla="*/ 178611 w 2290762"/>
              <a:gd name="connsiteY12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90762" h="3124200">
                <a:moveTo>
                  <a:pt x="178611" y="0"/>
                </a:moveTo>
                <a:lnTo>
                  <a:pt x="1505699" y="0"/>
                </a:lnTo>
                <a:lnTo>
                  <a:pt x="1503595" y="3876"/>
                </a:lnTo>
                <a:cubicBezTo>
                  <a:pt x="1477889" y="64653"/>
                  <a:pt x="1463674" y="131473"/>
                  <a:pt x="1463674" y="201613"/>
                </a:cubicBezTo>
                <a:cubicBezTo>
                  <a:pt x="1463674" y="482174"/>
                  <a:pt x="1691113" y="709613"/>
                  <a:pt x="1971674" y="709613"/>
                </a:cubicBezTo>
                <a:cubicBezTo>
                  <a:pt x="2076884" y="709613"/>
                  <a:pt x="2174625" y="677630"/>
                  <a:pt x="2255702" y="622855"/>
                </a:cubicBezTo>
                <a:lnTo>
                  <a:pt x="2290762" y="593928"/>
                </a:lnTo>
                <a:lnTo>
                  <a:pt x="2290762" y="2945589"/>
                </a:lnTo>
                <a:cubicBezTo>
                  <a:pt x="2290762" y="3044233"/>
                  <a:pt x="2210795" y="3124200"/>
                  <a:pt x="2112151" y="3124200"/>
                </a:cubicBezTo>
                <a:lnTo>
                  <a:pt x="178611" y="3124200"/>
                </a:lnTo>
                <a:cubicBezTo>
                  <a:pt x="79967" y="3124200"/>
                  <a:pt x="0" y="3044233"/>
                  <a:pt x="0" y="2945589"/>
                </a:cubicBezTo>
                <a:lnTo>
                  <a:pt x="0" y="178611"/>
                </a:lnTo>
                <a:cubicBezTo>
                  <a:pt x="0" y="79967"/>
                  <a:pt x="79967" y="0"/>
                  <a:pt x="17861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outerShdw blurRad="152400" dist="63500" algn="l" rotWithShape="0">
              <a:schemeClr val="accent1">
                <a:lumMod val="25000"/>
                <a:alpha val="20000"/>
              </a:schemeClr>
            </a:outerShdw>
            <a:reflection blurRad="6350" stA="50000" endA="300" endPos="27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329FD34-F7A7-89CF-1728-77FCC288C5AF}"/>
              </a:ext>
            </a:extLst>
          </p:cNvPr>
          <p:cNvSpPr/>
          <p:nvPr/>
        </p:nvSpPr>
        <p:spPr>
          <a:xfrm>
            <a:off x="8821056" y="2583628"/>
            <a:ext cx="2290762" cy="3124200"/>
          </a:xfrm>
          <a:custGeom>
            <a:avLst/>
            <a:gdLst>
              <a:gd name="connsiteX0" fmla="*/ 178611 w 2290762"/>
              <a:gd name="connsiteY0" fmla="*/ 0 h 3124200"/>
              <a:gd name="connsiteX1" fmla="*/ 1505699 w 2290762"/>
              <a:gd name="connsiteY1" fmla="*/ 0 h 3124200"/>
              <a:gd name="connsiteX2" fmla="*/ 1503595 w 2290762"/>
              <a:gd name="connsiteY2" fmla="*/ 3876 h 3124200"/>
              <a:gd name="connsiteX3" fmla="*/ 1463674 w 2290762"/>
              <a:gd name="connsiteY3" fmla="*/ 201613 h 3124200"/>
              <a:gd name="connsiteX4" fmla="*/ 1971674 w 2290762"/>
              <a:gd name="connsiteY4" fmla="*/ 709613 h 3124200"/>
              <a:gd name="connsiteX5" fmla="*/ 2255702 w 2290762"/>
              <a:gd name="connsiteY5" fmla="*/ 622855 h 3124200"/>
              <a:gd name="connsiteX6" fmla="*/ 2290762 w 2290762"/>
              <a:gd name="connsiteY6" fmla="*/ 593928 h 3124200"/>
              <a:gd name="connsiteX7" fmla="*/ 2290762 w 2290762"/>
              <a:gd name="connsiteY7" fmla="*/ 2945589 h 3124200"/>
              <a:gd name="connsiteX8" fmla="*/ 2112151 w 2290762"/>
              <a:gd name="connsiteY8" fmla="*/ 3124200 h 3124200"/>
              <a:gd name="connsiteX9" fmla="*/ 178611 w 2290762"/>
              <a:gd name="connsiteY9" fmla="*/ 3124200 h 3124200"/>
              <a:gd name="connsiteX10" fmla="*/ 0 w 2290762"/>
              <a:gd name="connsiteY10" fmla="*/ 2945589 h 3124200"/>
              <a:gd name="connsiteX11" fmla="*/ 0 w 2290762"/>
              <a:gd name="connsiteY11" fmla="*/ 178611 h 3124200"/>
              <a:gd name="connsiteX12" fmla="*/ 178611 w 2290762"/>
              <a:gd name="connsiteY12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90762" h="3124200">
                <a:moveTo>
                  <a:pt x="178611" y="0"/>
                </a:moveTo>
                <a:lnTo>
                  <a:pt x="1505699" y="0"/>
                </a:lnTo>
                <a:lnTo>
                  <a:pt x="1503595" y="3876"/>
                </a:lnTo>
                <a:cubicBezTo>
                  <a:pt x="1477889" y="64653"/>
                  <a:pt x="1463674" y="131473"/>
                  <a:pt x="1463674" y="201613"/>
                </a:cubicBezTo>
                <a:cubicBezTo>
                  <a:pt x="1463674" y="482174"/>
                  <a:pt x="1691113" y="709613"/>
                  <a:pt x="1971674" y="709613"/>
                </a:cubicBezTo>
                <a:cubicBezTo>
                  <a:pt x="2076884" y="709613"/>
                  <a:pt x="2174625" y="677630"/>
                  <a:pt x="2255702" y="622855"/>
                </a:cubicBezTo>
                <a:lnTo>
                  <a:pt x="2290762" y="593928"/>
                </a:lnTo>
                <a:lnTo>
                  <a:pt x="2290762" y="2945589"/>
                </a:lnTo>
                <a:cubicBezTo>
                  <a:pt x="2290762" y="3044233"/>
                  <a:pt x="2210795" y="3124200"/>
                  <a:pt x="2112151" y="3124200"/>
                </a:cubicBezTo>
                <a:lnTo>
                  <a:pt x="178611" y="3124200"/>
                </a:lnTo>
                <a:cubicBezTo>
                  <a:pt x="79967" y="3124200"/>
                  <a:pt x="0" y="3044233"/>
                  <a:pt x="0" y="2945589"/>
                </a:cubicBezTo>
                <a:lnTo>
                  <a:pt x="0" y="178611"/>
                </a:lnTo>
                <a:cubicBezTo>
                  <a:pt x="0" y="79967"/>
                  <a:pt x="79967" y="0"/>
                  <a:pt x="178611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outerShdw blurRad="152400" dist="63500" algn="l" rotWithShape="0">
              <a:schemeClr val="accent1">
                <a:lumMod val="25000"/>
                <a:alpha val="20000"/>
              </a:schemeClr>
            </a:outerShdw>
            <a:reflection blurRad="6350" stA="50000" endA="300" endPos="27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" name="文本框 15">
            <a:extLst>
              <a:ext uri="{FF2B5EF4-FFF2-40B4-BE49-F238E27FC236}">
                <a16:creationId xmlns:a16="http://schemas.microsoft.com/office/drawing/2014/main" id="{9C6B7459-AE5C-3ED9-9E1D-167EE2EC2D83}"/>
              </a:ext>
            </a:extLst>
          </p:cNvPr>
          <p:cNvSpPr txBox="1"/>
          <p:nvPr/>
        </p:nvSpPr>
        <p:spPr>
          <a:xfrm>
            <a:off x="2612345" y="2706546"/>
            <a:ext cx="4272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3" name="文本框 16">
            <a:extLst>
              <a:ext uri="{FF2B5EF4-FFF2-40B4-BE49-F238E27FC236}">
                <a16:creationId xmlns:a16="http://schemas.microsoft.com/office/drawing/2014/main" id="{B9709A27-C331-F55E-9F91-718D9B9BA233}"/>
              </a:ext>
            </a:extLst>
          </p:cNvPr>
          <p:cNvSpPr txBox="1"/>
          <p:nvPr/>
        </p:nvSpPr>
        <p:spPr>
          <a:xfrm>
            <a:off x="5280931" y="2706546"/>
            <a:ext cx="4272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4" name="文本框 17">
            <a:extLst>
              <a:ext uri="{FF2B5EF4-FFF2-40B4-BE49-F238E27FC236}">
                <a16:creationId xmlns:a16="http://schemas.microsoft.com/office/drawing/2014/main" id="{2E315A9F-537B-34AD-EDF0-CBE9E57E27DA}"/>
              </a:ext>
            </a:extLst>
          </p:cNvPr>
          <p:cNvSpPr txBox="1"/>
          <p:nvPr/>
        </p:nvSpPr>
        <p:spPr>
          <a:xfrm>
            <a:off x="7949517" y="2706546"/>
            <a:ext cx="4272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5" name="文本框 18">
            <a:extLst>
              <a:ext uri="{FF2B5EF4-FFF2-40B4-BE49-F238E27FC236}">
                <a16:creationId xmlns:a16="http://schemas.microsoft.com/office/drawing/2014/main" id="{C666C4BB-573A-434B-5F40-B35DFAF316AC}"/>
              </a:ext>
            </a:extLst>
          </p:cNvPr>
          <p:cNvSpPr txBox="1"/>
          <p:nvPr/>
        </p:nvSpPr>
        <p:spPr>
          <a:xfrm>
            <a:off x="10555742" y="2706546"/>
            <a:ext cx="4272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6" name="图形 23">
            <a:extLst>
              <a:ext uri="{FF2B5EF4-FFF2-40B4-BE49-F238E27FC236}">
                <a16:creationId xmlns:a16="http://schemas.microsoft.com/office/drawing/2014/main" id="{912BDC9C-EFF9-08C5-76F3-995E2B5CC285}"/>
              </a:ext>
            </a:extLst>
          </p:cNvPr>
          <p:cNvSpPr/>
          <p:nvPr/>
        </p:nvSpPr>
        <p:spPr>
          <a:xfrm>
            <a:off x="1781396" y="3165288"/>
            <a:ext cx="449276" cy="449276"/>
          </a:xfrm>
          <a:custGeom>
            <a:avLst/>
            <a:gdLst>
              <a:gd name="connsiteX0" fmla="*/ 243178 w 486356"/>
              <a:gd name="connsiteY0" fmla="*/ 0 h 486356"/>
              <a:gd name="connsiteX1" fmla="*/ 486357 w 486356"/>
              <a:gd name="connsiteY1" fmla="*/ 243178 h 486356"/>
              <a:gd name="connsiteX2" fmla="*/ 243178 w 486356"/>
              <a:gd name="connsiteY2" fmla="*/ 486357 h 486356"/>
              <a:gd name="connsiteX3" fmla="*/ 0 w 486356"/>
              <a:gd name="connsiteY3" fmla="*/ 243178 h 486356"/>
              <a:gd name="connsiteX4" fmla="*/ 243178 w 486356"/>
              <a:gd name="connsiteY4" fmla="*/ 0 h 486356"/>
              <a:gd name="connsiteX5" fmla="*/ 315451 w 486356"/>
              <a:gd name="connsiteY5" fmla="*/ 267496 h 486356"/>
              <a:gd name="connsiteX6" fmla="*/ 170906 w 486356"/>
              <a:gd name="connsiteY6" fmla="*/ 267496 h 486356"/>
              <a:gd name="connsiteX7" fmla="*/ 200695 w 486356"/>
              <a:gd name="connsiteY7" fmla="*/ 393390 h 486356"/>
              <a:gd name="connsiteX8" fmla="*/ 243178 w 486356"/>
              <a:gd name="connsiteY8" fmla="*/ 437721 h 486356"/>
              <a:gd name="connsiteX9" fmla="*/ 285662 w 486356"/>
              <a:gd name="connsiteY9" fmla="*/ 393390 h 486356"/>
              <a:gd name="connsiteX10" fmla="*/ 315451 w 486356"/>
              <a:gd name="connsiteY10" fmla="*/ 267521 h 486356"/>
              <a:gd name="connsiteX11" fmla="*/ 122197 w 486356"/>
              <a:gd name="connsiteY11" fmla="*/ 267496 h 486356"/>
              <a:gd name="connsiteX12" fmla="*/ 50143 w 486356"/>
              <a:gd name="connsiteY12" fmla="*/ 267521 h 486356"/>
              <a:gd name="connsiteX13" fmla="*/ 159014 w 486356"/>
              <a:gd name="connsiteY13" fmla="*/ 418607 h 486356"/>
              <a:gd name="connsiteX14" fmla="*/ 122197 w 486356"/>
              <a:gd name="connsiteY14" fmla="*/ 267496 h 486356"/>
              <a:gd name="connsiteX15" fmla="*/ 436213 w 486356"/>
              <a:gd name="connsiteY15" fmla="*/ 267521 h 486356"/>
              <a:gd name="connsiteX16" fmla="*/ 364160 w 486356"/>
              <a:gd name="connsiteY16" fmla="*/ 267521 h 486356"/>
              <a:gd name="connsiteX17" fmla="*/ 327367 w 486356"/>
              <a:gd name="connsiteY17" fmla="*/ 418632 h 486356"/>
              <a:gd name="connsiteX18" fmla="*/ 436213 w 486356"/>
              <a:gd name="connsiteY18" fmla="*/ 267521 h 486356"/>
              <a:gd name="connsiteX19" fmla="*/ 158990 w 486356"/>
              <a:gd name="connsiteY19" fmla="*/ 67725 h 486356"/>
              <a:gd name="connsiteX20" fmla="*/ 158358 w 486356"/>
              <a:gd name="connsiteY20" fmla="*/ 68041 h 486356"/>
              <a:gd name="connsiteX21" fmla="*/ 50143 w 486356"/>
              <a:gd name="connsiteY21" fmla="*/ 218860 h 486356"/>
              <a:gd name="connsiteX22" fmla="*/ 122197 w 486356"/>
              <a:gd name="connsiteY22" fmla="*/ 218861 h 486356"/>
              <a:gd name="connsiteX23" fmla="*/ 158990 w 486356"/>
              <a:gd name="connsiteY23" fmla="*/ 67725 h 486356"/>
              <a:gd name="connsiteX24" fmla="*/ 243178 w 486356"/>
              <a:gd name="connsiteY24" fmla="*/ 48636 h 486356"/>
              <a:gd name="connsiteX25" fmla="*/ 200695 w 486356"/>
              <a:gd name="connsiteY25" fmla="*/ 92967 h 486356"/>
              <a:gd name="connsiteX26" fmla="*/ 170881 w 486356"/>
              <a:gd name="connsiteY26" fmla="*/ 218861 h 486356"/>
              <a:gd name="connsiteX27" fmla="*/ 315475 w 486356"/>
              <a:gd name="connsiteY27" fmla="*/ 218861 h 486356"/>
              <a:gd name="connsiteX28" fmla="*/ 285662 w 486356"/>
              <a:gd name="connsiteY28" fmla="*/ 92967 h 486356"/>
              <a:gd name="connsiteX29" fmla="*/ 245148 w 486356"/>
              <a:gd name="connsiteY29" fmla="*/ 48782 h 486356"/>
              <a:gd name="connsiteX30" fmla="*/ 243178 w 486356"/>
              <a:gd name="connsiteY30" fmla="*/ 48636 h 486356"/>
              <a:gd name="connsiteX31" fmla="*/ 327342 w 486356"/>
              <a:gd name="connsiteY31" fmla="*/ 67749 h 486356"/>
              <a:gd name="connsiteX32" fmla="*/ 327902 w 486356"/>
              <a:gd name="connsiteY32" fmla="*/ 68747 h 486356"/>
              <a:gd name="connsiteX33" fmla="*/ 364160 w 486356"/>
              <a:gd name="connsiteY33" fmla="*/ 218885 h 486356"/>
              <a:gd name="connsiteX34" fmla="*/ 436213 w 486356"/>
              <a:gd name="connsiteY34" fmla="*/ 218861 h 486356"/>
              <a:gd name="connsiteX35" fmla="*/ 327342 w 486356"/>
              <a:gd name="connsiteY35" fmla="*/ 67749 h 48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86356" h="486356">
                <a:moveTo>
                  <a:pt x="243178" y="0"/>
                </a:moveTo>
                <a:cubicBezTo>
                  <a:pt x="377486" y="0"/>
                  <a:pt x="486357" y="108871"/>
                  <a:pt x="486357" y="243178"/>
                </a:cubicBezTo>
                <a:cubicBezTo>
                  <a:pt x="486357" y="377486"/>
                  <a:pt x="377486" y="486357"/>
                  <a:pt x="243178" y="486357"/>
                </a:cubicBezTo>
                <a:cubicBezTo>
                  <a:pt x="108871" y="486357"/>
                  <a:pt x="0" y="377486"/>
                  <a:pt x="0" y="243178"/>
                </a:cubicBezTo>
                <a:cubicBezTo>
                  <a:pt x="0" y="108871"/>
                  <a:pt x="108871" y="0"/>
                  <a:pt x="243178" y="0"/>
                </a:cubicBezTo>
                <a:close/>
                <a:moveTo>
                  <a:pt x="315451" y="267496"/>
                </a:moveTo>
                <a:lnTo>
                  <a:pt x="170906" y="267496"/>
                </a:lnTo>
                <a:cubicBezTo>
                  <a:pt x="173581" y="316229"/>
                  <a:pt x="184305" y="360585"/>
                  <a:pt x="200695" y="393390"/>
                </a:cubicBezTo>
                <a:cubicBezTo>
                  <a:pt x="215967" y="423909"/>
                  <a:pt x="232308" y="437721"/>
                  <a:pt x="243178" y="437721"/>
                </a:cubicBezTo>
                <a:cubicBezTo>
                  <a:pt x="254073" y="437721"/>
                  <a:pt x="270390" y="423909"/>
                  <a:pt x="285662" y="393390"/>
                </a:cubicBezTo>
                <a:cubicBezTo>
                  <a:pt x="302052" y="360585"/>
                  <a:pt x="312776" y="316229"/>
                  <a:pt x="315451" y="267521"/>
                </a:cubicBezTo>
                <a:close/>
                <a:moveTo>
                  <a:pt x="122197" y="267496"/>
                </a:moveTo>
                <a:lnTo>
                  <a:pt x="50143" y="267521"/>
                </a:lnTo>
                <a:cubicBezTo>
                  <a:pt x="58437" y="333097"/>
                  <a:pt x="99432" y="389989"/>
                  <a:pt x="159014" y="418607"/>
                </a:cubicBezTo>
                <a:cubicBezTo>
                  <a:pt x="138685" y="379650"/>
                  <a:pt x="125140" y="326686"/>
                  <a:pt x="122197" y="267496"/>
                </a:cubicBezTo>
                <a:close/>
                <a:moveTo>
                  <a:pt x="436213" y="267521"/>
                </a:moveTo>
                <a:lnTo>
                  <a:pt x="364160" y="267521"/>
                </a:lnTo>
                <a:cubicBezTo>
                  <a:pt x="361241" y="326710"/>
                  <a:pt x="347672" y="379650"/>
                  <a:pt x="327367" y="418632"/>
                </a:cubicBezTo>
                <a:cubicBezTo>
                  <a:pt x="386938" y="389992"/>
                  <a:pt x="427920" y="333096"/>
                  <a:pt x="436213" y="267521"/>
                </a:cubicBezTo>
                <a:close/>
                <a:moveTo>
                  <a:pt x="158990" y="67725"/>
                </a:moveTo>
                <a:lnTo>
                  <a:pt x="158358" y="68041"/>
                </a:lnTo>
                <a:cubicBezTo>
                  <a:pt x="99102" y="96779"/>
                  <a:pt x="58388" y="153522"/>
                  <a:pt x="50143" y="218860"/>
                </a:cubicBezTo>
                <a:lnTo>
                  <a:pt x="122197" y="218861"/>
                </a:lnTo>
                <a:cubicBezTo>
                  <a:pt x="125115" y="159671"/>
                  <a:pt x="138685" y="106707"/>
                  <a:pt x="158990" y="67725"/>
                </a:cubicBezTo>
                <a:close/>
                <a:moveTo>
                  <a:pt x="243178" y="48636"/>
                </a:moveTo>
                <a:cubicBezTo>
                  <a:pt x="232284" y="48636"/>
                  <a:pt x="215967" y="62448"/>
                  <a:pt x="200695" y="92967"/>
                </a:cubicBezTo>
                <a:cubicBezTo>
                  <a:pt x="184329" y="125772"/>
                  <a:pt x="173581" y="170128"/>
                  <a:pt x="170881" y="218861"/>
                </a:cubicBezTo>
                <a:lnTo>
                  <a:pt x="315475" y="218861"/>
                </a:lnTo>
                <a:cubicBezTo>
                  <a:pt x="312776" y="170128"/>
                  <a:pt x="302052" y="125772"/>
                  <a:pt x="285662" y="92967"/>
                </a:cubicBezTo>
                <a:cubicBezTo>
                  <a:pt x="271290" y="64223"/>
                  <a:pt x="255994" y="50314"/>
                  <a:pt x="245148" y="48782"/>
                </a:cubicBezTo>
                <a:lnTo>
                  <a:pt x="243178" y="48636"/>
                </a:lnTo>
                <a:close/>
                <a:moveTo>
                  <a:pt x="327342" y="67749"/>
                </a:moveTo>
                <a:lnTo>
                  <a:pt x="327902" y="68747"/>
                </a:lnTo>
                <a:cubicBezTo>
                  <a:pt x="347915" y="107655"/>
                  <a:pt x="361266" y="160182"/>
                  <a:pt x="364160" y="218885"/>
                </a:cubicBezTo>
                <a:lnTo>
                  <a:pt x="436213" y="218861"/>
                </a:lnTo>
                <a:cubicBezTo>
                  <a:pt x="427928" y="153275"/>
                  <a:pt x="386932" y="96372"/>
                  <a:pt x="327342" y="6774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" name="文本框 20">
            <a:extLst>
              <a:ext uri="{FF2B5EF4-FFF2-40B4-BE49-F238E27FC236}">
                <a16:creationId xmlns:a16="http://schemas.microsoft.com/office/drawing/2014/main" id="{8723CA56-BCBD-ED6B-B1E3-B1E02D62A0F1}"/>
              </a:ext>
            </a:extLst>
          </p:cNvPr>
          <p:cNvSpPr txBox="1"/>
          <p:nvPr/>
        </p:nvSpPr>
        <p:spPr>
          <a:xfrm>
            <a:off x="1496345" y="3813132"/>
            <a:ext cx="10193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gradFill>
                  <a:gsLst>
                    <a:gs pos="0">
                      <a:schemeClr val="accent3"/>
                    </a:gs>
                    <a:gs pos="540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4200000" scaled="0"/>
                </a:gradFill>
                <a:latin typeface="+mj-ea"/>
                <a:ea typeface="+mj-ea"/>
              </a:rPr>
              <a:t>标题一</a:t>
            </a:r>
          </a:p>
        </p:txBody>
      </p:sp>
      <p:sp>
        <p:nvSpPr>
          <p:cNvPr id="18" name="文本框 21">
            <a:extLst>
              <a:ext uri="{FF2B5EF4-FFF2-40B4-BE49-F238E27FC236}">
                <a16:creationId xmlns:a16="http://schemas.microsoft.com/office/drawing/2014/main" id="{3BF2F5E3-6729-C21D-B0B8-1E65BCE28DA6}"/>
              </a:ext>
            </a:extLst>
          </p:cNvPr>
          <p:cNvSpPr txBox="1"/>
          <p:nvPr/>
        </p:nvSpPr>
        <p:spPr>
          <a:xfrm>
            <a:off x="1080182" y="4360524"/>
            <a:ext cx="1851704" cy="101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9" name="图形 21">
            <a:extLst>
              <a:ext uri="{FF2B5EF4-FFF2-40B4-BE49-F238E27FC236}">
                <a16:creationId xmlns:a16="http://schemas.microsoft.com/office/drawing/2014/main" id="{B83D7DBA-6276-1097-4CE3-EDA4C7B0193E}"/>
              </a:ext>
            </a:extLst>
          </p:cNvPr>
          <p:cNvSpPr/>
          <p:nvPr/>
        </p:nvSpPr>
        <p:spPr>
          <a:xfrm>
            <a:off x="4477270" y="3167607"/>
            <a:ext cx="394704" cy="393690"/>
          </a:xfrm>
          <a:custGeom>
            <a:avLst/>
            <a:gdLst>
              <a:gd name="connsiteX0" fmla="*/ 398773 w 463934"/>
              <a:gd name="connsiteY0" fmla="*/ 414133 h 462744"/>
              <a:gd name="connsiteX1" fmla="*/ 422981 w 463934"/>
              <a:gd name="connsiteY1" fmla="*/ 438341 h 462744"/>
              <a:gd name="connsiteX2" fmla="*/ 398773 w 463934"/>
              <a:gd name="connsiteY2" fmla="*/ 462550 h 462744"/>
              <a:gd name="connsiteX3" fmla="*/ 65132 w 463934"/>
              <a:gd name="connsiteY3" fmla="*/ 462744 h 462744"/>
              <a:gd name="connsiteX4" fmla="*/ 41082 w 463934"/>
              <a:gd name="connsiteY4" fmla="*/ 441393 h 462744"/>
              <a:gd name="connsiteX5" fmla="*/ 40936 w 463934"/>
              <a:gd name="connsiteY5" fmla="*/ 438572 h 462744"/>
              <a:gd name="connsiteX6" fmla="*/ 65132 w 463934"/>
              <a:gd name="connsiteY6" fmla="*/ 414352 h 462744"/>
              <a:gd name="connsiteX7" fmla="*/ 398773 w 463934"/>
              <a:gd name="connsiteY7" fmla="*/ 414157 h 462744"/>
              <a:gd name="connsiteX8" fmla="*/ 247613 w 463934"/>
              <a:gd name="connsiteY8" fmla="*/ 4377 h 462744"/>
              <a:gd name="connsiteX9" fmla="*/ 255906 w 463934"/>
              <a:gd name="connsiteY9" fmla="*/ 11697 h 462744"/>
              <a:gd name="connsiteX10" fmla="*/ 258021 w 463934"/>
              <a:gd name="connsiteY10" fmla="*/ 14761 h 462744"/>
              <a:gd name="connsiteX11" fmla="*/ 346441 w 463934"/>
              <a:gd name="connsiteY11" fmla="*/ 161689 h 462744"/>
              <a:gd name="connsiteX12" fmla="*/ 414944 w 463934"/>
              <a:gd name="connsiteY12" fmla="*/ 108774 h 462744"/>
              <a:gd name="connsiteX13" fmla="*/ 453050 w 463934"/>
              <a:gd name="connsiteY13" fmla="*/ 109503 h 462744"/>
              <a:gd name="connsiteX14" fmla="*/ 455409 w 463934"/>
              <a:gd name="connsiteY14" fmla="*/ 111740 h 462744"/>
              <a:gd name="connsiteX15" fmla="*/ 457598 w 463934"/>
              <a:gd name="connsiteY15" fmla="*/ 114245 h 462744"/>
              <a:gd name="connsiteX16" fmla="*/ 463896 w 463934"/>
              <a:gd name="connsiteY16" fmla="*/ 134380 h 462744"/>
              <a:gd name="connsiteX17" fmla="*/ 463483 w 463934"/>
              <a:gd name="connsiteY17" fmla="*/ 137979 h 462744"/>
              <a:gd name="connsiteX18" fmla="*/ 426179 w 463934"/>
              <a:gd name="connsiteY18" fmla="*/ 354505 h 462744"/>
              <a:gd name="connsiteX19" fmla="*/ 387879 w 463934"/>
              <a:gd name="connsiteY19" fmla="*/ 389693 h 462744"/>
              <a:gd name="connsiteX20" fmla="*/ 384231 w 463934"/>
              <a:gd name="connsiteY20" fmla="*/ 389839 h 462744"/>
              <a:gd name="connsiteX21" fmla="*/ 79674 w 463934"/>
              <a:gd name="connsiteY21" fmla="*/ 389839 h 462744"/>
              <a:gd name="connsiteX22" fmla="*/ 38504 w 463934"/>
              <a:gd name="connsiteY22" fmla="*/ 358056 h 462744"/>
              <a:gd name="connsiteX23" fmla="*/ 37750 w 463934"/>
              <a:gd name="connsiteY23" fmla="*/ 354505 h 462744"/>
              <a:gd name="connsiteX24" fmla="*/ 447 w 463934"/>
              <a:gd name="connsiteY24" fmla="*/ 138150 h 462744"/>
              <a:gd name="connsiteX25" fmla="*/ 25238 w 463934"/>
              <a:gd name="connsiteY25" fmla="*/ 103030 h 462744"/>
              <a:gd name="connsiteX26" fmla="*/ 46091 w 463934"/>
              <a:gd name="connsiteY26" fmla="*/ 106950 h 462744"/>
              <a:gd name="connsiteX27" fmla="*/ 49083 w 463934"/>
              <a:gd name="connsiteY27" fmla="*/ 109017 h 462744"/>
              <a:gd name="connsiteX28" fmla="*/ 117464 w 463934"/>
              <a:gd name="connsiteY28" fmla="*/ 162297 h 462744"/>
              <a:gd name="connsiteX29" fmla="*/ 205908 w 463934"/>
              <a:gd name="connsiteY29" fmla="*/ 14785 h 462744"/>
              <a:gd name="connsiteX30" fmla="*/ 247604 w 463934"/>
              <a:gd name="connsiteY30" fmla="*/ 4323 h 462744"/>
              <a:gd name="connsiteX31" fmla="*/ 247613 w 463934"/>
              <a:gd name="connsiteY31" fmla="*/ 4329 h 462744"/>
              <a:gd name="connsiteX32" fmla="*/ 232001 w 463934"/>
              <a:gd name="connsiteY32" fmla="*/ 65853 h 462744"/>
              <a:gd name="connsiteX33" fmla="*/ 145041 w 463934"/>
              <a:gd name="connsiteY33" fmla="*/ 210909 h 462744"/>
              <a:gd name="connsiteX34" fmla="*/ 111674 w 463934"/>
              <a:gd name="connsiteY34" fmla="*/ 219238 h 462744"/>
              <a:gd name="connsiteX35" fmla="*/ 109245 w 463934"/>
              <a:gd name="connsiteY35" fmla="*/ 217572 h 462744"/>
              <a:gd name="connsiteX36" fmla="*/ 56378 w 463934"/>
              <a:gd name="connsiteY36" fmla="*/ 176353 h 462744"/>
              <a:gd name="connsiteX37" fmla="*/ 84757 w 463934"/>
              <a:gd name="connsiteY37" fmla="*/ 341155 h 462744"/>
              <a:gd name="connsiteX38" fmla="*/ 379124 w 463934"/>
              <a:gd name="connsiteY38" fmla="*/ 341155 h 462744"/>
              <a:gd name="connsiteX39" fmla="*/ 407600 w 463934"/>
              <a:gd name="connsiteY39" fmla="*/ 175842 h 462744"/>
              <a:gd name="connsiteX40" fmla="*/ 354563 w 463934"/>
              <a:gd name="connsiteY40" fmla="*/ 216842 h 462744"/>
              <a:gd name="connsiteX41" fmla="*/ 320450 w 463934"/>
              <a:gd name="connsiteY41" fmla="*/ 212485 h 462744"/>
              <a:gd name="connsiteX42" fmla="*/ 318840 w 463934"/>
              <a:gd name="connsiteY42" fmla="*/ 210130 h 462744"/>
              <a:gd name="connsiteX43" fmla="*/ 232001 w 463934"/>
              <a:gd name="connsiteY43" fmla="*/ 65828 h 46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63934" h="462744">
                <a:moveTo>
                  <a:pt x="398773" y="414133"/>
                </a:moveTo>
                <a:cubicBezTo>
                  <a:pt x="412143" y="414133"/>
                  <a:pt x="422981" y="424971"/>
                  <a:pt x="422981" y="438341"/>
                </a:cubicBezTo>
                <a:cubicBezTo>
                  <a:pt x="422981" y="451711"/>
                  <a:pt x="412143" y="462550"/>
                  <a:pt x="398773" y="462550"/>
                </a:cubicBezTo>
                <a:lnTo>
                  <a:pt x="65132" y="462744"/>
                </a:lnTo>
                <a:cubicBezTo>
                  <a:pt x="52861" y="462755"/>
                  <a:pt x="42525" y="453579"/>
                  <a:pt x="41082" y="441393"/>
                </a:cubicBezTo>
                <a:lnTo>
                  <a:pt x="40936" y="438572"/>
                </a:lnTo>
                <a:cubicBezTo>
                  <a:pt x="40936" y="425197"/>
                  <a:pt x="51757" y="414352"/>
                  <a:pt x="65132" y="414352"/>
                </a:cubicBezTo>
                <a:lnTo>
                  <a:pt x="398773" y="414157"/>
                </a:lnTo>
                <a:close/>
                <a:moveTo>
                  <a:pt x="247613" y="4377"/>
                </a:moveTo>
                <a:cubicBezTo>
                  <a:pt x="250799" y="6298"/>
                  <a:pt x="253620" y="8779"/>
                  <a:pt x="255906" y="11697"/>
                </a:cubicBezTo>
                <a:lnTo>
                  <a:pt x="258021" y="14761"/>
                </a:lnTo>
                <a:lnTo>
                  <a:pt x="346441" y="161689"/>
                </a:lnTo>
                <a:lnTo>
                  <a:pt x="414944" y="108774"/>
                </a:lnTo>
                <a:cubicBezTo>
                  <a:pt x="426240" y="100035"/>
                  <a:pt x="442097" y="100338"/>
                  <a:pt x="453050" y="109503"/>
                </a:cubicBezTo>
                <a:lnTo>
                  <a:pt x="455409" y="111740"/>
                </a:lnTo>
                <a:lnTo>
                  <a:pt x="457598" y="114245"/>
                </a:lnTo>
                <a:cubicBezTo>
                  <a:pt x="462048" y="120008"/>
                  <a:pt x="464261" y="127182"/>
                  <a:pt x="463896" y="134380"/>
                </a:cubicBezTo>
                <a:lnTo>
                  <a:pt x="463483" y="137979"/>
                </a:lnTo>
                <a:lnTo>
                  <a:pt x="426179" y="354505"/>
                </a:lnTo>
                <a:cubicBezTo>
                  <a:pt x="422899" y="373579"/>
                  <a:pt x="407162" y="388038"/>
                  <a:pt x="387879" y="389693"/>
                </a:cubicBezTo>
                <a:lnTo>
                  <a:pt x="384231" y="389839"/>
                </a:lnTo>
                <a:lnTo>
                  <a:pt x="79674" y="389839"/>
                </a:lnTo>
                <a:cubicBezTo>
                  <a:pt x="60320" y="389839"/>
                  <a:pt x="43404" y="376779"/>
                  <a:pt x="38504" y="358056"/>
                </a:cubicBezTo>
                <a:lnTo>
                  <a:pt x="37750" y="354505"/>
                </a:lnTo>
                <a:lnTo>
                  <a:pt x="447" y="138150"/>
                </a:lnTo>
                <a:cubicBezTo>
                  <a:pt x="-2405" y="121606"/>
                  <a:pt x="8694" y="105882"/>
                  <a:pt x="25238" y="103030"/>
                </a:cubicBezTo>
                <a:cubicBezTo>
                  <a:pt x="32434" y="101789"/>
                  <a:pt x="39837" y="103181"/>
                  <a:pt x="46091" y="106950"/>
                </a:cubicBezTo>
                <a:lnTo>
                  <a:pt x="49083" y="109017"/>
                </a:lnTo>
                <a:lnTo>
                  <a:pt x="117464" y="162297"/>
                </a:lnTo>
                <a:lnTo>
                  <a:pt x="205908" y="14785"/>
                </a:lnTo>
                <a:cubicBezTo>
                  <a:pt x="214533" y="382"/>
                  <a:pt x="233201" y="-4302"/>
                  <a:pt x="247604" y="4323"/>
                </a:cubicBezTo>
                <a:cubicBezTo>
                  <a:pt x="247607" y="4325"/>
                  <a:pt x="247610" y="4327"/>
                  <a:pt x="247613" y="4329"/>
                </a:cubicBezTo>
                <a:close/>
                <a:moveTo>
                  <a:pt x="232001" y="65853"/>
                </a:moveTo>
                <a:lnTo>
                  <a:pt x="145041" y="210909"/>
                </a:lnTo>
                <a:cubicBezTo>
                  <a:pt x="138127" y="222423"/>
                  <a:pt x="123188" y="226152"/>
                  <a:pt x="111674" y="219238"/>
                </a:cubicBezTo>
                <a:cubicBezTo>
                  <a:pt x="110831" y="218732"/>
                  <a:pt x="110020" y="218176"/>
                  <a:pt x="109245" y="217572"/>
                </a:cubicBezTo>
                <a:lnTo>
                  <a:pt x="56378" y="176353"/>
                </a:lnTo>
                <a:lnTo>
                  <a:pt x="84757" y="341155"/>
                </a:lnTo>
                <a:lnTo>
                  <a:pt x="379124" y="341155"/>
                </a:lnTo>
                <a:lnTo>
                  <a:pt x="407600" y="175842"/>
                </a:lnTo>
                <a:lnTo>
                  <a:pt x="354563" y="216842"/>
                </a:lnTo>
                <a:cubicBezTo>
                  <a:pt x="343940" y="225059"/>
                  <a:pt x="328667" y="223108"/>
                  <a:pt x="320450" y="212485"/>
                </a:cubicBezTo>
                <a:cubicBezTo>
                  <a:pt x="319868" y="211732"/>
                  <a:pt x="319330" y="210946"/>
                  <a:pt x="318840" y="210130"/>
                </a:cubicBezTo>
                <a:lnTo>
                  <a:pt x="232001" y="6582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图形 25">
            <a:extLst>
              <a:ext uri="{FF2B5EF4-FFF2-40B4-BE49-F238E27FC236}">
                <a16:creationId xmlns:a16="http://schemas.microsoft.com/office/drawing/2014/main" id="{76E8BC93-F9D5-34B9-06C4-FFA4F2C046E1}"/>
              </a:ext>
            </a:extLst>
          </p:cNvPr>
          <p:cNvSpPr/>
          <p:nvPr/>
        </p:nvSpPr>
        <p:spPr>
          <a:xfrm>
            <a:off x="7131303" y="3174727"/>
            <a:ext cx="423810" cy="370328"/>
          </a:xfrm>
          <a:custGeom>
            <a:avLst/>
            <a:gdLst>
              <a:gd name="connsiteX0" fmla="*/ 42720 w 498145"/>
              <a:gd name="connsiteY0" fmla="*/ 42744 h 435284"/>
              <a:gd name="connsiteX1" fmla="*/ 249063 w 498145"/>
              <a:gd name="connsiteY1" fmla="*/ 42726 h 435284"/>
              <a:gd name="connsiteX2" fmla="*/ 249081 w 498145"/>
              <a:gd name="connsiteY2" fmla="*/ 42744 h 435284"/>
              <a:gd name="connsiteX3" fmla="*/ 455424 w 498145"/>
              <a:gd name="connsiteY3" fmla="*/ 42772 h 435284"/>
              <a:gd name="connsiteX4" fmla="*/ 459673 w 498145"/>
              <a:gd name="connsiteY4" fmla="*/ 244655 h 435284"/>
              <a:gd name="connsiteX5" fmla="*/ 455418 w 498145"/>
              <a:gd name="connsiteY5" fmla="*/ 249105 h 435284"/>
              <a:gd name="connsiteX6" fmla="*/ 283466 w 498145"/>
              <a:gd name="connsiteY6" fmla="*/ 421032 h 435284"/>
              <a:gd name="connsiteX7" fmla="*/ 214685 w 498145"/>
              <a:gd name="connsiteY7" fmla="*/ 421046 h 435284"/>
              <a:gd name="connsiteX8" fmla="*/ 214671 w 498145"/>
              <a:gd name="connsiteY8" fmla="*/ 421032 h 435284"/>
              <a:gd name="connsiteX9" fmla="*/ 42744 w 498145"/>
              <a:gd name="connsiteY9" fmla="*/ 249105 h 435284"/>
              <a:gd name="connsiteX10" fmla="*/ 42726 w 498145"/>
              <a:gd name="connsiteY10" fmla="*/ 42761 h 435284"/>
              <a:gd name="connsiteX11" fmla="*/ 42744 w 498145"/>
              <a:gd name="connsiteY11" fmla="*/ 42744 h 435284"/>
              <a:gd name="connsiteX12" fmla="*/ 77129 w 498145"/>
              <a:gd name="connsiteY12" fmla="*/ 77154 h 435284"/>
              <a:gd name="connsiteX13" fmla="*/ 73457 w 498145"/>
              <a:gd name="connsiteY13" fmla="*/ 210829 h 435284"/>
              <a:gd name="connsiteX14" fmla="*/ 77105 w 498145"/>
              <a:gd name="connsiteY14" fmla="*/ 214720 h 435284"/>
              <a:gd name="connsiteX15" fmla="*/ 249081 w 498145"/>
              <a:gd name="connsiteY15" fmla="*/ 386647 h 435284"/>
              <a:gd name="connsiteX16" fmla="*/ 386622 w 498145"/>
              <a:gd name="connsiteY16" fmla="*/ 249105 h 435284"/>
              <a:gd name="connsiteX17" fmla="*/ 335069 w 498145"/>
              <a:gd name="connsiteY17" fmla="*/ 197503 h 435284"/>
              <a:gd name="connsiteX18" fmla="*/ 292050 w 498145"/>
              <a:gd name="connsiteY18" fmla="*/ 240497 h 435284"/>
              <a:gd name="connsiteX19" fmla="*/ 178875 w 498145"/>
              <a:gd name="connsiteY19" fmla="*/ 246916 h 435284"/>
              <a:gd name="connsiteX20" fmla="*/ 175082 w 498145"/>
              <a:gd name="connsiteY20" fmla="*/ 243707 h 435284"/>
              <a:gd name="connsiteX21" fmla="*/ 171677 w 498145"/>
              <a:gd name="connsiteY21" fmla="*/ 240497 h 435284"/>
              <a:gd name="connsiteX22" fmla="*/ 165209 w 498145"/>
              <a:gd name="connsiteY22" fmla="*/ 127492 h 435284"/>
              <a:gd name="connsiteX23" fmla="*/ 168418 w 498145"/>
              <a:gd name="connsiteY23" fmla="*/ 123601 h 435284"/>
              <a:gd name="connsiteX24" fmla="*/ 171701 w 498145"/>
              <a:gd name="connsiteY24" fmla="*/ 120123 h 435284"/>
              <a:gd name="connsiteX25" fmla="*/ 214671 w 498145"/>
              <a:gd name="connsiteY25" fmla="*/ 77154 h 435284"/>
              <a:gd name="connsiteX26" fmla="*/ 84668 w 498145"/>
              <a:gd name="connsiteY26" fmla="*/ 70345 h 435284"/>
              <a:gd name="connsiteX27" fmla="*/ 80631 w 498145"/>
              <a:gd name="connsiteY27" fmla="*/ 73798 h 435284"/>
              <a:gd name="connsiteX28" fmla="*/ 77129 w 498145"/>
              <a:gd name="connsiteY28" fmla="*/ 77154 h 435284"/>
              <a:gd name="connsiteX29" fmla="*/ 206622 w 498145"/>
              <a:gd name="connsiteY29" fmla="*/ 153949 h 435284"/>
              <a:gd name="connsiteX30" fmla="*/ 204433 w 498145"/>
              <a:gd name="connsiteY30" fmla="*/ 156284 h 435284"/>
              <a:gd name="connsiteX31" fmla="*/ 207821 w 498145"/>
              <a:gd name="connsiteY31" fmla="*/ 207758 h 435284"/>
              <a:gd name="connsiteX32" fmla="*/ 254893 w 498145"/>
              <a:gd name="connsiteY32" fmla="*/ 208616 h 435284"/>
              <a:gd name="connsiteX33" fmla="*/ 257665 w 498145"/>
              <a:gd name="connsiteY33" fmla="*/ 206111 h 435284"/>
              <a:gd name="connsiteX34" fmla="*/ 317852 w 498145"/>
              <a:gd name="connsiteY34" fmla="*/ 145924 h 435284"/>
              <a:gd name="connsiteX35" fmla="*/ 352237 w 498145"/>
              <a:gd name="connsiteY35" fmla="*/ 145924 h 435284"/>
              <a:gd name="connsiteX36" fmla="*/ 421032 w 498145"/>
              <a:gd name="connsiteY36" fmla="*/ 214695 h 435284"/>
              <a:gd name="connsiteX37" fmla="*/ 424364 w 498145"/>
              <a:gd name="connsiteY37" fmla="*/ 211194 h 435284"/>
              <a:gd name="connsiteX38" fmla="*/ 427841 w 498145"/>
              <a:gd name="connsiteY38" fmla="*/ 84692 h 435284"/>
              <a:gd name="connsiteX39" fmla="*/ 424364 w 498145"/>
              <a:gd name="connsiteY39" fmla="*/ 80655 h 435284"/>
              <a:gd name="connsiteX40" fmla="*/ 421032 w 498145"/>
              <a:gd name="connsiteY40" fmla="*/ 77154 h 435284"/>
              <a:gd name="connsiteX41" fmla="*/ 287333 w 498145"/>
              <a:gd name="connsiteY41" fmla="*/ 73482 h 435284"/>
              <a:gd name="connsiteX42" fmla="*/ 283442 w 498145"/>
              <a:gd name="connsiteY42" fmla="*/ 77129 h 435284"/>
              <a:gd name="connsiteX43" fmla="*/ 206622 w 498145"/>
              <a:gd name="connsiteY43" fmla="*/ 153974 h 43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98145" h="435284">
                <a:moveTo>
                  <a:pt x="42720" y="42744"/>
                </a:moveTo>
                <a:cubicBezTo>
                  <a:pt x="99695" y="-14241"/>
                  <a:pt x="192078" y="-14249"/>
                  <a:pt x="249063" y="42726"/>
                </a:cubicBezTo>
                <a:cubicBezTo>
                  <a:pt x="249069" y="42732"/>
                  <a:pt x="249075" y="42738"/>
                  <a:pt x="249081" y="42744"/>
                </a:cubicBezTo>
                <a:cubicBezTo>
                  <a:pt x="306069" y="-14228"/>
                  <a:pt x="398452" y="-14216"/>
                  <a:pt x="455424" y="42772"/>
                </a:cubicBezTo>
                <a:cubicBezTo>
                  <a:pt x="510698" y="98061"/>
                  <a:pt x="512571" y="187090"/>
                  <a:pt x="459673" y="244655"/>
                </a:cubicBezTo>
                <a:lnTo>
                  <a:pt x="455418" y="249105"/>
                </a:lnTo>
                <a:lnTo>
                  <a:pt x="283466" y="421032"/>
                </a:lnTo>
                <a:cubicBezTo>
                  <a:pt x="264477" y="440029"/>
                  <a:pt x="233682" y="440036"/>
                  <a:pt x="214685" y="421046"/>
                </a:cubicBezTo>
                <a:cubicBezTo>
                  <a:pt x="214680" y="421041"/>
                  <a:pt x="214676" y="421037"/>
                  <a:pt x="214671" y="421032"/>
                </a:cubicBezTo>
                <a:lnTo>
                  <a:pt x="42744" y="249105"/>
                </a:lnTo>
                <a:cubicBezTo>
                  <a:pt x="-14241" y="192130"/>
                  <a:pt x="-14249" y="99746"/>
                  <a:pt x="42726" y="42761"/>
                </a:cubicBezTo>
                <a:cubicBezTo>
                  <a:pt x="42732" y="42756"/>
                  <a:pt x="42738" y="42750"/>
                  <a:pt x="42744" y="42744"/>
                </a:cubicBezTo>
                <a:close/>
                <a:moveTo>
                  <a:pt x="77129" y="77154"/>
                </a:moveTo>
                <a:cubicBezTo>
                  <a:pt x="40614" y="113672"/>
                  <a:pt x="39002" y="172360"/>
                  <a:pt x="73457" y="210829"/>
                </a:cubicBezTo>
                <a:lnTo>
                  <a:pt x="77105" y="214720"/>
                </a:lnTo>
                <a:lnTo>
                  <a:pt x="249081" y="386647"/>
                </a:lnTo>
                <a:lnTo>
                  <a:pt x="386622" y="249105"/>
                </a:lnTo>
                <a:lnTo>
                  <a:pt x="335069" y="197503"/>
                </a:lnTo>
                <a:lnTo>
                  <a:pt x="292050" y="240497"/>
                </a:lnTo>
                <a:cubicBezTo>
                  <a:pt x="261445" y="271102"/>
                  <a:pt x="212745" y="273864"/>
                  <a:pt x="178875" y="246916"/>
                </a:cubicBezTo>
                <a:lnTo>
                  <a:pt x="175082" y="243707"/>
                </a:lnTo>
                <a:lnTo>
                  <a:pt x="171677" y="240497"/>
                </a:lnTo>
                <a:cubicBezTo>
                  <a:pt x="141200" y="209908"/>
                  <a:pt x="138421" y="161358"/>
                  <a:pt x="165209" y="127492"/>
                </a:cubicBezTo>
                <a:lnTo>
                  <a:pt x="168418" y="123601"/>
                </a:lnTo>
                <a:lnTo>
                  <a:pt x="171701" y="120123"/>
                </a:lnTo>
                <a:lnTo>
                  <a:pt x="214671" y="77154"/>
                </a:lnTo>
                <a:cubicBezTo>
                  <a:pt x="179466" y="41947"/>
                  <a:pt x="123359" y="39008"/>
                  <a:pt x="84668" y="70345"/>
                </a:cubicBezTo>
                <a:lnTo>
                  <a:pt x="80631" y="73798"/>
                </a:lnTo>
                <a:lnTo>
                  <a:pt x="77129" y="77154"/>
                </a:lnTo>
                <a:close/>
                <a:moveTo>
                  <a:pt x="206622" y="153949"/>
                </a:moveTo>
                <a:lnTo>
                  <a:pt x="204433" y="156284"/>
                </a:lnTo>
                <a:cubicBezTo>
                  <a:pt x="191155" y="171434"/>
                  <a:pt x="192672" y="194480"/>
                  <a:pt x="207821" y="207758"/>
                </a:cubicBezTo>
                <a:cubicBezTo>
                  <a:pt x="221203" y="219487"/>
                  <a:pt x="241093" y="219849"/>
                  <a:pt x="254893" y="208616"/>
                </a:cubicBezTo>
                <a:lnTo>
                  <a:pt x="257665" y="206111"/>
                </a:lnTo>
                <a:lnTo>
                  <a:pt x="317852" y="145924"/>
                </a:lnTo>
                <a:cubicBezTo>
                  <a:pt x="327348" y="136431"/>
                  <a:pt x="342741" y="136431"/>
                  <a:pt x="352237" y="145924"/>
                </a:cubicBezTo>
                <a:lnTo>
                  <a:pt x="421032" y="214695"/>
                </a:lnTo>
                <a:lnTo>
                  <a:pt x="424364" y="211194"/>
                </a:lnTo>
                <a:cubicBezTo>
                  <a:pt x="456543" y="175647"/>
                  <a:pt x="458019" y="121953"/>
                  <a:pt x="427841" y="84692"/>
                </a:cubicBezTo>
                <a:lnTo>
                  <a:pt x="424364" y="80655"/>
                </a:lnTo>
                <a:lnTo>
                  <a:pt x="421032" y="77154"/>
                </a:lnTo>
                <a:cubicBezTo>
                  <a:pt x="384510" y="40624"/>
                  <a:pt x="325805" y="39011"/>
                  <a:pt x="287333" y="73482"/>
                </a:cubicBezTo>
                <a:lnTo>
                  <a:pt x="283442" y="77129"/>
                </a:lnTo>
                <a:lnTo>
                  <a:pt x="206622" y="15397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1" name="图形 27">
            <a:extLst>
              <a:ext uri="{FF2B5EF4-FFF2-40B4-BE49-F238E27FC236}">
                <a16:creationId xmlns:a16="http://schemas.microsoft.com/office/drawing/2014/main" id="{57B427A3-1CF3-CCAF-29B4-9F4D9B5DE98A}"/>
              </a:ext>
            </a:extLst>
          </p:cNvPr>
          <p:cNvSpPr/>
          <p:nvPr/>
        </p:nvSpPr>
        <p:spPr>
          <a:xfrm>
            <a:off x="9784217" y="3161482"/>
            <a:ext cx="455158" cy="413780"/>
          </a:xfrm>
          <a:custGeom>
            <a:avLst/>
            <a:gdLst>
              <a:gd name="connsiteX0" fmla="*/ 243178 w 534992"/>
              <a:gd name="connsiteY0" fmla="*/ 218861 h 486356"/>
              <a:gd name="connsiteX1" fmla="*/ 340450 w 534992"/>
              <a:gd name="connsiteY1" fmla="*/ 316132 h 486356"/>
              <a:gd name="connsiteX2" fmla="*/ 340450 w 534992"/>
              <a:gd name="connsiteY2" fmla="*/ 437721 h 486356"/>
              <a:gd name="connsiteX3" fmla="*/ 291814 w 534992"/>
              <a:gd name="connsiteY3" fmla="*/ 486357 h 486356"/>
              <a:gd name="connsiteX4" fmla="*/ 48636 w 534992"/>
              <a:gd name="connsiteY4" fmla="*/ 486357 h 486356"/>
              <a:gd name="connsiteX5" fmla="*/ 0 w 534992"/>
              <a:gd name="connsiteY5" fmla="*/ 437721 h 486356"/>
              <a:gd name="connsiteX6" fmla="*/ 0 w 534992"/>
              <a:gd name="connsiteY6" fmla="*/ 316132 h 486356"/>
              <a:gd name="connsiteX7" fmla="*/ 97271 w 534992"/>
              <a:gd name="connsiteY7" fmla="*/ 218861 h 486356"/>
              <a:gd name="connsiteX8" fmla="*/ 243178 w 534992"/>
              <a:gd name="connsiteY8" fmla="*/ 218861 h 486356"/>
              <a:gd name="connsiteX9" fmla="*/ 376926 w 534992"/>
              <a:gd name="connsiteY9" fmla="*/ 267496 h 486356"/>
              <a:gd name="connsiteX10" fmla="*/ 437721 w 534992"/>
              <a:gd name="connsiteY10" fmla="*/ 267496 h 486356"/>
              <a:gd name="connsiteX11" fmla="*/ 534992 w 534992"/>
              <a:gd name="connsiteY11" fmla="*/ 364768 h 486356"/>
              <a:gd name="connsiteX12" fmla="*/ 534992 w 534992"/>
              <a:gd name="connsiteY12" fmla="*/ 437721 h 486356"/>
              <a:gd name="connsiteX13" fmla="*/ 486357 w 534992"/>
              <a:gd name="connsiteY13" fmla="*/ 486357 h 486356"/>
              <a:gd name="connsiteX14" fmla="*/ 389085 w 534992"/>
              <a:gd name="connsiteY14" fmla="*/ 486357 h 486356"/>
              <a:gd name="connsiteX15" fmla="*/ 389085 w 534992"/>
              <a:gd name="connsiteY15" fmla="*/ 437721 h 486356"/>
              <a:gd name="connsiteX16" fmla="*/ 486357 w 534992"/>
              <a:gd name="connsiteY16" fmla="*/ 437721 h 486356"/>
              <a:gd name="connsiteX17" fmla="*/ 486357 w 534992"/>
              <a:gd name="connsiteY17" fmla="*/ 364768 h 486356"/>
              <a:gd name="connsiteX18" fmla="*/ 440153 w 534992"/>
              <a:gd name="connsiteY18" fmla="*/ 316132 h 486356"/>
              <a:gd name="connsiteX19" fmla="*/ 389085 w 534992"/>
              <a:gd name="connsiteY19" fmla="*/ 316132 h 486356"/>
              <a:gd name="connsiteX20" fmla="*/ 376926 w 534992"/>
              <a:gd name="connsiteY20" fmla="*/ 267496 h 486356"/>
              <a:gd name="connsiteX21" fmla="*/ 243178 w 534992"/>
              <a:gd name="connsiteY21" fmla="*/ 267496 h 486356"/>
              <a:gd name="connsiteX22" fmla="*/ 97271 w 534992"/>
              <a:gd name="connsiteY22" fmla="*/ 267496 h 486356"/>
              <a:gd name="connsiteX23" fmla="*/ 48636 w 534992"/>
              <a:gd name="connsiteY23" fmla="*/ 313700 h 486356"/>
              <a:gd name="connsiteX24" fmla="*/ 48636 w 534992"/>
              <a:gd name="connsiteY24" fmla="*/ 437721 h 486356"/>
              <a:gd name="connsiteX25" fmla="*/ 291814 w 534992"/>
              <a:gd name="connsiteY25" fmla="*/ 437721 h 486356"/>
              <a:gd name="connsiteX26" fmla="*/ 291814 w 534992"/>
              <a:gd name="connsiteY26" fmla="*/ 316132 h 486356"/>
              <a:gd name="connsiteX27" fmla="*/ 245610 w 534992"/>
              <a:gd name="connsiteY27" fmla="*/ 267496 h 486356"/>
              <a:gd name="connsiteX28" fmla="*/ 243178 w 534992"/>
              <a:gd name="connsiteY28" fmla="*/ 267496 h 486356"/>
              <a:gd name="connsiteX29" fmla="*/ 393949 w 534992"/>
              <a:gd name="connsiteY29" fmla="*/ 97271 h 486356"/>
              <a:gd name="connsiteX30" fmla="*/ 466902 w 534992"/>
              <a:gd name="connsiteY30" fmla="*/ 170225 h 486356"/>
              <a:gd name="connsiteX31" fmla="*/ 393949 w 534992"/>
              <a:gd name="connsiteY31" fmla="*/ 243178 h 486356"/>
              <a:gd name="connsiteX32" fmla="*/ 320995 w 534992"/>
              <a:gd name="connsiteY32" fmla="*/ 170225 h 486356"/>
              <a:gd name="connsiteX33" fmla="*/ 393949 w 534992"/>
              <a:gd name="connsiteY33" fmla="*/ 97271 h 486356"/>
              <a:gd name="connsiteX34" fmla="*/ 170225 w 534992"/>
              <a:gd name="connsiteY34" fmla="*/ 0 h 486356"/>
              <a:gd name="connsiteX35" fmla="*/ 267496 w 534992"/>
              <a:gd name="connsiteY35" fmla="*/ 97271 h 486356"/>
              <a:gd name="connsiteX36" fmla="*/ 170225 w 534992"/>
              <a:gd name="connsiteY36" fmla="*/ 194543 h 486356"/>
              <a:gd name="connsiteX37" fmla="*/ 72954 w 534992"/>
              <a:gd name="connsiteY37" fmla="*/ 97271 h 486356"/>
              <a:gd name="connsiteX38" fmla="*/ 170225 w 534992"/>
              <a:gd name="connsiteY38" fmla="*/ 0 h 486356"/>
              <a:gd name="connsiteX39" fmla="*/ 393949 w 534992"/>
              <a:gd name="connsiteY39" fmla="*/ 145907 h 486356"/>
              <a:gd name="connsiteX40" fmla="*/ 369631 w 534992"/>
              <a:gd name="connsiteY40" fmla="*/ 170225 h 486356"/>
              <a:gd name="connsiteX41" fmla="*/ 393949 w 534992"/>
              <a:gd name="connsiteY41" fmla="*/ 194543 h 486356"/>
              <a:gd name="connsiteX42" fmla="*/ 418267 w 534992"/>
              <a:gd name="connsiteY42" fmla="*/ 170225 h 486356"/>
              <a:gd name="connsiteX43" fmla="*/ 393949 w 534992"/>
              <a:gd name="connsiteY43" fmla="*/ 145907 h 486356"/>
              <a:gd name="connsiteX44" fmla="*/ 170225 w 534992"/>
              <a:gd name="connsiteY44" fmla="*/ 48636 h 486356"/>
              <a:gd name="connsiteX45" fmla="*/ 121589 w 534992"/>
              <a:gd name="connsiteY45" fmla="*/ 97271 h 486356"/>
              <a:gd name="connsiteX46" fmla="*/ 170225 w 534992"/>
              <a:gd name="connsiteY46" fmla="*/ 145907 h 486356"/>
              <a:gd name="connsiteX47" fmla="*/ 218861 w 534992"/>
              <a:gd name="connsiteY47" fmla="*/ 97271 h 486356"/>
              <a:gd name="connsiteX48" fmla="*/ 170225 w 534992"/>
              <a:gd name="connsiteY48" fmla="*/ 48636 h 48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4992" h="486356">
                <a:moveTo>
                  <a:pt x="243178" y="218861"/>
                </a:moveTo>
                <a:cubicBezTo>
                  <a:pt x="296678" y="218861"/>
                  <a:pt x="340450" y="262633"/>
                  <a:pt x="340450" y="316132"/>
                </a:cubicBezTo>
                <a:lnTo>
                  <a:pt x="340450" y="437721"/>
                </a:lnTo>
                <a:cubicBezTo>
                  <a:pt x="340450" y="464471"/>
                  <a:pt x="318564" y="486357"/>
                  <a:pt x="291814" y="486357"/>
                </a:cubicBezTo>
                <a:lnTo>
                  <a:pt x="48636" y="486357"/>
                </a:lnTo>
                <a:cubicBezTo>
                  <a:pt x="21886" y="486357"/>
                  <a:pt x="0" y="464471"/>
                  <a:pt x="0" y="437721"/>
                </a:cubicBezTo>
                <a:lnTo>
                  <a:pt x="0" y="316132"/>
                </a:lnTo>
                <a:cubicBezTo>
                  <a:pt x="0" y="262633"/>
                  <a:pt x="43772" y="218861"/>
                  <a:pt x="97271" y="218861"/>
                </a:cubicBezTo>
                <a:lnTo>
                  <a:pt x="243178" y="218861"/>
                </a:lnTo>
                <a:close/>
                <a:moveTo>
                  <a:pt x="376926" y="267496"/>
                </a:moveTo>
                <a:lnTo>
                  <a:pt x="437721" y="267496"/>
                </a:lnTo>
                <a:cubicBezTo>
                  <a:pt x="491220" y="267496"/>
                  <a:pt x="534992" y="311268"/>
                  <a:pt x="534992" y="364768"/>
                </a:cubicBezTo>
                <a:lnTo>
                  <a:pt x="534992" y="437721"/>
                </a:lnTo>
                <a:cubicBezTo>
                  <a:pt x="534992" y="464471"/>
                  <a:pt x="513106" y="486357"/>
                  <a:pt x="486357" y="486357"/>
                </a:cubicBezTo>
                <a:lnTo>
                  <a:pt x="389085" y="486357"/>
                </a:lnTo>
                <a:lnTo>
                  <a:pt x="389085" y="437721"/>
                </a:lnTo>
                <a:lnTo>
                  <a:pt x="486357" y="437721"/>
                </a:lnTo>
                <a:lnTo>
                  <a:pt x="486357" y="364768"/>
                </a:lnTo>
                <a:cubicBezTo>
                  <a:pt x="486357" y="338018"/>
                  <a:pt x="466902" y="318564"/>
                  <a:pt x="440153" y="316132"/>
                </a:cubicBezTo>
                <a:lnTo>
                  <a:pt x="389085" y="316132"/>
                </a:lnTo>
                <a:cubicBezTo>
                  <a:pt x="389085" y="299109"/>
                  <a:pt x="384222" y="282087"/>
                  <a:pt x="376926" y="267496"/>
                </a:cubicBezTo>
                <a:close/>
                <a:moveTo>
                  <a:pt x="243178" y="267496"/>
                </a:moveTo>
                <a:lnTo>
                  <a:pt x="97271" y="267496"/>
                </a:lnTo>
                <a:cubicBezTo>
                  <a:pt x="70522" y="267496"/>
                  <a:pt x="51067" y="286950"/>
                  <a:pt x="48636" y="313700"/>
                </a:cubicBezTo>
                <a:lnTo>
                  <a:pt x="48636" y="437721"/>
                </a:lnTo>
                <a:lnTo>
                  <a:pt x="291814" y="437721"/>
                </a:lnTo>
                <a:lnTo>
                  <a:pt x="291814" y="316132"/>
                </a:lnTo>
                <a:cubicBezTo>
                  <a:pt x="291814" y="289382"/>
                  <a:pt x="272360" y="269928"/>
                  <a:pt x="245610" y="267496"/>
                </a:cubicBezTo>
                <a:lnTo>
                  <a:pt x="243178" y="267496"/>
                </a:lnTo>
                <a:close/>
                <a:moveTo>
                  <a:pt x="393949" y="97271"/>
                </a:moveTo>
                <a:cubicBezTo>
                  <a:pt x="435289" y="97271"/>
                  <a:pt x="466902" y="128885"/>
                  <a:pt x="466902" y="170225"/>
                </a:cubicBezTo>
                <a:cubicBezTo>
                  <a:pt x="466902" y="211565"/>
                  <a:pt x="435289" y="243178"/>
                  <a:pt x="393949" y="243178"/>
                </a:cubicBezTo>
                <a:cubicBezTo>
                  <a:pt x="352609" y="243178"/>
                  <a:pt x="320995" y="211565"/>
                  <a:pt x="320995" y="170225"/>
                </a:cubicBezTo>
                <a:cubicBezTo>
                  <a:pt x="320995" y="128885"/>
                  <a:pt x="355040" y="97271"/>
                  <a:pt x="393949" y="97271"/>
                </a:cubicBezTo>
                <a:close/>
                <a:moveTo>
                  <a:pt x="170225" y="0"/>
                </a:moveTo>
                <a:cubicBezTo>
                  <a:pt x="223724" y="0"/>
                  <a:pt x="267496" y="43772"/>
                  <a:pt x="267496" y="97271"/>
                </a:cubicBezTo>
                <a:cubicBezTo>
                  <a:pt x="267496" y="150771"/>
                  <a:pt x="223724" y="194543"/>
                  <a:pt x="170225" y="194543"/>
                </a:cubicBezTo>
                <a:cubicBezTo>
                  <a:pt x="116726" y="194543"/>
                  <a:pt x="72954" y="150771"/>
                  <a:pt x="72954" y="97271"/>
                </a:cubicBezTo>
                <a:cubicBezTo>
                  <a:pt x="72954" y="43772"/>
                  <a:pt x="116726" y="0"/>
                  <a:pt x="170225" y="0"/>
                </a:cubicBezTo>
                <a:close/>
                <a:moveTo>
                  <a:pt x="393949" y="145907"/>
                </a:moveTo>
                <a:cubicBezTo>
                  <a:pt x="379358" y="145907"/>
                  <a:pt x="369631" y="155634"/>
                  <a:pt x="369631" y="170225"/>
                </a:cubicBezTo>
                <a:cubicBezTo>
                  <a:pt x="369631" y="184816"/>
                  <a:pt x="379358" y="194543"/>
                  <a:pt x="393949" y="194543"/>
                </a:cubicBezTo>
                <a:cubicBezTo>
                  <a:pt x="408540" y="194543"/>
                  <a:pt x="418267" y="184816"/>
                  <a:pt x="418267" y="170225"/>
                </a:cubicBezTo>
                <a:cubicBezTo>
                  <a:pt x="418267" y="155634"/>
                  <a:pt x="408540" y="145907"/>
                  <a:pt x="393949" y="145907"/>
                </a:cubicBezTo>
                <a:close/>
                <a:moveTo>
                  <a:pt x="170225" y="48636"/>
                </a:moveTo>
                <a:cubicBezTo>
                  <a:pt x="143475" y="48636"/>
                  <a:pt x="121589" y="70522"/>
                  <a:pt x="121589" y="97271"/>
                </a:cubicBezTo>
                <a:cubicBezTo>
                  <a:pt x="121589" y="124021"/>
                  <a:pt x="143475" y="145907"/>
                  <a:pt x="170225" y="145907"/>
                </a:cubicBezTo>
                <a:cubicBezTo>
                  <a:pt x="196974" y="145907"/>
                  <a:pt x="218861" y="124021"/>
                  <a:pt x="218861" y="97271"/>
                </a:cubicBezTo>
                <a:cubicBezTo>
                  <a:pt x="218861" y="70522"/>
                  <a:pt x="196974" y="48636"/>
                  <a:pt x="170225" y="4863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2" name="文本框 25">
            <a:extLst>
              <a:ext uri="{FF2B5EF4-FFF2-40B4-BE49-F238E27FC236}">
                <a16:creationId xmlns:a16="http://schemas.microsoft.com/office/drawing/2014/main" id="{63560C35-C9F6-88A9-8324-1993EE5E89E5}"/>
              </a:ext>
            </a:extLst>
          </p:cNvPr>
          <p:cNvSpPr txBox="1"/>
          <p:nvPr/>
        </p:nvSpPr>
        <p:spPr>
          <a:xfrm>
            <a:off x="4190726" y="3811379"/>
            <a:ext cx="9677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3"/>
                    </a:gs>
                    <a:gs pos="540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4200000" scaled="0"/>
                </a:gradFill>
                <a:latin typeface="+mj-ea"/>
                <a:ea typeface="+mj-ea"/>
              </a:rPr>
              <a:t>标题二</a:t>
            </a:r>
          </a:p>
        </p:txBody>
      </p:sp>
      <p:sp>
        <p:nvSpPr>
          <p:cNvPr id="23" name="文本框 26">
            <a:extLst>
              <a:ext uri="{FF2B5EF4-FFF2-40B4-BE49-F238E27FC236}">
                <a16:creationId xmlns:a16="http://schemas.microsoft.com/office/drawing/2014/main" id="{46C9EB52-5697-F0B4-B32E-F30B8F521496}"/>
              </a:ext>
            </a:extLst>
          </p:cNvPr>
          <p:cNvSpPr txBox="1"/>
          <p:nvPr/>
        </p:nvSpPr>
        <p:spPr>
          <a:xfrm>
            <a:off x="3744677" y="4340948"/>
            <a:ext cx="1919850" cy="101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4" name="文本框 27">
            <a:extLst>
              <a:ext uri="{FF2B5EF4-FFF2-40B4-BE49-F238E27FC236}">
                <a16:creationId xmlns:a16="http://schemas.microsoft.com/office/drawing/2014/main" id="{9D12D428-E7B0-E1D4-E9CD-7176E2C63ACE}"/>
              </a:ext>
            </a:extLst>
          </p:cNvPr>
          <p:cNvSpPr txBox="1"/>
          <p:nvPr/>
        </p:nvSpPr>
        <p:spPr>
          <a:xfrm>
            <a:off x="6847946" y="3808827"/>
            <a:ext cx="9905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3"/>
                    </a:gs>
                    <a:gs pos="540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4200000" scaled="0"/>
                </a:gradFill>
                <a:latin typeface="+mj-ea"/>
                <a:ea typeface="+mj-ea"/>
              </a:rPr>
              <a:t>标题三</a:t>
            </a:r>
          </a:p>
        </p:txBody>
      </p:sp>
      <p:sp>
        <p:nvSpPr>
          <p:cNvPr id="25" name="文本框 28">
            <a:extLst>
              <a:ext uri="{FF2B5EF4-FFF2-40B4-BE49-F238E27FC236}">
                <a16:creationId xmlns:a16="http://schemas.microsoft.com/office/drawing/2014/main" id="{547889FB-2737-22E0-0BA9-C6D4A8FC2E8B}"/>
              </a:ext>
            </a:extLst>
          </p:cNvPr>
          <p:cNvSpPr txBox="1"/>
          <p:nvPr/>
        </p:nvSpPr>
        <p:spPr>
          <a:xfrm>
            <a:off x="6421505" y="4369792"/>
            <a:ext cx="1868238" cy="101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6" name="文本框 29">
            <a:extLst>
              <a:ext uri="{FF2B5EF4-FFF2-40B4-BE49-F238E27FC236}">
                <a16:creationId xmlns:a16="http://schemas.microsoft.com/office/drawing/2014/main" id="{9E578960-324F-65F4-F8F7-3E1CFA683429}"/>
              </a:ext>
            </a:extLst>
          </p:cNvPr>
          <p:cNvSpPr txBox="1"/>
          <p:nvPr/>
        </p:nvSpPr>
        <p:spPr>
          <a:xfrm>
            <a:off x="9522271" y="3808827"/>
            <a:ext cx="9790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3"/>
                    </a:gs>
                    <a:gs pos="540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4200000" scaled="0"/>
                </a:gradFill>
                <a:latin typeface="+mj-ea"/>
                <a:ea typeface="+mj-ea"/>
              </a:rPr>
              <a:t>标题四</a:t>
            </a:r>
          </a:p>
        </p:txBody>
      </p:sp>
      <p:sp>
        <p:nvSpPr>
          <p:cNvPr id="27" name="文本框 30">
            <a:extLst>
              <a:ext uri="{FF2B5EF4-FFF2-40B4-BE49-F238E27FC236}">
                <a16:creationId xmlns:a16="http://schemas.microsoft.com/office/drawing/2014/main" id="{72AA8CB1-5F81-28CF-2307-37B2CCCAE9F2}"/>
              </a:ext>
            </a:extLst>
          </p:cNvPr>
          <p:cNvSpPr txBox="1"/>
          <p:nvPr/>
        </p:nvSpPr>
        <p:spPr>
          <a:xfrm>
            <a:off x="9081355" y="4386370"/>
            <a:ext cx="1881072" cy="101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</p:spTree>
    <p:extLst>
      <p:ext uri="{BB962C8B-B14F-4D97-AF65-F5344CB8AC3E}">
        <p14:creationId xmlns:p14="http://schemas.microsoft.com/office/powerpoint/2010/main" val="1899354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7CADD6-C724-9AD8-5A26-64ECF4BEB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97D1FDA-D9C8-89CE-1168-7C2B119726D0}"/>
              </a:ext>
            </a:extLst>
          </p:cNvPr>
          <p:cNvSpPr/>
          <p:nvPr/>
        </p:nvSpPr>
        <p:spPr>
          <a:xfrm>
            <a:off x="5126991" y="2713114"/>
            <a:ext cx="1932082" cy="1932082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17EA46D-B4A1-8090-C02C-61184522DF36}"/>
              </a:ext>
            </a:extLst>
          </p:cNvPr>
          <p:cNvSpPr/>
          <p:nvPr/>
        </p:nvSpPr>
        <p:spPr>
          <a:xfrm>
            <a:off x="5015434" y="2601557"/>
            <a:ext cx="2151409" cy="2151409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9363F99-2DCB-8A6D-0500-87B5606640AD}"/>
              </a:ext>
            </a:extLst>
          </p:cNvPr>
          <p:cNvSpPr/>
          <p:nvPr/>
        </p:nvSpPr>
        <p:spPr>
          <a:xfrm>
            <a:off x="4914926" y="2501049"/>
            <a:ext cx="2349830" cy="2349830"/>
          </a:xfrm>
          <a:prstGeom prst="ellipse">
            <a:avLst/>
          </a:prstGeom>
          <a:noFill/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558B74E-4618-EAC2-1149-11F48C02ED03}"/>
              </a:ext>
            </a:extLst>
          </p:cNvPr>
          <p:cNvSpPr/>
          <p:nvPr/>
        </p:nvSpPr>
        <p:spPr>
          <a:xfrm>
            <a:off x="4689605" y="2275728"/>
            <a:ext cx="2793688" cy="2793688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12DAF92-0AC9-EA31-7A76-F3B4AED8AAED}"/>
              </a:ext>
            </a:extLst>
          </p:cNvPr>
          <p:cNvSpPr/>
          <p:nvPr/>
        </p:nvSpPr>
        <p:spPr>
          <a:xfrm>
            <a:off x="4437778" y="2023901"/>
            <a:ext cx="3289762" cy="3289762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A8D68016-D958-3B4C-C951-11F37485ECC6}"/>
              </a:ext>
            </a:extLst>
          </p:cNvPr>
          <p:cNvSpPr/>
          <p:nvPr/>
        </p:nvSpPr>
        <p:spPr>
          <a:xfrm rot="16831426">
            <a:off x="3441243" y="1272917"/>
            <a:ext cx="4719074" cy="4945029"/>
          </a:xfrm>
          <a:prstGeom prst="arc">
            <a:avLst>
              <a:gd name="adj1" fmla="val 1461819"/>
              <a:gd name="adj2" fmla="val 5557776"/>
            </a:avLst>
          </a:prstGeom>
          <a:ln w="12700">
            <a:solidFill>
              <a:schemeClr val="accent1">
                <a:alpha val="3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25CD7A0-9E86-7172-5EEB-E697061A84A6}"/>
              </a:ext>
            </a:extLst>
          </p:cNvPr>
          <p:cNvSpPr/>
          <p:nvPr/>
        </p:nvSpPr>
        <p:spPr>
          <a:xfrm rot="16831426">
            <a:off x="3133341" y="1030959"/>
            <a:ext cx="5180878" cy="5428946"/>
          </a:xfrm>
          <a:prstGeom prst="arc">
            <a:avLst>
              <a:gd name="adj1" fmla="val 2892555"/>
              <a:gd name="adj2" fmla="val 6523270"/>
            </a:avLst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4460AC2E-DD7B-08AE-DE11-6F7B98AE987F}"/>
              </a:ext>
            </a:extLst>
          </p:cNvPr>
          <p:cNvSpPr/>
          <p:nvPr/>
        </p:nvSpPr>
        <p:spPr>
          <a:xfrm rot="16831426">
            <a:off x="3716501" y="1500841"/>
            <a:ext cx="4284056" cy="4489183"/>
          </a:xfrm>
          <a:prstGeom prst="arc">
            <a:avLst>
              <a:gd name="adj1" fmla="val 4260335"/>
              <a:gd name="adj2" fmla="val 8575220"/>
            </a:avLst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BD606B-FA59-3BB8-E66D-19BF847D1C55}"/>
              </a:ext>
            </a:extLst>
          </p:cNvPr>
          <p:cNvSpPr txBox="1"/>
          <p:nvPr/>
        </p:nvSpPr>
        <p:spPr>
          <a:xfrm>
            <a:off x="600387" y="1526483"/>
            <a:ext cx="2471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01.   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74E28BA-4D03-B872-BD46-96D6986B35F6}"/>
              </a:ext>
            </a:extLst>
          </p:cNvPr>
          <p:cNvCxnSpPr>
            <a:cxnSpLocks/>
          </p:cNvCxnSpPr>
          <p:nvPr/>
        </p:nvCxnSpPr>
        <p:spPr>
          <a:xfrm>
            <a:off x="700595" y="1951645"/>
            <a:ext cx="295088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C5EEB350-E4F5-BC19-A772-D8FADF92AD83}"/>
              </a:ext>
            </a:extLst>
          </p:cNvPr>
          <p:cNvSpPr txBox="1"/>
          <p:nvPr/>
        </p:nvSpPr>
        <p:spPr>
          <a:xfrm>
            <a:off x="600387" y="1973304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8E8CCB-CE4C-3298-3E98-042DBBA1B26D}"/>
              </a:ext>
            </a:extLst>
          </p:cNvPr>
          <p:cNvSpPr txBox="1"/>
          <p:nvPr/>
        </p:nvSpPr>
        <p:spPr>
          <a:xfrm>
            <a:off x="600387" y="3223729"/>
            <a:ext cx="2471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02.   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B3F0A39-166E-3E03-236F-4B2D2FB0D2D1}"/>
              </a:ext>
            </a:extLst>
          </p:cNvPr>
          <p:cNvCxnSpPr>
            <a:cxnSpLocks/>
          </p:cNvCxnSpPr>
          <p:nvPr/>
        </p:nvCxnSpPr>
        <p:spPr>
          <a:xfrm>
            <a:off x="700595" y="3648891"/>
            <a:ext cx="295200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D6B1608C-48AE-4E27-1946-642C56858019}"/>
              </a:ext>
            </a:extLst>
          </p:cNvPr>
          <p:cNvSpPr txBox="1"/>
          <p:nvPr/>
        </p:nvSpPr>
        <p:spPr>
          <a:xfrm>
            <a:off x="600387" y="3670550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FC4964C-E968-6E80-C07E-CAD1083F0989}"/>
              </a:ext>
            </a:extLst>
          </p:cNvPr>
          <p:cNvSpPr txBox="1"/>
          <p:nvPr/>
        </p:nvSpPr>
        <p:spPr>
          <a:xfrm>
            <a:off x="600387" y="4920975"/>
            <a:ext cx="2471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03.   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66BFA23-D6CF-33E6-C346-2BB532EB32DF}"/>
              </a:ext>
            </a:extLst>
          </p:cNvPr>
          <p:cNvCxnSpPr>
            <a:cxnSpLocks/>
          </p:cNvCxnSpPr>
          <p:nvPr/>
        </p:nvCxnSpPr>
        <p:spPr>
          <a:xfrm>
            <a:off x="700595" y="5346137"/>
            <a:ext cx="295088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3EFA3040-2E0C-DFB8-78EF-025F5E01F43D}"/>
              </a:ext>
            </a:extLst>
          </p:cNvPr>
          <p:cNvSpPr txBox="1"/>
          <p:nvPr/>
        </p:nvSpPr>
        <p:spPr>
          <a:xfrm>
            <a:off x="600387" y="5367796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6F95C60-1FB0-C313-7205-99C02C5F0992}"/>
              </a:ext>
            </a:extLst>
          </p:cNvPr>
          <p:cNvSpPr txBox="1"/>
          <p:nvPr/>
        </p:nvSpPr>
        <p:spPr>
          <a:xfrm>
            <a:off x="9019092" y="1526483"/>
            <a:ext cx="247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   </a:t>
            </a:r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.04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AD4073C-B159-E063-0419-FDE0373B2444}"/>
              </a:ext>
            </a:extLst>
          </p:cNvPr>
          <p:cNvCxnSpPr>
            <a:cxnSpLocks/>
          </p:cNvCxnSpPr>
          <p:nvPr/>
        </p:nvCxnSpPr>
        <p:spPr>
          <a:xfrm>
            <a:off x="8539474" y="1951645"/>
            <a:ext cx="295088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25E21B01-C0AA-CDE4-BC97-52483A597DF9}"/>
              </a:ext>
            </a:extLst>
          </p:cNvPr>
          <p:cNvSpPr txBox="1"/>
          <p:nvPr/>
        </p:nvSpPr>
        <p:spPr>
          <a:xfrm>
            <a:off x="8330499" y="1973304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B1752BA-51DB-CCA7-71DB-046A113735F9}"/>
              </a:ext>
            </a:extLst>
          </p:cNvPr>
          <p:cNvSpPr txBox="1"/>
          <p:nvPr/>
        </p:nvSpPr>
        <p:spPr>
          <a:xfrm>
            <a:off x="9019092" y="3223729"/>
            <a:ext cx="247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   </a:t>
            </a:r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.05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8E62E6C-DAEB-D2DB-A159-474ECBA20EB2}"/>
              </a:ext>
            </a:extLst>
          </p:cNvPr>
          <p:cNvCxnSpPr>
            <a:cxnSpLocks/>
          </p:cNvCxnSpPr>
          <p:nvPr/>
        </p:nvCxnSpPr>
        <p:spPr>
          <a:xfrm>
            <a:off x="8538354" y="3648891"/>
            <a:ext cx="295200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815DE1B1-AA51-495D-1390-D4661D82133E}"/>
              </a:ext>
            </a:extLst>
          </p:cNvPr>
          <p:cNvSpPr txBox="1"/>
          <p:nvPr/>
        </p:nvSpPr>
        <p:spPr>
          <a:xfrm>
            <a:off x="8330499" y="3670550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5BCD4CD-11E7-2D9D-2546-4F63CB33DEB1}"/>
              </a:ext>
            </a:extLst>
          </p:cNvPr>
          <p:cNvSpPr txBox="1"/>
          <p:nvPr/>
        </p:nvSpPr>
        <p:spPr>
          <a:xfrm>
            <a:off x="9019092" y="4920975"/>
            <a:ext cx="247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业务概况   </a:t>
            </a:r>
            <a:r>
              <a:rPr lang="en-US" altLang="zh-CN" sz="2000" dirty="0">
                <a:solidFill>
                  <a:schemeClr val="accent4"/>
                </a:solidFill>
                <a:latin typeface="+mj-ea"/>
                <a:ea typeface="+mj-ea"/>
              </a:rPr>
              <a:t>.06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FA7D92D-FD95-99C5-081C-03B62BAF4708}"/>
              </a:ext>
            </a:extLst>
          </p:cNvPr>
          <p:cNvCxnSpPr>
            <a:cxnSpLocks/>
          </p:cNvCxnSpPr>
          <p:nvPr/>
        </p:nvCxnSpPr>
        <p:spPr>
          <a:xfrm>
            <a:off x="8539474" y="5346137"/>
            <a:ext cx="2950880" cy="0"/>
          </a:xfrm>
          <a:prstGeom prst="line">
            <a:avLst/>
          </a:prstGeom>
          <a:ln w="25400">
            <a:solidFill>
              <a:schemeClr val="accent3">
                <a:lumMod val="75000"/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B9FA85E2-6D5A-4BB1-8616-0FD330DE59DE}"/>
              </a:ext>
            </a:extLst>
          </p:cNvPr>
          <p:cNvSpPr txBox="1"/>
          <p:nvPr/>
        </p:nvSpPr>
        <p:spPr>
          <a:xfrm>
            <a:off x="8330499" y="5367796"/>
            <a:ext cx="31598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36F710B4-C334-25EA-EF29-16657D16CD24}"/>
              </a:ext>
            </a:extLst>
          </p:cNvPr>
          <p:cNvSpPr/>
          <p:nvPr/>
        </p:nvSpPr>
        <p:spPr>
          <a:xfrm rot="16831426">
            <a:off x="3852165" y="969777"/>
            <a:ext cx="5205896" cy="5455160"/>
          </a:xfrm>
          <a:prstGeom prst="arc">
            <a:avLst>
              <a:gd name="adj1" fmla="val 12808966"/>
              <a:gd name="adj2" fmla="val 17354976"/>
            </a:avLst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BFD95ED7-D315-1EA2-D41D-075740496D39}"/>
              </a:ext>
            </a:extLst>
          </p:cNvPr>
          <p:cNvSpPr/>
          <p:nvPr/>
        </p:nvSpPr>
        <p:spPr>
          <a:xfrm rot="16831426">
            <a:off x="3998726" y="1204046"/>
            <a:ext cx="4758767" cy="4986622"/>
          </a:xfrm>
          <a:prstGeom prst="arc">
            <a:avLst>
              <a:gd name="adj1" fmla="val 11925081"/>
              <a:gd name="adj2" fmla="val 15778588"/>
            </a:avLst>
          </a:prstGeom>
          <a:ln w="12700">
            <a:solidFill>
              <a:schemeClr val="accent1">
                <a:alpha val="2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B0263755-3FF5-9CAB-9F56-BEEEC4671C4F}"/>
              </a:ext>
            </a:extLst>
          </p:cNvPr>
          <p:cNvSpPr/>
          <p:nvPr/>
        </p:nvSpPr>
        <p:spPr>
          <a:xfrm rot="16831426">
            <a:off x="4128676" y="1348592"/>
            <a:ext cx="4482884" cy="4697532"/>
          </a:xfrm>
          <a:prstGeom prst="arc">
            <a:avLst>
              <a:gd name="adj1" fmla="val 14060604"/>
              <a:gd name="adj2" fmla="val 18740409"/>
            </a:avLst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内容占位符 38">
            <a:extLst>
              <a:ext uri="{FF2B5EF4-FFF2-40B4-BE49-F238E27FC236}">
                <a16:creationId xmlns:a16="http://schemas.microsoft.com/office/drawing/2014/main" id="{E0D3B767-FFC0-A1A9-0B0B-38D1A553925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</a:p>
        </p:txBody>
      </p:sp>
      <p:pic>
        <p:nvPicPr>
          <p:cNvPr id="40" name="内容占位符 34">
            <a:extLst>
              <a:ext uri="{FF2B5EF4-FFF2-40B4-BE49-F238E27FC236}">
                <a16:creationId xmlns:a16="http://schemas.microsoft.com/office/drawing/2014/main" id="{23EF4573-000F-6DD8-AD2A-73C970354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7774" y="2983897"/>
            <a:ext cx="1390516" cy="139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24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6CB3C2E8-1671-1B89-5B4B-69C82D50E74B}"/>
              </a:ext>
            </a:extLst>
          </p:cNvPr>
          <p:cNvSpPr txBox="1"/>
          <p:nvPr/>
        </p:nvSpPr>
        <p:spPr>
          <a:xfrm>
            <a:off x="1383527" y="2052083"/>
            <a:ext cx="40302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34000">
                      <a:srgbClr val="FFC000"/>
                    </a:gs>
                    <a:gs pos="95402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</a:rPr>
              <a:t>PART 03</a:t>
            </a:r>
            <a:endParaRPr lang="zh-CN" altLang="en-US" sz="6600" b="1" dirty="0">
              <a:gradFill>
                <a:gsLst>
                  <a:gs pos="34000">
                    <a:srgbClr val="FFC000"/>
                  </a:gs>
                  <a:gs pos="95402">
                    <a:schemeClr val="accent4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66039C-40BF-058A-66EE-027F394F648C}"/>
              </a:ext>
            </a:extLst>
          </p:cNvPr>
          <p:cNvSpPr txBox="1"/>
          <p:nvPr/>
        </p:nvSpPr>
        <p:spPr>
          <a:xfrm>
            <a:off x="170852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市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FF571F5-36E3-DF93-E32F-E1433B6F5886}"/>
              </a:ext>
            </a:extLst>
          </p:cNvPr>
          <p:cNvSpPr/>
          <p:nvPr/>
        </p:nvSpPr>
        <p:spPr>
          <a:xfrm>
            <a:off x="206692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58AF541-2D7B-CE77-5E6D-35C5ECEC78A1}"/>
              </a:ext>
            </a:extLst>
          </p:cNvPr>
          <p:cNvSpPr/>
          <p:nvPr/>
        </p:nvSpPr>
        <p:spPr>
          <a:xfrm>
            <a:off x="2861994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2D81BAF-DF37-32CF-70FA-C0C9759F6658}"/>
              </a:ext>
            </a:extLst>
          </p:cNvPr>
          <p:cNvSpPr txBox="1"/>
          <p:nvPr/>
        </p:nvSpPr>
        <p:spPr>
          <a:xfrm>
            <a:off x="2503585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场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FC6B832-FC24-2466-7D06-63D146754DEF}"/>
              </a:ext>
            </a:extLst>
          </p:cNvPr>
          <p:cNvSpPr/>
          <p:nvPr/>
        </p:nvSpPr>
        <p:spPr>
          <a:xfrm>
            <a:off x="365705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8DF8A96-BDDA-AAB3-72BD-0683AE63D6A6}"/>
              </a:ext>
            </a:extLst>
          </p:cNvPr>
          <p:cNvSpPr txBox="1"/>
          <p:nvPr/>
        </p:nvSpPr>
        <p:spPr>
          <a:xfrm>
            <a:off x="329865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现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1DAA9AA-DDCC-15BE-DB27-C57A46A04C11}"/>
              </a:ext>
            </a:extLst>
          </p:cNvPr>
          <p:cNvSpPr/>
          <p:nvPr/>
        </p:nvSpPr>
        <p:spPr>
          <a:xfrm>
            <a:off x="4452123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E41F87-124F-418E-8F70-735DF1118B20}"/>
              </a:ext>
            </a:extLst>
          </p:cNvPr>
          <p:cNvSpPr txBox="1"/>
          <p:nvPr/>
        </p:nvSpPr>
        <p:spPr>
          <a:xfrm>
            <a:off x="4093714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状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40B8CB-72CF-ED74-1D75-5AC3FA0CB909}"/>
              </a:ext>
            </a:extLst>
          </p:cNvPr>
          <p:cNvGrpSpPr/>
          <p:nvPr/>
        </p:nvGrpSpPr>
        <p:grpSpPr>
          <a:xfrm>
            <a:off x="1235487" y="4626640"/>
            <a:ext cx="4175668" cy="741037"/>
            <a:chOff x="1417056" y="4626640"/>
            <a:chExt cx="4175668" cy="7410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41F804-3731-E1AD-F623-235D76D71F8A}"/>
                </a:ext>
              </a:extLst>
            </p:cNvPr>
            <p:cNvSpPr txBox="1"/>
            <p:nvPr/>
          </p:nvSpPr>
          <p:spPr>
            <a:xfrm>
              <a:off x="1417056" y="4626640"/>
              <a:ext cx="216000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5B48F68-B200-CB84-BC3E-90B42B92D7D7}"/>
                </a:ext>
              </a:extLst>
            </p:cNvPr>
            <p:cNvSpPr txBox="1"/>
            <p:nvPr/>
          </p:nvSpPr>
          <p:spPr>
            <a:xfrm>
              <a:off x="3432724" y="4626640"/>
              <a:ext cx="2160000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5961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187CE-4F6C-67C8-7260-11BBB135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95E524-CCB3-4C13-FA91-1841771BA4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CB69689-FD7A-3022-E815-5383485BDEB3}"/>
              </a:ext>
            </a:extLst>
          </p:cNvPr>
          <p:cNvSpPr/>
          <p:nvPr/>
        </p:nvSpPr>
        <p:spPr>
          <a:xfrm>
            <a:off x="684920" y="1467000"/>
            <a:ext cx="3227070" cy="5004000"/>
          </a:xfrm>
          <a:prstGeom prst="roundRect">
            <a:avLst>
              <a:gd name="adj" fmla="val 5320"/>
            </a:avLst>
          </a:prstGeom>
          <a:solidFill>
            <a:schemeClr val="bg1"/>
          </a:solidFill>
          <a:ln w="22225">
            <a:solidFill>
              <a:schemeClr val="accent3"/>
            </a:solidFill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3F01374-1231-8B85-6F59-7640376A32C0}"/>
              </a:ext>
            </a:extLst>
          </p:cNvPr>
          <p:cNvSpPr/>
          <p:nvPr/>
        </p:nvSpPr>
        <p:spPr>
          <a:xfrm>
            <a:off x="1559090" y="1744951"/>
            <a:ext cx="1478730" cy="5193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BBED4D-D35C-8279-2EC4-C90056640F39}"/>
              </a:ext>
            </a:extLst>
          </p:cNvPr>
          <p:cNvSpPr txBox="1"/>
          <p:nvPr/>
        </p:nvSpPr>
        <p:spPr>
          <a:xfrm>
            <a:off x="1688928" y="1837566"/>
            <a:ext cx="1219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DDDE03-C6D2-28FE-3C75-2C731B9C26A8}"/>
              </a:ext>
            </a:extLst>
          </p:cNvPr>
          <p:cNvSpPr txBox="1"/>
          <p:nvPr/>
        </p:nvSpPr>
        <p:spPr>
          <a:xfrm>
            <a:off x="1419322" y="2501987"/>
            <a:ext cx="1758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18B5ED-27A5-A254-5846-233AE8CBEA55}"/>
              </a:ext>
            </a:extLst>
          </p:cNvPr>
          <p:cNvSpPr txBox="1"/>
          <p:nvPr/>
        </p:nvSpPr>
        <p:spPr>
          <a:xfrm>
            <a:off x="942953" y="2987223"/>
            <a:ext cx="2711005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E292519-31D7-34DD-0736-47CBAB9E3772}"/>
              </a:ext>
            </a:extLst>
          </p:cNvPr>
          <p:cNvSpPr/>
          <p:nvPr/>
        </p:nvSpPr>
        <p:spPr>
          <a:xfrm>
            <a:off x="1559090" y="5662336"/>
            <a:ext cx="1478730" cy="51935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6CFCA5-1020-C6A9-CDB8-BD1992413004}"/>
              </a:ext>
            </a:extLst>
          </p:cNvPr>
          <p:cNvSpPr txBox="1"/>
          <p:nvPr/>
        </p:nvSpPr>
        <p:spPr>
          <a:xfrm>
            <a:off x="1688928" y="5768123"/>
            <a:ext cx="1219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相关福利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D346F6DC-1DE7-4E64-0043-C6604799C744}"/>
              </a:ext>
            </a:extLst>
          </p:cNvPr>
          <p:cNvSpPr/>
          <p:nvPr/>
        </p:nvSpPr>
        <p:spPr>
          <a:xfrm>
            <a:off x="4482465" y="1467000"/>
            <a:ext cx="3227070" cy="5004000"/>
          </a:xfrm>
          <a:prstGeom prst="roundRect">
            <a:avLst>
              <a:gd name="adj" fmla="val 5320"/>
            </a:avLst>
          </a:prstGeom>
          <a:solidFill>
            <a:schemeClr val="bg1"/>
          </a:solidFill>
          <a:ln w="22225">
            <a:solidFill>
              <a:schemeClr val="accent3"/>
            </a:solidFill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A31A502-DF06-DF6F-5325-A48A8A7F7EBC}"/>
              </a:ext>
            </a:extLst>
          </p:cNvPr>
          <p:cNvSpPr/>
          <p:nvPr/>
        </p:nvSpPr>
        <p:spPr>
          <a:xfrm>
            <a:off x="5356635" y="1744951"/>
            <a:ext cx="1478730" cy="5193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3A87151-2C77-AACC-DEA9-C06A42DF12ED}"/>
              </a:ext>
            </a:extLst>
          </p:cNvPr>
          <p:cNvSpPr txBox="1"/>
          <p:nvPr/>
        </p:nvSpPr>
        <p:spPr>
          <a:xfrm>
            <a:off x="5486473" y="1837566"/>
            <a:ext cx="1219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输入标题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513615E-F1C3-E136-799A-6B2DD78F0E47}"/>
              </a:ext>
            </a:extLst>
          </p:cNvPr>
          <p:cNvSpPr txBox="1"/>
          <p:nvPr/>
        </p:nvSpPr>
        <p:spPr>
          <a:xfrm>
            <a:off x="5216867" y="2501987"/>
            <a:ext cx="1758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04B1A38-9CAE-9696-2BC9-A1F939E795F6}"/>
              </a:ext>
            </a:extLst>
          </p:cNvPr>
          <p:cNvSpPr txBox="1"/>
          <p:nvPr/>
        </p:nvSpPr>
        <p:spPr>
          <a:xfrm>
            <a:off x="4740498" y="2987223"/>
            <a:ext cx="2711005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F7C8038D-1E74-7F14-D019-03133ED099BA}"/>
              </a:ext>
            </a:extLst>
          </p:cNvPr>
          <p:cNvSpPr/>
          <p:nvPr/>
        </p:nvSpPr>
        <p:spPr>
          <a:xfrm>
            <a:off x="5356635" y="5662336"/>
            <a:ext cx="1478730" cy="51935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71912DD-B428-ECE1-A9FC-D4F5735AF6A9}"/>
              </a:ext>
            </a:extLst>
          </p:cNvPr>
          <p:cNvSpPr txBox="1"/>
          <p:nvPr/>
        </p:nvSpPr>
        <p:spPr>
          <a:xfrm>
            <a:off x="5486473" y="5768123"/>
            <a:ext cx="1219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相关福利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D97B49CB-A4BE-A07A-0A67-C012EF51F9B7}"/>
              </a:ext>
            </a:extLst>
          </p:cNvPr>
          <p:cNvSpPr/>
          <p:nvPr/>
        </p:nvSpPr>
        <p:spPr>
          <a:xfrm>
            <a:off x="8280011" y="1467000"/>
            <a:ext cx="3227070" cy="5004000"/>
          </a:xfrm>
          <a:prstGeom prst="roundRect">
            <a:avLst>
              <a:gd name="adj" fmla="val 5320"/>
            </a:avLst>
          </a:prstGeom>
          <a:solidFill>
            <a:schemeClr val="bg1"/>
          </a:solidFill>
          <a:ln w="22225">
            <a:solidFill>
              <a:schemeClr val="accent3"/>
            </a:solidFill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1990E24-A755-0BF7-47E1-3C8E4A6E98E8}"/>
              </a:ext>
            </a:extLst>
          </p:cNvPr>
          <p:cNvSpPr/>
          <p:nvPr/>
        </p:nvSpPr>
        <p:spPr>
          <a:xfrm>
            <a:off x="9154181" y="1744951"/>
            <a:ext cx="1478730" cy="5193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1DF7757-8C6D-D188-980E-7F08C36A3ED4}"/>
              </a:ext>
            </a:extLst>
          </p:cNvPr>
          <p:cNvSpPr txBox="1"/>
          <p:nvPr/>
        </p:nvSpPr>
        <p:spPr>
          <a:xfrm>
            <a:off x="9284019" y="1837566"/>
            <a:ext cx="1219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输入标题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14C7D0C-67AE-0B19-E51B-49A803630012}"/>
              </a:ext>
            </a:extLst>
          </p:cNvPr>
          <p:cNvSpPr txBox="1"/>
          <p:nvPr/>
        </p:nvSpPr>
        <p:spPr>
          <a:xfrm>
            <a:off x="9014413" y="2501987"/>
            <a:ext cx="1758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35288FA-74E5-B5C2-0719-72FF1438F998}"/>
              </a:ext>
            </a:extLst>
          </p:cNvPr>
          <p:cNvSpPr txBox="1"/>
          <p:nvPr/>
        </p:nvSpPr>
        <p:spPr>
          <a:xfrm>
            <a:off x="8538044" y="2987223"/>
            <a:ext cx="2711005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accent3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76291A20-D99E-2600-BB25-AC899BB4CC7E}"/>
              </a:ext>
            </a:extLst>
          </p:cNvPr>
          <p:cNvSpPr/>
          <p:nvPr/>
        </p:nvSpPr>
        <p:spPr>
          <a:xfrm>
            <a:off x="9154181" y="5662336"/>
            <a:ext cx="1478730" cy="51935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5C3FBDE-2BBC-CD5E-D454-8AA964764E98}"/>
              </a:ext>
            </a:extLst>
          </p:cNvPr>
          <p:cNvSpPr txBox="1"/>
          <p:nvPr/>
        </p:nvSpPr>
        <p:spPr>
          <a:xfrm>
            <a:off x="9284019" y="5768123"/>
            <a:ext cx="1219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相关福利</a:t>
            </a:r>
          </a:p>
        </p:txBody>
      </p:sp>
    </p:spTree>
    <p:extLst>
      <p:ext uri="{BB962C8B-B14F-4D97-AF65-F5344CB8AC3E}">
        <p14:creationId xmlns:p14="http://schemas.microsoft.com/office/powerpoint/2010/main" val="2997610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977C8F-72F2-1AE1-40D0-51AA7E733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DD0D35-0170-BC59-3C50-981009E2FA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ENYER TITLE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F5C4C53-3699-81A9-B8A2-9031C48F695E}"/>
              </a:ext>
            </a:extLst>
          </p:cNvPr>
          <p:cNvSpPr txBox="1"/>
          <p:nvPr/>
        </p:nvSpPr>
        <p:spPr>
          <a:xfrm>
            <a:off x="9234992" y="2130819"/>
            <a:ext cx="1018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i="1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</a:rPr>
              <a:t>02</a:t>
            </a:r>
            <a:endParaRPr lang="zh-CN" altLang="en-US" sz="4800" i="1" dirty="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4B91C62-34B0-B8B3-D7B4-7B28F55B4553}"/>
              </a:ext>
            </a:extLst>
          </p:cNvPr>
          <p:cNvSpPr txBox="1"/>
          <p:nvPr/>
        </p:nvSpPr>
        <p:spPr>
          <a:xfrm>
            <a:off x="9234992" y="3949426"/>
            <a:ext cx="1018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i="1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</a:rPr>
              <a:t>04</a:t>
            </a:r>
            <a:endParaRPr lang="zh-CN" altLang="en-US" sz="4800" i="1" dirty="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D6A5DB6-A8FF-23C0-25D4-0ED13BEE4C1D}"/>
              </a:ext>
            </a:extLst>
          </p:cNvPr>
          <p:cNvSpPr txBox="1"/>
          <p:nvPr/>
        </p:nvSpPr>
        <p:spPr>
          <a:xfrm>
            <a:off x="2183051" y="2130819"/>
            <a:ext cx="915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i="1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</a:rPr>
              <a:t>01</a:t>
            </a:r>
            <a:endParaRPr lang="zh-CN" altLang="en-US" sz="4800" i="1" dirty="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163E0D5-7597-C280-A204-6C57B1B07116}"/>
              </a:ext>
            </a:extLst>
          </p:cNvPr>
          <p:cNvSpPr txBox="1"/>
          <p:nvPr/>
        </p:nvSpPr>
        <p:spPr>
          <a:xfrm>
            <a:off x="2183051" y="3949426"/>
            <a:ext cx="1018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i="1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</a:rPr>
              <a:t>03</a:t>
            </a:r>
            <a:endParaRPr lang="zh-CN" altLang="en-US" sz="4800" i="1" dirty="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ECD3025-EE00-3BCA-871A-BE44705A33B6}"/>
              </a:ext>
            </a:extLst>
          </p:cNvPr>
          <p:cNvSpPr/>
          <p:nvPr/>
        </p:nvSpPr>
        <p:spPr>
          <a:xfrm rot="2700000">
            <a:off x="4767830" y="2386580"/>
            <a:ext cx="2656340" cy="2656340"/>
          </a:xfrm>
          <a:prstGeom prst="roundRect">
            <a:avLst>
              <a:gd name="adj" fmla="val 218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20D9C71-AB72-D28F-46B2-D3C84643BFBF}"/>
              </a:ext>
            </a:extLst>
          </p:cNvPr>
          <p:cNvSpPr txBox="1"/>
          <p:nvPr/>
        </p:nvSpPr>
        <p:spPr>
          <a:xfrm>
            <a:off x="220296" y="2914445"/>
            <a:ext cx="367200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，进行复制粘贴。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47335027-A430-D8E2-CC8D-A831EC41488C}"/>
              </a:ext>
            </a:extLst>
          </p:cNvPr>
          <p:cNvSpPr/>
          <p:nvPr/>
        </p:nvSpPr>
        <p:spPr>
          <a:xfrm>
            <a:off x="1860971" y="2596477"/>
            <a:ext cx="2031325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此处输入输入标题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0104504-82DC-F18E-7513-1CABEACCD25B}"/>
              </a:ext>
            </a:extLst>
          </p:cNvPr>
          <p:cNvSpPr txBox="1"/>
          <p:nvPr/>
        </p:nvSpPr>
        <p:spPr>
          <a:xfrm>
            <a:off x="8300442" y="2913228"/>
            <a:ext cx="367200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，进行复制粘贴。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0F100EAC-0C8B-3D1A-F018-19CD0DAE3FDB}"/>
              </a:ext>
            </a:extLst>
          </p:cNvPr>
          <p:cNvSpPr/>
          <p:nvPr/>
        </p:nvSpPr>
        <p:spPr>
          <a:xfrm>
            <a:off x="8300442" y="2596477"/>
            <a:ext cx="2031325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此处输入输入标题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EE64283-8EE6-E99F-917C-125772408234}"/>
              </a:ext>
            </a:extLst>
          </p:cNvPr>
          <p:cNvSpPr txBox="1"/>
          <p:nvPr/>
        </p:nvSpPr>
        <p:spPr>
          <a:xfrm>
            <a:off x="8300442" y="4706375"/>
            <a:ext cx="367200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，进行复制粘贴。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2BBD05E8-60FE-0F17-2D8C-98EA62A96A2D}"/>
              </a:ext>
            </a:extLst>
          </p:cNvPr>
          <p:cNvSpPr/>
          <p:nvPr/>
        </p:nvSpPr>
        <p:spPr>
          <a:xfrm>
            <a:off x="8300442" y="4390571"/>
            <a:ext cx="2031325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此处输入输入标题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58FDB58-BD19-92FE-12CA-A3B43A408DA2}"/>
              </a:ext>
            </a:extLst>
          </p:cNvPr>
          <p:cNvSpPr txBox="1"/>
          <p:nvPr/>
        </p:nvSpPr>
        <p:spPr>
          <a:xfrm>
            <a:off x="220296" y="4712853"/>
            <a:ext cx="367200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</a:rPr>
              <a:t>，进行复制粘贴。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1CE4A39-10B6-D35F-0034-AA8882CA7E0A}"/>
              </a:ext>
            </a:extLst>
          </p:cNvPr>
          <p:cNvSpPr/>
          <p:nvPr/>
        </p:nvSpPr>
        <p:spPr>
          <a:xfrm>
            <a:off x="1860971" y="4390571"/>
            <a:ext cx="2031325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此处输入输入标题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73D3019-7F76-1DA5-75DF-30907C3F2567}"/>
              </a:ext>
            </a:extLst>
          </p:cNvPr>
          <p:cNvSpPr/>
          <p:nvPr/>
        </p:nvSpPr>
        <p:spPr>
          <a:xfrm flipH="1" flipV="1">
            <a:off x="4008643" y="2466004"/>
            <a:ext cx="648000" cy="354468"/>
          </a:xfrm>
          <a:custGeom>
            <a:avLst/>
            <a:gdLst>
              <a:gd name="connsiteX0" fmla="*/ 0 w 2322286"/>
              <a:gd name="connsiteY0" fmla="*/ 580571 h 580571"/>
              <a:gd name="connsiteX1" fmla="*/ 580571 w 2322286"/>
              <a:gd name="connsiteY1" fmla="*/ 0 h 580571"/>
              <a:gd name="connsiteX2" fmla="*/ 2322286 w 2322286"/>
              <a:gd name="connsiteY2" fmla="*/ 0 h 58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22286" h="580571">
                <a:moveTo>
                  <a:pt x="0" y="580571"/>
                </a:moveTo>
                <a:lnTo>
                  <a:pt x="580571" y="0"/>
                </a:lnTo>
                <a:lnTo>
                  <a:pt x="2322286" y="0"/>
                </a:lnTo>
              </a:path>
            </a:pathLst>
          </a:custGeom>
          <a:ln w="12700">
            <a:gradFill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162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176FE57E-AD05-FB8F-C48A-0DB026873528}"/>
              </a:ext>
            </a:extLst>
          </p:cNvPr>
          <p:cNvSpPr/>
          <p:nvPr/>
        </p:nvSpPr>
        <p:spPr>
          <a:xfrm rot="18900000">
            <a:off x="3924146" y="2761086"/>
            <a:ext cx="115578" cy="1155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3DCEE101-24AC-E41A-A18A-5359037EE38D}"/>
              </a:ext>
            </a:extLst>
          </p:cNvPr>
          <p:cNvSpPr/>
          <p:nvPr/>
        </p:nvSpPr>
        <p:spPr>
          <a:xfrm flipH="1">
            <a:off x="4008643" y="4609344"/>
            <a:ext cx="648000" cy="354468"/>
          </a:xfrm>
          <a:custGeom>
            <a:avLst/>
            <a:gdLst>
              <a:gd name="connsiteX0" fmla="*/ 0 w 2322286"/>
              <a:gd name="connsiteY0" fmla="*/ 580571 h 580571"/>
              <a:gd name="connsiteX1" fmla="*/ 580571 w 2322286"/>
              <a:gd name="connsiteY1" fmla="*/ 0 h 580571"/>
              <a:gd name="connsiteX2" fmla="*/ 2322286 w 2322286"/>
              <a:gd name="connsiteY2" fmla="*/ 0 h 58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22286" h="580571">
                <a:moveTo>
                  <a:pt x="0" y="580571"/>
                </a:moveTo>
                <a:lnTo>
                  <a:pt x="580571" y="0"/>
                </a:lnTo>
                <a:lnTo>
                  <a:pt x="2322286" y="0"/>
                </a:lnTo>
              </a:path>
            </a:pathLst>
          </a:custGeom>
          <a:ln w="12700">
            <a:gradFill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162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69273340-6E0E-DFC8-5792-E380FEA0808E}"/>
              </a:ext>
            </a:extLst>
          </p:cNvPr>
          <p:cNvSpPr/>
          <p:nvPr/>
        </p:nvSpPr>
        <p:spPr>
          <a:xfrm rot="2700000" flipV="1">
            <a:off x="3924146" y="4553152"/>
            <a:ext cx="115578" cy="1155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34C6485-8486-0931-6128-8F1E6A65EA70}"/>
              </a:ext>
            </a:extLst>
          </p:cNvPr>
          <p:cNvSpPr/>
          <p:nvPr/>
        </p:nvSpPr>
        <p:spPr>
          <a:xfrm flipV="1">
            <a:off x="7546965" y="2466004"/>
            <a:ext cx="648000" cy="354468"/>
          </a:xfrm>
          <a:custGeom>
            <a:avLst/>
            <a:gdLst>
              <a:gd name="connsiteX0" fmla="*/ 0 w 2322286"/>
              <a:gd name="connsiteY0" fmla="*/ 580571 h 580571"/>
              <a:gd name="connsiteX1" fmla="*/ 580571 w 2322286"/>
              <a:gd name="connsiteY1" fmla="*/ 0 h 580571"/>
              <a:gd name="connsiteX2" fmla="*/ 2322286 w 2322286"/>
              <a:gd name="connsiteY2" fmla="*/ 0 h 58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22286" h="580571">
                <a:moveTo>
                  <a:pt x="0" y="580571"/>
                </a:moveTo>
                <a:lnTo>
                  <a:pt x="580571" y="0"/>
                </a:lnTo>
                <a:lnTo>
                  <a:pt x="2322286" y="0"/>
                </a:lnTo>
              </a:path>
            </a:pathLst>
          </a:custGeom>
          <a:ln w="12700">
            <a:gradFill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162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875C9199-4BA4-9038-2190-EC32FA710DBC}"/>
              </a:ext>
            </a:extLst>
          </p:cNvPr>
          <p:cNvSpPr/>
          <p:nvPr/>
        </p:nvSpPr>
        <p:spPr>
          <a:xfrm rot="2700000" flipH="1">
            <a:off x="8154574" y="2761086"/>
            <a:ext cx="115578" cy="1155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E2D47F36-98D1-8830-6469-1BAA5B1A1CF7}"/>
              </a:ext>
            </a:extLst>
          </p:cNvPr>
          <p:cNvSpPr/>
          <p:nvPr/>
        </p:nvSpPr>
        <p:spPr>
          <a:xfrm>
            <a:off x="7546965" y="4609344"/>
            <a:ext cx="648000" cy="354468"/>
          </a:xfrm>
          <a:custGeom>
            <a:avLst/>
            <a:gdLst>
              <a:gd name="connsiteX0" fmla="*/ 0 w 2322286"/>
              <a:gd name="connsiteY0" fmla="*/ 580571 h 580571"/>
              <a:gd name="connsiteX1" fmla="*/ 580571 w 2322286"/>
              <a:gd name="connsiteY1" fmla="*/ 0 h 580571"/>
              <a:gd name="connsiteX2" fmla="*/ 2322286 w 2322286"/>
              <a:gd name="connsiteY2" fmla="*/ 0 h 58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22286" h="580571">
                <a:moveTo>
                  <a:pt x="0" y="580571"/>
                </a:moveTo>
                <a:lnTo>
                  <a:pt x="580571" y="0"/>
                </a:lnTo>
                <a:lnTo>
                  <a:pt x="2322286" y="0"/>
                </a:lnTo>
              </a:path>
            </a:pathLst>
          </a:custGeom>
          <a:ln w="12700">
            <a:gradFill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162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3C2CD97C-71C5-94D4-AA03-C3A6A3C7C92E}"/>
              </a:ext>
            </a:extLst>
          </p:cNvPr>
          <p:cNvSpPr/>
          <p:nvPr/>
        </p:nvSpPr>
        <p:spPr>
          <a:xfrm rot="18900000" flipH="1" flipV="1">
            <a:off x="8154574" y="4553152"/>
            <a:ext cx="115578" cy="1155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BAF1A37-2EF6-8A51-DB21-C4AF9AA27370}"/>
              </a:ext>
            </a:extLst>
          </p:cNvPr>
          <p:cNvGrpSpPr/>
          <p:nvPr/>
        </p:nvGrpSpPr>
        <p:grpSpPr>
          <a:xfrm>
            <a:off x="4552949" y="2177273"/>
            <a:ext cx="3086101" cy="3074955"/>
            <a:chOff x="4552949" y="2177273"/>
            <a:chExt cx="3086101" cy="3074955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1E6F771-3859-81DF-C498-FC100BA095ED}"/>
                </a:ext>
              </a:extLst>
            </p:cNvPr>
            <p:cNvSpPr/>
            <p:nvPr/>
          </p:nvSpPr>
          <p:spPr>
            <a:xfrm>
              <a:off x="4573874" y="2177274"/>
              <a:ext cx="1276285" cy="12762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C69C47B-0DD5-F9C3-900C-094C02E59FFF}"/>
                </a:ext>
              </a:extLst>
            </p:cNvPr>
            <p:cNvSpPr/>
            <p:nvPr/>
          </p:nvSpPr>
          <p:spPr>
            <a:xfrm>
              <a:off x="6362765" y="2177274"/>
              <a:ext cx="1276285" cy="12762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5E162DD-BCD1-8416-A39B-E59471753956}"/>
                </a:ext>
              </a:extLst>
            </p:cNvPr>
            <p:cNvSpPr/>
            <p:nvPr/>
          </p:nvSpPr>
          <p:spPr>
            <a:xfrm>
              <a:off x="4723689" y="2336870"/>
              <a:ext cx="2765544" cy="889717"/>
            </a:xfrm>
            <a:custGeom>
              <a:avLst/>
              <a:gdLst>
                <a:gd name="connsiteX0" fmla="*/ 830548 w 2518012"/>
                <a:gd name="connsiteY0" fmla="*/ 0 h 810083"/>
                <a:gd name="connsiteX1" fmla="*/ 848160 w 2518012"/>
                <a:gd name="connsiteY1" fmla="*/ 21346 h 810083"/>
                <a:gd name="connsiteX2" fmla="*/ 1259006 w 2518012"/>
                <a:gd name="connsiteY2" fmla="*/ 191524 h 810083"/>
                <a:gd name="connsiteX3" fmla="*/ 1669853 w 2518012"/>
                <a:gd name="connsiteY3" fmla="*/ 21346 h 810083"/>
                <a:gd name="connsiteX4" fmla="*/ 1687464 w 2518012"/>
                <a:gd name="connsiteY4" fmla="*/ 0 h 810083"/>
                <a:gd name="connsiteX5" fmla="*/ 1782370 w 2518012"/>
                <a:gd name="connsiteY5" fmla="*/ 34736 h 810083"/>
                <a:gd name="connsiteX6" fmla="*/ 2470979 w 2518012"/>
                <a:gd name="connsiteY6" fmla="*/ 690712 h 810083"/>
                <a:gd name="connsiteX7" fmla="*/ 2518012 w 2518012"/>
                <a:gd name="connsiteY7" fmla="*/ 810083 h 810083"/>
                <a:gd name="connsiteX8" fmla="*/ 0 w 2518012"/>
                <a:gd name="connsiteY8" fmla="*/ 810083 h 810083"/>
                <a:gd name="connsiteX9" fmla="*/ 47034 w 2518012"/>
                <a:gd name="connsiteY9" fmla="*/ 690712 h 810083"/>
                <a:gd name="connsiteX10" fmla="*/ 735642 w 2518012"/>
                <a:gd name="connsiteY10" fmla="*/ 34736 h 8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18012" h="810083">
                  <a:moveTo>
                    <a:pt x="830548" y="0"/>
                  </a:moveTo>
                  <a:lnTo>
                    <a:pt x="848160" y="21346"/>
                  </a:lnTo>
                  <a:cubicBezTo>
                    <a:pt x="953305" y="126491"/>
                    <a:pt x="1098561" y="191524"/>
                    <a:pt x="1259006" y="191524"/>
                  </a:cubicBezTo>
                  <a:cubicBezTo>
                    <a:pt x="1419452" y="191524"/>
                    <a:pt x="1564708" y="126491"/>
                    <a:pt x="1669853" y="21346"/>
                  </a:cubicBezTo>
                  <a:lnTo>
                    <a:pt x="1687464" y="0"/>
                  </a:lnTo>
                  <a:lnTo>
                    <a:pt x="1782370" y="34736"/>
                  </a:lnTo>
                  <a:cubicBezTo>
                    <a:pt x="2083985" y="162309"/>
                    <a:pt x="2329362" y="396807"/>
                    <a:pt x="2470979" y="690712"/>
                  </a:cubicBezTo>
                  <a:lnTo>
                    <a:pt x="2518012" y="810083"/>
                  </a:lnTo>
                  <a:lnTo>
                    <a:pt x="0" y="810083"/>
                  </a:lnTo>
                  <a:lnTo>
                    <a:pt x="47034" y="690712"/>
                  </a:lnTo>
                  <a:cubicBezTo>
                    <a:pt x="188652" y="396807"/>
                    <a:pt x="434028" y="162309"/>
                    <a:pt x="735642" y="347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CF0940B9-C9E5-7F52-BDE7-E059B787213D}"/>
                </a:ext>
              </a:extLst>
            </p:cNvPr>
            <p:cNvSpPr/>
            <p:nvPr/>
          </p:nvSpPr>
          <p:spPr>
            <a:xfrm rot="5400000">
              <a:off x="6362764" y="2177275"/>
              <a:ext cx="1276284" cy="12762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2B38756-B963-C710-A15B-1B82689B4329}"/>
                </a:ext>
              </a:extLst>
            </p:cNvPr>
            <p:cNvSpPr/>
            <p:nvPr/>
          </p:nvSpPr>
          <p:spPr>
            <a:xfrm rot="5400000">
              <a:off x="6362764" y="3966165"/>
              <a:ext cx="1276284" cy="12762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7551FAA-D8F2-D232-D587-248C20412C72}"/>
                </a:ext>
              </a:extLst>
            </p:cNvPr>
            <p:cNvSpPr/>
            <p:nvPr/>
          </p:nvSpPr>
          <p:spPr>
            <a:xfrm rot="5400000">
              <a:off x="5651823" y="3265003"/>
              <a:ext cx="2765543" cy="889718"/>
            </a:xfrm>
            <a:custGeom>
              <a:avLst/>
              <a:gdLst>
                <a:gd name="connsiteX0" fmla="*/ 830548 w 2518012"/>
                <a:gd name="connsiteY0" fmla="*/ 0 h 810083"/>
                <a:gd name="connsiteX1" fmla="*/ 848160 w 2518012"/>
                <a:gd name="connsiteY1" fmla="*/ 21346 h 810083"/>
                <a:gd name="connsiteX2" fmla="*/ 1259006 w 2518012"/>
                <a:gd name="connsiteY2" fmla="*/ 191524 h 810083"/>
                <a:gd name="connsiteX3" fmla="*/ 1669853 w 2518012"/>
                <a:gd name="connsiteY3" fmla="*/ 21346 h 810083"/>
                <a:gd name="connsiteX4" fmla="*/ 1687464 w 2518012"/>
                <a:gd name="connsiteY4" fmla="*/ 0 h 810083"/>
                <a:gd name="connsiteX5" fmla="*/ 1782370 w 2518012"/>
                <a:gd name="connsiteY5" fmla="*/ 34736 h 810083"/>
                <a:gd name="connsiteX6" fmla="*/ 2470979 w 2518012"/>
                <a:gd name="connsiteY6" fmla="*/ 690712 h 810083"/>
                <a:gd name="connsiteX7" fmla="*/ 2518012 w 2518012"/>
                <a:gd name="connsiteY7" fmla="*/ 810083 h 810083"/>
                <a:gd name="connsiteX8" fmla="*/ 0 w 2518012"/>
                <a:gd name="connsiteY8" fmla="*/ 810083 h 810083"/>
                <a:gd name="connsiteX9" fmla="*/ 47034 w 2518012"/>
                <a:gd name="connsiteY9" fmla="*/ 690712 h 810083"/>
                <a:gd name="connsiteX10" fmla="*/ 735642 w 2518012"/>
                <a:gd name="connsiteY10" fmla="*/ 34736 h 8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18012" h="810083">
                  <a:moveTo>
                    <a:pt x="830548" y="0"/>
                  </a:moveTo>
                  <a:lnTo>
                    <a:pt x="848160" y="21346"/>
                  </a:lnTo>
                  <a:cubicBezTo>
                    <a:pt x="953305" y="126491"/>
                    <a:pt x="1098561" y="191524"/>
                    <a:pt x="1259006" y="191524"/>
                  </a:cubicBezTo>
                  <a:cubicBezTo>
                    <a:pt x="1419452" y="191524"/>
                    <a:pt x="1564708" y="126491"/>
                    <a:pt x="1669853" y="21346"/>
                  </a:cubicBezTo>
                  <a:lnTo>
                    <a:pt x="1687464" y="0"/>
                  </a:lnTo>
                  <a:lnTo>
                    <a:pt x="1782370" y="34736"/>
                  </a:lnTo>
                  <a:cubicBezTo>
                    <a:pt x="2083985" y="162309"/>
                    <a:pt x="2329362" y="396807"/>
                    <a:pt x="2470979" y="690712"/>
                  </a:cubicBezTo>
                  <a:lnTo>
                    <a:pt x="2518012" y="810083"/>
                  </a:lnTo>
                  <a:lnTo>
                    <a:pt x="0" y="810083"/>
                  </a:lnTo>
                  <a:lnTo>
                    <a:pt x="47034" y="690712"/>
                  </a:lnTo>
                  <a:cubicBezTo>
                    <a:pt x="188652" y="396807"/>
                    <a:pt x="434028" y="162309"/>
                    <a:pt x="735642" y="347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72C9EF5-6466-C3A8-CD33-15841DF35DA6}"/>
                </a:ext>
              </a:extLst>
            </p:cNvPr>
            <p:cNvSpPr/>
            <p:nvPr/>
          </p:nvSpPr>
          <p:spPr>
            <a:xfrm rot="10800000">
              <a:off x="6362764" y="3975944"/>
              <a:ext cx="1276285" cy="12762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5A87B1B5-9411-BF8F-05B6-D78C71033468}"/>
                </a:ext>
              </a:extLst>
            </p:cNvPr>
            <p:cNvSpPr/>
            <p:nvPr/>
          </p:nvSpPr>
          <p:spPr>
            <a:xfrm rot="10800000">
              <a:off x="4573873" y="3975944"/>
              <a:ext cx="1276285" cy="12762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F54BF4D-FA32-05A8-2BA6-A84CA2EC45D8}"/>
                </a:ext>
              </a:extLst>
            </p:cNvPr>
            <p:cNvSpPr/>
            <p:nvPr/>
          </p:nvSpPr>
          <p:spPr>
            <a:xfrm rot="10800000">
              <a:off x="4723689" y="4202915"/>
              <a:ext cx="2765544" cy="889717"/>
            </a:xfrm>
            <a:custGeom>
              <a:avLst/>
              <a:gdLst>
                <a:gd name="connsiteX0" fmla="*/ 830548 w 2518012"/>
                <a:gd name="connsiteY0" fmla="*/ 0 h 810083"/>
                <a:gd name="connsiteX1" fmla="*/ 848160 w 2518012"/>
                <a:gd name="connsiteY1" fmla="*/ 21346 h 810083"/>
                <a:gd name="connsiteX2" fmla="*/ 1259006 w 2518012"/>
                <a:gd name="connsiteY2" fmla="*/ 191524 h 810083"/>
                <a:gd name="connsiteX3" fmla="*/ 1669853 w 2518012"/>
                <a:gd name="connsiteY3" fmla="*/ 21346 h 810083"/>
                <a:gd name="connsiteX4" fmla="*/ 1687464 w 2518012"/>
                <a:gd name="connsiteY4" fmla="*/ 0 h 810083"/>
                <a:gd name="connsiteX5" fmla="*/ 1782370 w 2518012"/>
                <a:gd name="connsiteY5" fmla="*/ 34736 h 810083"/>
                <a:gd name="connsiteX6" fmla="*/ 2470979 w 2518012"/>
                <a:gd name="connsiteY6" fmla="*/ 690712 h 810083"/>
                <a:gd name="connsiteX7" fmla="*/ 2518012 w 2518012"/>
                <a:gd name="connsiteY7" fmla="*/ 810083 h 810083"/>
                <a:gd name="connsiteX8" fmla="*/ 0 w 2518012"/>
                <a:gd name="connsiteY8" fmla="*/ 810083 h 810083"/>
                <a:gd name="connsiteX9" fmla="*/ 47034 w 2518012"/>
                <a:gd name="connsiteY9" fmla="*/ 690712 h 810083"/>
                <a:gd name="connsiteX10" fmla="*/ 735642 w 2518012"/>
                <a:gd name="connsiteY10" fmla="*/ 34736 h 8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18012" h="810083">
                  <a:moveTo>
                    <a:pt x="830548" y="0"/>
                  </a:moveTo>
                  <a:lnTo>
                    <a:pt x="848160" y="21346"/>
                  </a:lnTo>
                  <a:cubicBezTo>
                    <a:pt x="953305" y="126491"/>
                    <a:pt x="1098561" y="191524"/>
                    <a:pt x="1259006" y="191524"/>
                  </a:cubicBezTo>
                  <a:cubicBezTo>
                    <a:pt x="1419452" y="191524"/>
                    <a:pt x="1564708" y="126491"/>
                    <a:pt x="1669853" y="21346"/>
                  </a:cubicBezTo>
                  <a:lnTo>
                    <a:pt x="1687464" y="0"/>
                  </a:lnTo>
                  <a:lnTo>
                    <a:pt x="1782370" y="34736"/>
                  </a:lnTo>
                  <a:cubicBezTo>
                    <a:pt x="2083985" y="162309"/>
                    <a:pt x="2329362" y="396807"/>
                    <a:pt x="2470979" y="690712"/>
                  </a:cubicBezTo>
                  <a:lnTo>
                    <a:pt x="2518012" y="810083"/>
                  </a:lnTo>
                  <a:lnTo>
                    <a:pt x="0" y="810083"/>
                  </a:lnTo>
                  <a:lnTo>
                    <a:pt x="47034" y="690712"/>
                  </a:lnTo>
                  <a:cubicBezTo>
                    <a:pt x="188652" y="396807"/>
                    <a:pt x="434028" y="162309"/>
                    <a:pt x="735642" y="347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CEBA255-286D-8D55-CA85-94A3E74D626D}"/>
                </a:ext>
              </a:extLst>
            </p:cNvPr>
            <p:cNvSpPr/>
            <p:nvPr/>
          </p:nvSpPr>
          <p:spPr>
            <a:xfrm rot="16200000">
              <a:off x="4552950" y="3966162"/>
              <a:ext cx="1276284" cy="12762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AED148F-1BE7-88D7-2B18-E3074274921D}"/>
                </a:ext>
              </a:extLst>
            </p:cNvPr>
            <p:cNvSpPr/>
            <p:nvPr/>
          </p:nvSpPr>
          <p:spPr>
            <a:xfrm rot="16200000">
              <a:off x="4552950" y="2177272"/>
              <a:ext cx="1276284" cy="12762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BCD3620-B4E9-3644-45F5-99046D5F755C}"/>
                </a:ext>
              </a:extLst>
            </p:cNvPr>
            <p:cNvSpPr/>
            <p:nvPr/>
          </p:nvSpPr>
          <p:spPr>
            <a:xfrm rot="16200000">
              <a:off x="3774633" y="3265001"/>
              <a:ext cx="2765543" cy="889718"/>
            </a:xfrm>
            <a:custGeom>
              <a:avLst/>
              <a:gdLst>
                <a:gd name="connsiteX0" fmla="*/ 830548 w 2518012"/>
                <a:gd name="connsiteY0" fmla="*/ 0 h 810083"/>
                <a:gd name="connsiteX1" fmla="*/ 848160 w 2518012"/>
                <a:gd name="connsiteY1" fmla="*/ 21346 h 810083"/>
                <a:gd name="connsiteX2" fmla="*/ 1259006 w 2518012"/>
                <a:gd name="connsiteY2" fmla="*/ 191524 h 810083"/>
                <a:gd name="connsiteX3" fmla="*/ 1669853 w 2518012"/>
                <a:gd name="connsiteY3" fmla="*/ 21346 h 810083"/>
                <a:gd name="connsiteX4" fmla="*/ 1687464 w 2518012"/>
                <a:gd name="connsiteY4" fmla="*/ 0 h 810083"/>
                <a:gd name="connsiteX5" fmla="*/ 1782370 w 2518012"/>
                <a:gd name="connsiteY5" fmla="*/ 34736 h 810083"/>
                <a:gd name="connsiteX6" fmla="*/ 2470979 w 2518012"/>
                <a:gd name="connsiteY6" fmla="*/ 690712 h 810083"/>
                <a:gd name="connsiteX7" fmla="*/ 2518012 w 2518012"/>
                <a:gd name="connsiteY7" fmla="*/ 810083 h 810083"/>
                <a:gd name="connsiteX8" fmla="*/ 0 w 2518012"/>
                <a:gd name="connsiteY8" fmla="*/ 810083 h 810083"/>
                <a:gd name="connsiteX9" fmla="*/ 47034 w 2518012"/>
                <a:gd name="connsiteY9" fmla="*/ 690712 h 810083"/>
                <a:gd name="connsiteX10" fmla="*/ 735642 w 2518012"/>
                <a:gd name="connsiteY10" fmla="*/ 34736 h 8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18012" h="810083">
                  <a:moveTo>
                    <a:pt x="830548" y="0"/>
                  </a:moveTo>
                  <a:lnTo>
                    <a:pt x="848160" y="21346"/>
                  </a:lnTo>
                  <a:cubicBezTo>
                    <a:pt x="953305" y="126491"/>
                    <a:pt x="1098561" y="191524"/>
                    <a:pt x="1259006" y="191524"/>
                  </a:cubicBezTo>
                  <a:cubicBezTo>
                    <a:pt x="1419452" y="191524"/>
                    <a:pt x="1564708" y="126491"/>
                    <a:pt x="1669853" y="21346"/>
                  </a:cubicBezTo>
                  <a:lnTo>
                    <a:pt x="1687464" y="0"/>
                  </a:lnTo>
                  <a:lnTo>
                    <a:pt x="1782370" y="34736"/>
                  </a:lnTo>
                  <a:cubicBezTo>
                    <a:pt x="2083985" y="162309"/>
                    <a:pt x="2329362" y="396807"/>
                    <a:pt x="2470979" y="690712"/>
                  </a:cubicBezTo>
                  <a:lnTo>
                    <a:pt x="2518012" y="810083"/>
                  </a:lnTo>
                  <a:lnTo>
                    <a:pt x="0" y="810083"/>
                  </a:lnTo>
                  <a:lnTo>
                    <a:pt x="47034" y="690712"/>
                  </a:lnTo>
                  <a:cubicBezTo>
                    <a:pt x="188652" y="396807"/>
                    <a:pt x="434028" y="162309"/>
                    <a:pt x="735642" y="347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31C5816-6794-3603-AA2B-9F7055613D6A}"/>
                </a:ext>
              </a:extLst>
            </p:cNvPr>
            <p:cNvSpPr/>
            <p:nvPr/>
          </p:nvSpPr>
          <p:spPr>
            <a:xfrm>
              <a:off x="5096941" y="2726188"/>
              <a:ext cx="2019040" cy="2019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8C0B737-6AA8-89AF-8D96-685F2229FF1E}"/>
                </a:ext>
              </a:extLst>
            </p:cNvPr>
            <p:cNvSpPr txBox="1"/>
            <p:nvPr/>
          </p:nvSpPr>
          <p:spPr>
            <a:xfrm>
              <a:off x="4846673" y="3299328"/>
              <a:ext cx="2498654" cy="65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3200" dirty="0">
                  <a:gradFill>
                    <a:gsLst>
                      <a:gs pos="32164">
                        <a:schemeClr val="accent3"/>
                      </a:gs>
                      <a:gs pos="86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输入标题</a:t>
              </a:r>
              <a:endParaRPr lang="en-US" sz="3200" dirty="0">
                <a:gradFill>
                  <a:gsLst>
                    <a:gs pos="32164">
                      <a:schemeClr val="accent3"/>
                    </a:gs>
                    <a:gs pos="86000">
                      <a:schemeClr val="accent3">
                        <a:lumMod val="75000"/>
                      </a:schemeClr>
                    </a:gs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62" name="dress_293482">
              <a:extLst>
                <a:ext uri="{FF2B5EF4-FFF2-40B4-BE49-F238E27FC236}">
                  <a16:creationId xmlns:a16="http://schemas.microsoft.com/office/drawing/2014/main" id="{A388A57D-3A4C-2CC4-0FAF-19BD8FCA8C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3245" y="2466625"/>
              <a:ext cx="409648" cy="468000"/>
            </a:xfrm>
            <a:custGeom>
              <a:avLst/>
              <a:gdLst>
                <a:gd name="connsiteX0" fmla="*/ 109561 w 531075"/>
                <a:gd name="connsiteY0" fmla="*/ 299268 h 606722"/>
                <a:gd name="connsiteX1" fmla="*/ 183433 w 531075"/>
                <a:gd name="connsiteY1" fmla="*/ 299268 h 606722"/>
                <a:gd name="connsiteX2" fmla="*/ 161628 w 531075"/>
                <a:gd name="connsiteY2" fmla="*/ 396836 h 606722"/>
                <a:gd name="connsiteX3" fmla="*/ 200255 w 531075"/>
                <a:gd name="connsiteY3" fmla="*/ 405455 h 606722"/>
                <a:gd name="connsiteX4" fmla="*/ 224107 w 531075"/>
                <a:gd name="connsiteY4" fmla="*/ 299268 h 606722"/>
                <a:gd name="connsiteX5" fmla="*/ 305811 w 531075"/>
                <a:gd name="connsiteY5" fmla="*/ 299268 h 606722"/>
                <a:gd name="connsiteX6" fmla="*/ 329574 w 531075"/>
                <a:gd name="connsiteY6" fmla="*/ 405455 h 606722"/>
                <a:gd name="connsiteX7" fmla="*/ 368290 w 531075"/>
                <a:gd name="connsiteY7" fmla="*/ 396836 h 606722"/>
                <a:gd name="connsiteX8" fmla="*/ 346396 w 531075"/>
                <a:gd name="connsiteY8" fmla="*/ 299268 h 606722"/>
                <a:gd name="connsiteX9" fmla="*/ 421514 w 531075"/>
                <a:gd name="connsiteY9" fmla="*/ 299268 h 606722"/>
                <a:gd name="connsiteX10" fmla="*/ 531075 w 531075"/>
                <a:gd name="connsiteY10" fmla="*/ 547719 h 606722"/>
                <a:gd name="connsiteX11" fmla="*/ 519950 w 531075"/>
                <a:gd name="connsiteY11" fmla="*/ 557227 h 606722"/>
                <a:gd name="connsiteX12" fmla="*/ 265582 w 531075"/>
                <a:gd name="connsiteY12" fmla="*/ 606722 h 606722"/>
                <a:gd name="connsiteX13" fmla="*/ 265493 w 531075"/>
                <a:gd name="connsiteY13" fmla="*/ 606722 h 606722"/>
                <a:gd name="connsiteX14" fmla="*/ 11125 w 531075"/>
                <a:gd name="connsiteY14" fmla="*/ 557227 h 606722"/>
                <a:gd name="connsiteX15" fmla="*/ 0 w 531075"/>
                <a:gd name="connsiteY15" fmla="*/ 547719 h 606722"/>
                <a:gd name="connsiteX16" fmla="*/ 176941 w 531075"/>
                <a:gd name="connsiteY16" fmla="*/ 0 h 606722"/>
                <a:gd name="connsiteX17" fmla="*/ 181480 w 531075"/>
                <a:gd name="connsiteY17" fmla="*/ 19107 h 606722"/>
                <a:gd name="connsiteX18" fmla="*/ 265502 w 531075"/>
                <a:gd name="connsiteY18" fmla="*/ 81317 h 606722"/>
                <a:gd name="connsiteX19" fmla="*/ 333413 w 531075"/>
                <a:gd name="connsiteY19" fmla="*/ 50212 h 606722"/>
                <a:gd name="connsiteX20" fmla="*/ 349524 w 531075"/>
                <a:gd name="connsiteY20" fmla="*/ 19107 h 606722"/>
                <a:gd name="connsiteX21" fmla="*/ 354152 w 531075"/>
                <a:gd name="connsiteY21" fmla="*/ 0 h 606722"/>
                <a:gd name="connsiteX22" fmla="*/ 448231 w 531075"/>
                <a:gd name="connsiteY22" fmla="*/ 21773 h 606722"/>
                <a:gd name="connsiteX23" fmla="*/ 414053 w 531075"/>
                <a:gd name="connsiteY23" fmla="*/ 259681 h 606722"/>
                <a:gd name="connsiteX24" fmla="*/ 117040 w 531075"/>
                <a:gd name="connsiteY24" fmla="*/ 259681 h 606722"/>
                <a:gd name="connsiteX25" fmla="*/ 82773 w 531075"/>
                <a:gd name="connsiteY25" fmla="*/ 21773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1075" h="606722">
                  <a:moveTo>
                    <a:pt x="109561" y="299268"/>
                  </a:moveTo>
                  <a:lnTo>
                    <a:pt x="183433" y="299268"/>
                  </a:lnTo>
                  <a:lnTo>
                    <a:pt x="161628" y="396836"/>
                  </a:lnTo>
                  <a:lnTo>
                    <a:pt x="200255" y="405455"/>
                  </a:lnTo>
                  <a:lnTo>
                    <a:pt x="224107" y="299268"/>
                  </a:lnTo>
                  <a:lnTo>
                    <a:pt x="305811" y="299268"/>
                  </a:lnTo>
                  <a:lnTo>
                    <a:pt x="329574" y="405455"/>
                  </a:lnTo>
                  <a:lnTo>
                    <a:pt x="368290" y="396836"/>
                  </a:lnTo>
                  <a:lnTo>
                    <a:pt x="346396" y="299268"/>
                  </a:lnTo>
                  <a:lnTo>
                    <a:pt x="421514" y="299268"/>
                  </a:lnTo>
                  <a:lnTo>
                    <a:pt x="531075" y="547719"/>
                  </a:lnTo>
                  <a:lnTo>
                    <a:pt x="519950" y="557227"/>
                  </a:lnTo>
                  <a:cubicBezTo>
                    <a:pt x="514076" y="562292"/>
                    <a:pt x="456847" y="606722"/>
                    <a:pt x="265582" y="606722"/>
                  </a:cubicBezTo>
                  <a:lnTo>
                    <a:pt x="265493" y="606722"/>
                  </a:lnTo>
                  <a:cubicBezTo>
                    <a:pt x="74228" y="606722"/>
                    <a:pt x="16999" y="562292"/>
                    <a:pt x="11125" y="557227"/>
                  </a:cubicBezTo>
                  <a:lnTo>
                    <a:pt x="0" y="547719"/>
                  </a:lnTo>
                  <a:close/>
                  <a:moveTo>
                    <a:pt x="176941" y="0"/>
                  </a:moveTo>
                  <a:lnTo>
                    <a:pt x="181480" y="19107"/>
                  </a:lnTo>
                  <a:cubicBezTo>
                    <a:pt x="182104" y="21507"/>
                    <a:pt x="198036" y="81317"/>
                    <a:pt x="265502" y="81317"/>
                  </a:cubicBezTo>
                  <a:cubicBezTo>
                    <a:pt x="294251" y="81317"/>
                    <a:pt x="317125" y="70919"/>
                    <a:pt x="333413" y="50212"/>
                  </a:cubicBezTo>
                  <a:cubicBezTo>
                    <a:pt x="345607" y="34660"/>
                    <a:pt x="349524" y="19285"/>
                    <a:pt x="349524" y="19107"/>
                  </a:cubicBezTo>
                  <a:lnTo>
                    <a:pt x="354152" y="0"/>
                  </a:lnTo>
                  <a:lnTo>
                    <a:pt x="448231" y="21773"/>
                  </a:lnTo>
                  <a:lnTo>
                    <a:pt x="414053" y="259681"/>
                  </a:lnTo>
                  <a:lnTo>
                    <a:pt x="117040" y="259681"/>
                  </a:lnTo>
                  <a:lnTo>
                    <a:pt x="82773" y="217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3" name="iconfont-1043-216816">
              <a:extLst>
                <a:ext uri="{FF2B5EF4-FFF2-40B4-BE49-F238E27FC236}">
                  <a16:creationId xmlns:a16="http://schemas.microsoft.com/office/drawing/2014/main" id="{CC1D2957-B8A5-0BED-736F-0004970791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74107" y="4465590"/>
              <a:ext cx="467925" cy="468000"/>
            </a:xfrm>
            <a:custGeom>
              <a:avLst/>
              <a:gdLst>
                <a:gd name="T0" fmla="*/ 7120 w 12800"/>
                <a:gd name="T1" fmla="*/ 8738 h 12800"/>
                <a:gd name="T2" fmla="*/ 6574 w 12800"/>
                <a:gd name="T3" fmla="*/ 8223 h 12800"/>
                <a:gd name="T4" fmla="*/ 5839 w 12800"/>
                <a:gd name="T5" fmla="*/ 7530 h 12800"/>
                <a:gd name="T6" fmla="*/ 5839 w 12800"/>
                <a:gd name="T7" fmla="*/ 11094 h 12800"/>
                <a:gd name="T8" fmla="*/ 7163 w 12800"/>
                <a:gd name="T9" fmla="*/ 11094 h 12800"/>
                <a:gd name="T10" fmla="*/ 7163 w 12800"/>
                <a:gd name="T11" fmla="*/ 8692 h 12800"/>
                <a:gd name="T12" fmla="*/ 7120 w 12800"/>
                <a:gd name="T13" fmla="*/ 8738 h 12800"/>
                <a:gd name="T14" fmla="*/ 3963 w 12800"/>
                <a:gd name="T15" fmla="*/ 8565 h 12800"/>
                <a:gd name="T16" fmla="*/ 3963 w 12800"/>
                <a:gd name="T17" fmla="*/ 11094 h 12800"/>
                <a:gd name="T18" fmla="*/ 5287 w 12800"/>
                <a:gd name="T19" fmla="*/ 11094 h 12800"/>
                <a:gd name="T20" fmla="*/ 5287 w 12800"/>
                <a:gd name="T21" fmla="*/ 7161 h 12800"/>
                <a:gd name="T22" fmla="*/ 3963 w 12800"/>
                <a:gd name="T23" fmla="*/ 8565 h 12800"/>
                <a:gd name="T24" fmla="*/ 2789 w 12800"/>
                <a:gd name="T25" fmla="*/ 9810 h 12800"/>
                <a:gd name="T26" fmla="*/ 2087 w 12800"/>
                <a:gd name="T27" fmla="*/ 9149 h 12800"/>
                <a:gd name="T28" fmla="*/ 2087 w 12800"/>
                <a:gd name="T29" fmla="*/ 11094 h 12800"/>
                <a:gd name="T30" fmla="*/ 3412 w 12800"/>
                <a:gd name="T31" fmla="*/ 11094 h 12800"/>
                <a:gd name="T32" fmla="*/ 3412 w 12800"/>
                <a:gd name="T33" fmla="*/ 9150 h 12800"/>
                <a:gd name="T34" fmla="*/ 2789 w 12800"/>
                <a:gd name="T35" fmla="*/ 9810 h 12800"/>
                <a:gd name="T36" fmla="*/ 10489 w 12800"/>
                <a:gd name="T37" fmla="*/ 5165 h 12800"/>
                <a:gd name="T38" fmla="*/ 9591 w 12800"/>
                <a:gd name="T39" fmla="*/ 6118 h 12800"/>
                <a:gd name="T40" fmla="*/ 9591 w 12800"/>
                <a:gd name="T41" fmla="*/ 11094 h 12800"/>
                <a:gd name="T42" fmla="*/ 10915 w 12800"/>
                <a:gd name="T43" fmla="*/ 11094 h 12800"/>
                <a:gd name="T44" fmla="*/ 10915 w 12800"/>
                <a:gd name="T45" fmla="*/ 5567 h 12800"/>
                <a:gd name="T46" fmla="*/ 10489 w 12800"/>
                <a:gd name="T47" fmla="*/ 5165 h 12800"/>
                <a:gd name="T48" fmla="*/ 7715 w 12800"/>
                <a:gd name="T49" fmla="*/ 8106 h 12800"/>
                <a:gd name="T50" fmla="*/ 7715 w 12800"/>
                <a:gd name="T51" fmla="*/ 11094 h 12800"/>
                <a:gd name="T52" fmla="*/ 9039 w 12800"/>
                <a:gd name="T53" fmla="*/ 11094 h 12800"/>
                <a:gd name="T54" fmla="*/ 9039 w 12800"/>
                <a:gd name="T55" fmla="*/ 6703 h 12800"/>
                <a:gd name="T56" fmla="*/ 7715 w 12800"/>
                <a:gd name="T57" fmla="*/ 8106 h 12800"/>
                <a:gd name="T58" fmla="*/ 7778 w 12800"/>
                <a:gd name="T59" fmla="*/ 1154 h 12800"/>
                <a:gd name="T60" fmla="*/ 11173 w 12800"/>
                <a:gd name="T61" fmla="*/ 1465 h 12800"/>
                <a:gd name="T62" fmla="*/ 11634 w 12800"/>
                <a:gd name="T63" fmla="*/ 4829 h 12800"/>
                <a:gd name="T64" fmla="*/ 10489 w 12800"/>
                <a:gd name="T65" fmla="*/ 3731 h 12800"/>
                <a:gd name="T66" fmla="*/ 7120 w 12800"/>
                <a:gd name="T67" fmla="*/ 7303 h 12800"/>
                <a:gd name="T68" fmla="*/ 6574 w 12800"/>
                <a:gd name="T69" fmla="*/ 6788 h 12800"/>
                <a:gd name="T70" fmla="*/ 5553 w 12800"/>
                <a:gd name="T71" fmla="*/ 5826 h 12800"/>
                <a:gd name="T72" fmla="*/ 5363 w 12800"/>
                <a:gd name="T73" fmla="*/ 5646 h 12800"/>
                <a:gd name="T74" fmla="*/ 2789 w 12800"/>
                <a:gd name="T75" fmla="*/ 8376 h 12800"/>
                <a:gd name="T76" fmla="*/ 1222 w 12800"/>
                <a:gd name="T77" fmla="*/ 6898 h 12800"/>
                <a:gd name="T78" fmla="*/ 3797 w 12800"/>
                <a:gd name="T79" fmla="*/ 4169 h 12800"/>
                <a:gd name="T80" fmla="*/ 4510 w 12800"/>
                <a:gd name="T81" fmla="*/ 3412 h 12800"/>
                <a:gd name="T82" fmla="*/ 5225 w 12800"/>
                <a:gd name="T83" fmla="*/ 2655 h 12800"/>
                <a:gd name="T84" fmla="*/ 6981 w 12800"/>
                <a:gd name="T85" fmla="*/ 4312 h 12800"/>
                <a:gd name="T86" fmla="*/ 8923 w 12800"/>
                <a:gd name="T87" fmla="*/ 2253 h 12800"/>
                <a:gd name="T88" fmla="*/ 7778 w 12800"/>
                <a:gd name="T89" fmla="*/ 1154 h 12800"/>
                <a:gd name="T90" fmla="*/ 552 w 12800"/>
                <a:gd name="T91" fmla="*/ 12248 h 12800"/>
                <a:gd name="T92" fmla="*/ 552 w 12800"/>
                <a:gd name="T93" fmla="*/ 0 h 12800"/>
                <a:gd name="T94" fmla="*/ 0 w 12800"/>
                <a:gd name="T95" fmla="*/ 0 h 12800"/>
                <a:gd name="T96" fmla="*/ 0 w 12800"/>
                <a:gd name="T97" fmla="*/ 12248 h 12800"/>
                <a:gd name="T98" fmla="*/ 0 w 12800"/>
                <a:gd name="T99" fmla="*/ 12800 h 12800"/>
                <a:gd name="T100" fmla="*/ 552 w 12800"/>
                <a:gd name="T101" fmla="*/ 12800 h 12800"/>
                <a:gd name="T102" fmla="*/ 12800 w 12800"/>
                <a:gd name="T103" fmla="*/ 12800 h 12800"/>
                <a:gd name="T104" fmla="*/ 12800 w 12800"/>
                <a:gd name="T105" fmla="*/ 12248 h 12800"/>
                <a:gd name="T106" fmla="*/ 552 w 12800"/>
                <a:gd name="T107" fmla="*/ 12248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00" h="12800">
                  <a:moveTo>
                    <a:pt x="7120" y="8738"/>
                  </a:moveTo>
                  <a:lnTo>
                    <a:pt x="6574" y="8223"/>
                  </a:lnTo>
                  <a:lnTo>
                    <a:pt x="5839" y="7530"/>
                  </a:lnTo>
                  <a:lnTo>
                    <a:pt x="5839" y="11094"/>
                  </a:lnTo>
                  <a:lnTo>
                    <a:pt x="7163" y="11094"/>
                  </a:lnTo>
                  <a:lnTo>
                    <a:pt x="7163" y="8692"/>
                  </a:lnTo>
                  <a:lnTo>
                    <a:pt x="7120" y="8738"/>
                  </a:lnTo>
                  <a:close/>
                  <a:moveTo>
                    <a:pt x="3963" y="8565"/>
                  </a:moveTo>
                  <a:lnTo>
                    <a:pt x="3963" y="11094"/>
                  </a:lnTo>
                  <a:lnTo>
                    <a:pt x="5287" y="11094"/>
                  </a:lnTo>
                  <a:lnTo>
                    <a:pt x="5287" y="7161"/>
                  </a:lnTo>
                  <a:lnTo>
                    <a:pt x="3963" y="8565"/>
                  </a:lnTo>
                  <a:close/>
                  <a:moveTo>
                    <a:pt x="2789" y="9810"/>
                  </a:moveTo>
                  <a:lnTo>
                    <a:pt x="2087" y="9149"/>
                  </a:lnTo>
                  <a:lnTo>
                    <a:pt x="2087" y="11094"/>
                  </a:lnTo>
                  <a:lnTo>
                    <a:pt x="3412" y="11094"/>
                  </a:lnTo>
                  <a:lnTo>
                    <a:pt x="3412" y="9150"/>
                  </a:lnTo>
                  <a:lnTo>
                    <a:pt x="2789" y="9810"/>
                  </a:lnTo>
                  <a:close/>
                  <a:moveTo>
                    <a:pt x="10489" y="5165"/>
                  </a:moveTo>
                  <a:lnTo>
                    <a:pt x="9591" y="6118"/>
                  </a:lnTo>
                  <a:lnTo>
                    <a:pt x="9591" y="11094"/>
                  </a:lnTo>
                  <a:lnTo>
                    <a:pt x="10915" y="11094"/>
                  </a:lnTo>
                  <a:lnTo>
                    <a:pt x="10915" y="5567"/>
                  </a:lnTo>
                  <a:lnTo>
                    <a:pt x="10489" y="5165"/>
                  </a:lnTo>
                  <a:close/>
                  <a:moveTo>
                    <a:pt x="7715" y="8106"/>
                  </a:moveTo>
                  <a:lnTo>
                    <a:pt x="7715" y="11094"/>
                  </a:lnTo>
                  <a:lnTo>
                    <a:pt x="9039" y="11094"/>
                  </a:lnTo>
                  <a:lnTo>
                    <a:pt x="9039" y="6703"/>
                  </a:lnTo>
                  <a:lnTo>
                    <a:pt x="7715" y="8106"/>
                  </a:lnTo>
                  <a:close/>
                  <a:moveTo>
                    <a:pt x="7778" y="1154"/>
                  </a:moveTo>
                  <a:lnTo>
                    <a:pt x="11173" y="1465"/>
                  </a:lnTo>
                  <a:lnTo>
                    <a:pt x="11634" y="4829"/>
                  </a:lnTo>
                  <a:lnTo>
                    <a:pt x="10489" y="3731"/>
                  </a:lnTo>
                  <a:lnTo>
                    <a:pt x="7120" y="7303"/>
                  </a:lnTo>
                  <a:lnTo>
                    <a:pt x="6574" y="6788"/>
                  </a:lnTo>
                  <a:lnTo>
                    <a:pt x="5553" y="5826"/>
                  </a:lnTo>
                  <a:lnTo>
                    <a:pt x="5363" y="5646"/>
                  </a:lnTo>
                  <a:lnTo>
                    <a:pt x="2789" y="8376"/>
                  </a:lnTo>
                  <a:lnTo>
                    <a:pt x="1222" y="6898"/>
                  </a:lnTo>
                  <a:lnTo>
                    <a:pt x="3797" y="4169"/>
                  </a:lnTo>
                  <a:lnTo>
                    <a:pt x="4510" y="3412"/>
                  </a:lnTo>
                  <a:lnTo>
                    <a:pt x="5225" y="2655"/>
                  </a:lnTo>
                  <a:lnTo>
                    <a:pt x="6981" y="4312"/>
                  </a:lnTo>
                  <a:lnTo>
                    <a:pt x="8923" y="2253"/>
                  </a:lnTo>
                  <a:lnTo>
                    <a:pt x="7778" y="1154"/>
                  </a:lnTo>
                  <a:close/>
                  <a:moveTo>
                    <a:pt x="552" y="12248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0" y="12248"/>
                  </a:lnTo>
                  <a:lnTo>
                    <a:pt x="0" y="12800"/>
                  </a:lnTo>
                  <a:lnTo>
                    <a:pt x="552" y="12800"/>
                  </a:lnTo>
                  <a:lnTo>
                    <a:pt x="12800" y="12800"/>
                  </a:lnTo>
                  <a:lnTo>
                    <a:pt x="12800" y="12248"/>
                  </a:lnTo>
                  <a:lnTo>
                    <a:pt x="552" y="12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8" name="users_94970">
              <a:extLst>
                <a:ext uri="{FF2B5EF4-FFF2-40B4-BE49-F238E27FC236}">
                  <a16:creationId xmlns:a16="http://schemas.microsoft.com/office/drawing/2014/main" id="{C5BEE297-3ABA-0527-9020-27D3CD4325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43524" y="2466625"/>
              <a:ext cx="475537" cy="468000"/>
            </a:xfrm>
            <a:custGeom>
              <a:avLst/>
              <a:gdLst>
                <a:gd name="connsiteX0" fmla="*/ 60025 w 605236"/>
                <a:gd name="connsiteY0" fmla="*/ 344571 h 595643"/>
                <a:gd name="connsiteX1" fmla="*/ 290527 w 605236"/>
                <a:gd name="connsiteY1" fmla="*/ 344571 h 595643"/>
                <a:gd name="connsiteX2" fmla="*/ 329370 w 605236"/>
                <a:gd name="connsiteY2" fmla="*/ 376465 h 595643"/>
                <a:gd name="connsiteX3" fmla="*/ 349814 w 605236"/>
                <a:gd name="connsiteY3" fmla="*/ 479931 h 595643"/>
                <a:gd name="connsiteX4" fmla="*/ 331031 w 605236"/>
                <a:gd name="connsiteY4" fmla="*/ 528793 h 595643"/>
                <a:gd name="connsiteX5" fmla="*/ 175276 w 605236"/>
                <a:gd name="connsiteY5" fmla="*/ 595643 h 595643"/>
                <a:gd name="connsiteX6" fmla="*/ 19393 w 605236"/>
                <a:gd name="connsiteY6" fmla="*/ 528793 h 595643"/>
                <a:gd name="connsiteX7" fmla="*/ 738 w 605236"/>
                <a:gd name="connsiteY7" fmla="*/ 479931 h 595643"/>
                <a:gd name="connsiteX8" fmla="*/ 21182 w 605236"/>
                <a:gd name="connsiteY8" fmla="*/ 376465 h 595643"/>
                <a:gd name="connsiteX9" fmla="*/ 60025 w 605236"/>
                <a:gd name="connsiteY9" fmla="*/ 344571 h 595643"/>
                <a:gd name="connsiteX10" fmla="*/ 357987 w 605236"/>
                <a:gd name="connsiteY10" fmla="*/ 252695 h 595643"/>
                <a:gd name="connsiteX11" fmla="*/ 553093 w 605236"/>
                <a:gd name="connsiteY11" fmla="*/ 252695 h 595643"/>
                <a:gd name="connsiteX12" fmla="*/ 587208 w 605236"/>
                <a:gd name="connsiteY12" fmla="*/ 280762 h 595643"/>
                <a:gd name="connsiteX13" fmla="*/ 604585 w 605236"/>
                <a:gd name="connsiteY13" fmla="*/ 368409 h 595643"/>
                <a:gd name="connsiteX14" fmla="*/ 588231 w 605236"/>
                <a:gd name="connsiteY14" fmla="*/ 411020 h 595643"/>
                <a:gd name="connsiteX15" fmla="*/ 455476 w 605236"/>
                <a:gd name="connsiteY15" fmla="*/ 467920 h 595643"/>
                <a:gd name="connsiteX16" fmla="*/ 402323 w 605236"/>
                <a:gd name="connsiteY16" fmla="*/ 455928 h 595643"/>
                <a:gd name="connsiteX17" fmla="*/ 388524 w 605236"/>
                <a:gd name="connsiteY17" fmla="*/ 440618 h 595643"/>
                <a:gd name="connsiteX18" fmla="*/ 388269 w 605236"/>
                <a:gd name="connsiteY18" fmla="*/ 439725 h 595643"/>
                <a:gd name="connsiteX19" fmla="*/ 371403 w 605236"/>
                <a:gd name="connsiteY19" fmla="*/ 354503 h 595643"/>
                <a:gd name="connsiteX20" fmla="*/ 334732 w 605236"/>
                <a:gd name="connsiteY20" fmla="*/ 308064 h 595643"/>
                <a:gd name="connsiteX21" fmla="*/ 322722 w 605236"/>
                <a:gd name="connsiteY21" fmla="*/ 290458 h 595643"/>
                <a:gd name="connsiteX22" fmla="*/ 322722 w 605236"/>
                <a:gd name="connsiteY22" fmla="*/ 289693 h 595643"/>
                <a:gd name="connsiteX23" fmla="*/ 324127 w 605236"/>
                <a:gd name="connsiteY23" fmla="*/ 280762 h 595643"/>
                <a:gd name="connsiteX24" fmla="*/ 357987 w 605236"/>
                <a:gd name="connsiteY24" fmla="*/ 252695 h 595643"/>
                <a:gd name="connsiteX25" fmla="*/ 175276 w 605236"/>
                <a:gd name="connsiteY25" fmla="*/ 50313 h 595643"/>
                <a:gd name="connsiteX26" fmla="*/ 303670 w 605236"/>
                <a:gd name="connsiteY26" fmla="*/ 178531 h 595643"/>
                <a:gd name="connsiteX27" fmla="*/ 175276 w 605236"/>
                <a:gd name="connsiteY27" fmla="*/ 306749 h 595643"/>
                <a:gd name="connsiteX28" fmla="*/ 46882 w 605236"/>
                <a:gd name="connsiteY28" fmla="*/ 178531 h 595643"/>
                <a:gd name="connsiteX29" fmla="*/ 175276 w 605236"/>
                <a:gd name="connsiteY29" fmla="*/ 50313 h 595643"/>
                <a:gd name="connsiteX30" fmla="*/ 455527 w 605236"/>
                <a:gd name="connsiteY30" fmla="*/ 0 h 595643"/>
                <a:gd name="connsiteX31" fmla="*/ 562928 w 605236"/>
                <a:gd name="connsiteY31" fmla="*/ 107260 h 595643"/>
                <a:gd name="connsiteX32" fmla="*/ 455527 w 605236"/>
                <a:gd name="connsiteY32" fmla="*/ 214520 h 595643"/>
                <a:gd name="connsiteX33" fmla="*/ 348126 w 605236"/>
                <a:gd name="connsiteY33" fmla="*/ 107260 h 595643"/>
                <a:gd name="connsiteX34" fmla="*/ 455527 w 605236"/>
                <a:gd name="connsiteY34" fmla="*/ 0 h 59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5236" h="595643">
                  <a:moveTo>
                    <a:pt x="60025" y="344571"/>
                  </a:moveTo>
                  <a:lnTo>
                    <a:pt x="290527" y="344571"/>
                  </a:lnTo>
                  <a:cubicBezTo>
                    <a:pt x="308671" y="344571"/>
                    <a:pt x="325793" y="358605"/>
                    <a:pt x="329370" y="376465"/>
                  </a:cubicBezTo>
                  <a:lnTo>
                    <a:pt x="349814" y="479931"/>
                  </a:lnTo>
                  <a:cubicBezTo>
                    <a:pt x="353136" y="496898"/>
                    <a:pt x="344959" y="518331"/>
                    <a:pt x="331031" y="528793"/>
                  </a:cubicBezTo>
                  <a:cubicBezTo>
                    <a:pt x="327454" y="531472"/>
                    <a:pt x="241079" y="595643"/>
                    <a:pt x="175276" y="595643"/>
                  </a:cubicBezTo>
                  <a:cubicBezTo>
                    <a:pt x="109473" y="595643"/>
                    <a:pt x="23098" y="531472"/>
                    <a:pt x="19393" y="528793"/>
                  </a:cubicBezTo>
                  <a:cubicBezTo>
                    <a:pt x="5593" y="518331"/>
                    <a:pt x="-2584" y="496898"/>
                    <a:pt x="738" y="479931"/>
                  </a:cubicBezTo>
                  <a:lnTo>
                    <a:pt x="21182" y="376465"/>
                  </a:lnTo>
                  <a:cubicBezTo>
                    <a:pt x="24759" y="358605"/>
                    <a:pt x="41753" y="344571"/>
                    <a:pt x="60025" y="344571"/>
                  </a:cubicBezTo>
                  <a:close/>
                  <a:moveTo>
                    <a:pt x="357987" y="252695"/>
                  </a:moveTo>
                  <a:lnTo>
                    <a:pt x="553093" y="252695"/>
                  </a:lnTo>
                  <a:cubicBezTo>
                    <a:pt x="569065" y="252695"/>
                    <a:pt x="584142" y="265070"/>
                    <a:pt x="587208" y="280762"/>
                  </a:cubicBezTo>
                  <a:lnTo>
                    <a:pt x="604585" y="368409"/>
                  </a:lnTo>
                  <a:cubicBezTo>
                    <a:pt x="607524" y="383208"/>
                    <a:pt x="600241" y="401834"/>
                    <a:pt x="588231" y="411020"/>
                  </a:cubicBezTo>
                  <a:cubicBezTo>
                    <a:pt x="585164" y="413316"/>
                    <a:pt x="511696" y="467920"/>
                    <a:pt x="455476" y="467920"/>
                  </a:cubicBezTo>
                  <a:cubicBezTo>
                    <a:pt x="440272" y="467920"/>
                    <a:pt x="422384" y="463838"/>
                    <a:pt x="402323" y="455928"/>
                  </a:cubicBezTo>
                  <a:cubicBezTo>
                    <a:pt x="395679" y="453249"/>
                    <a:pt x="390824" y="447890"/>
                    <a:pt x="388524" y="440618"/>
                  </a:cubicBezTo>
                  <a:lnTo>
                    <a:pt x="388269" y="439725"/>
                  </a:lnTo>
                  <a:lnTo>
                    <a:pt x="371403" y="354503"/>
                  </a:lnTo>
                  <a:cubicBezTo>
                    <a:pt x="367697" y="335621"/>
                    <a:pt x="354537" y="318653"/>
                    <a:pt x="334732" y="308064"/>
                  </a:cubicBezTo>
                  <a:cubicBezTo>
                    <a:pt x="322722" y="301685"/>
                    <a:pt x="322722" y="291607"/>
                    <a:pt x="322722" y="290458"/>
                  </a:cubicBezTo>
                  <a:lnTo>
                    <a:pt x="322722" y="289693"/>
                  </a:lnTo>
                  <a:lnTo>
                    <a:pt x="324127" y="280762"/>
                  </a:lnTo>
                  <a:cubicBezTo>
                    <a:pt x="327194" y="265070"/>
                    <a:pt x="341888" y="252695"/>
                    <a:pt x="357987" y="252695"/>
                  </a:cubicBezTo>
                  <a:close/>
                  <a:moveTo>
                    <a:pt x="175276" y="50313"/>
                  </a:moveTo>
                  <a:cubicBezTo>
                    <a:pt x="246186" y="50313"/>
                    <a:pt x="303670" y="107718"/>
                    <a:pt x="303670" y="178531"/>
                  </a:cubicBezTo>
                  <a:cubicBezTo>
                    <a:pt x="303670" y="249344"/>
                    <a:pt x="246186" y="306749"/>
                    <a:pt x="175276" y="306749"/>
                  </a:cubicBezTo>
                  <a:cubicBezTo>
                    <a:pt x="104366" y="306749"/>
                    <a:pt x="46882" y="249344"/>
                    <a:pt x="46882" y="178531"/>
                  </a:cubicBezTo>
                  <a:cubicBezTo>
                    <a:pt x="46882" y="107718"/>
                    <a:pt x="104366" y="50313"/>
                    <a:pt x="175276" y="50313"/>
                  </a:cubicBezTo>
                  <a:close/>
                  <a:moveTo>
                    <a:pt x="455527" y="0"/>
                  </a:moveTo>
                  <a:cubicBezTo>
                    <a:pt x="514843" y="0"/>
                    <a:pt x="562928" y="48022"/>
                    <a:pt x="562928" y="107260"/>
                  </a:cubicBezTo>
                  <a:cubicBezTo>
                    <a:pt x="562928" y="166498"/>
                    <a:pt x="514843" y="214520"/>
                    <a:pt x="455527" y="214520"/>
                  </a:cubicBezTo>
                  <a:cubicBezTo>
                    <a:pt x="396211" y="214520"/>
                    <a:pt x="348126" y="166498"/>
                    <a:pt x="348126" y="107260"/>
                  </a:cubicBezTo>
                  <a:cubicBezTo>
                    <a:pt x="348126" y="48022"/>
                    <a:pt x="396211" y="0"/>
                    <a:pt x="4555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9" name="iconfont-1043-184396">
              <a:extLst>
                <a:ext uri="{FF2B5EF4-FFF2-40B4-BE49-F238E27FC236}">
                  <a16:creationId xmlns:a16="http://schemas.microsoft.com/office/drawing/2014/main" id="{77753125-7EAF-2081-55EE-F92CB30E57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65292" y="4402215"/>
              <a:ext cx="432000" cy="594751"/>
            </a:xfrm>
            <a:custGeom>
              <a:avLst/>
              <a:gdLst>
                <a:gd name="T0" fmla="*/ 3834 w 10478"/>
                <a:gd name="T1" fmla="*/ 2016 h 14427"/>
                <a:gd name="T2" fmla="*/ 6804 w 10478"/>
                <a:gd name="T3" fmla="*/ 1919 h 14427"/>
                <a:gd name="T4" fmla="*/ 7541 w 10478"/>
                <a:gd name="T5" fmla="*/ 544 h 14427"/>
                <a:gd name="T6" fmla="*/ 4867 w 10478"/>
                <a:gd name="T7" fmla="*/ 257 h 14427"/>
                <a:gd name="T8" fmla="*/ 2982 w 10478"/>
                <a:gd name="T9" fmla="*/ 897 h 14427"/>
                <a:gd name="T10" fmla="*/ 6835 w 10478"/>
                <a:gd name="T11" fmla="*/ 3032 h 14427"/>
                <a:gd name="T12" fmla="*/ 5538 w 10478"/>
                <a:gd name="T13" fmla="*/ 2964 h 14427"/>
                <a:gd name="T14" fmla="*/ 3801 w 10478"/>
                <a:gd name="T15" fmla="*/ 2964 h 14427"/>
                <a:gd name="T16" fmla="*/ 0 w 10478"/>
                <a:gd name="T17" fmla="*/ 8442 h 14427"/>
                <a:gd name="T18" fmla="*/ 6835 w 10478"/>
                <a:gd name="T19" fmla="*/ 3032 h 14427"/>
                <a:gd name="T20" fmla="*/ 1980 w 10478"/>
                <a:gd name="T21" fmla="*/ 8183 h 14427"/>
                <a:gd name="T22" fmla="*/ 8499 w 10478"/>
                <a:gd name="T23" fmla="*/ 8183 h 14427"/>
                <a:gd name="T24" fmla="*/ 2819 w 10478"/>
                <a:gd name="T25" fmla="*/ 2984 h 14427"/>
                <a:gd name="T26" fmla="*/ 3873 w 10478"/>
                <a:gd name="T27" fmla="*/ 2703 h 14427"/>
                <a:gd name="T28" fmla="*/ 6919 w 10478"/>
                <a:gd name="T29" fmla="*/ 2458 h 14427"/>
                <a:gd name="T30" fmla="*/ 3873 w 10478"/>
                <a:gd name="T31" fmla="*/ 2213 h 14427"/>
                <a:gd name="T32" fmla="*/ 2819 w 10478"/>
                <a:gd name="T33" fmla="*/ 1932 h 14427"/>
                <a:gd name="T34" fmla="*/ 3590 w 10478"/>
                <a:gd name="T35" fmla="*/ 2456 h 14427"/>
                <a:gd name="T36" fmla="*/ 3590 w 10478"/>
                <a:gd name="T37" fmla="*/ 2461 h 14427"/>
                <a:gd name="T38" fmla="*/ 2819 w 10478"/>
                <a:gd name="T39" fmla="*/ 2984 h 14427"/>
                <a:gd name="T40" fmla="*/ 5852 w 10478"/>
                <a:gd name="T41" fmla="*/ 7657 h 14427"/>
                <a:gd name="T42" fmla="*/ 4889 w 10478"/>
                <a:gd name="T43" fmla="*/ 6891 h 14427"/>
                <a:gd name="T44" fmla="*/ 5168 w 10478"/>
                <a:gd name="T45" fmla="*/ 6580 h 14427"/>
                <a:gd name="T46" fmla="*/ 5446 w 10478"/>
                <a:gd name="T47" fmla="*/ 7052 h 14427"/>
                <a:gd name="T48" fmla="*/ 6965 w 10478"/>
                <a:gd name="T49" fmla="*/ 7235 h 14427"/>
                <a:gd name="T50" fmla="*/ 6631 w 10478"/>
                <a:gd name="T51" fmla="*/ 6262 h 14427"/>
                <a:gd name="T52" fmla="*/ 5578 w 10478"/>
                <a:gd name="T53" fmla="*/ 5568 h 14427"/>
                <a:gd name="T54" fmla="*/ 4878 w 10478"/>
                <a:gd name="T55" fmla="*/ 5920 h 14427"/>
                <a:gd name="T56" fmla="*/ 3336 w 10478"/>
                <a:gd name="T57" fmla="*/ 7041 h 14427"/>
                <a:gd name="T58" fmla="*/ 3952 w 10478"/>
                <a:gd name="T59" fmla="*/ 8071 h 14427"/>
                <a:gd name="T60" fmla="*/ 5386 w 10478"/>
                <a:gd name="T61" fmla="*/ 8884 h 14427"/>
                <a:gd name="T62" fmla="*/ 5383 w 10478"/>
                <a:gd name="T63" fmla="*/ 9638 h 14427"/>
                <a:gd name="T64" fmla="*/ 4926 w 10478"/>
                <a:gd name="T65" fmla="*/ 9605 h 14427"/>
                <a:gd name="T66" fmla="*/ 4879 w 10478"/>
                <a:gd name="T67" fmla="*/ 8782 h 14427"/>
                <a:gd name="T68" fmla="*/ 3359 w 10478"/>
                <a:gd name="T69" fmla="*/ 8998 h 14427"/>
                <a:gd name="T70" fmla="*/ 4879 w 10478"/>
                <a:gd name="T71" fmla="*/ 10370 h 14427"/>
                <a:gd name="T72" fmla="*/ 5578 w 10478"/>
                <a:gd name="T73" fmla="*/ 10798 h 14427"/>
                <a:gd name="T74" fmla="*/ 6751 w 10478"/>
                <a:gd name="T75" fmla="*/ 9969 h 14427"/>
                <a:gd name="T76" fmla="*/ 6998 w 10478"/>
                <a:gd name="T77" fmla="*/ 8429 h 14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78" h="14427">
                  <a:moveTo>
                    <a:pt x="3674" y="1919"/>
                  </a:moveTo>
                  <a:cubicBezTo>
                    <a:pt x="3716" y="1981"/>
                    <a:pt x="3774" y="2016"/>
                    <a:pt x="3834" y="2016"/>
                  </a:cubicBezTo>
                  <a:lnTo>
                    <a:pt x="6644" y="2016"/>
                  </a:lnTo>
                  <a:cubicBezTo>
                    <a:pt x="6704" y="2016"/>
                    <a:pt x="6762" y="1981"/>
                    <a:pt x="6804" y="1919"/>
                  </a:cubicBezTo>
                  <a:cubicBezTo>
                    <a:pt x="7019" y="1607"/>
                    <a:pt x="7251" y="1265"/>
                    <a:pt x="7496" y="897"/>
                  </a:cubicBezTo>
                  <a:cubicBezTo>
                    <a:pt x="7559" y="802"/>
                    <a:pt x="7570" y="666"/>
                    <a:pt x="7541" y="544"/>
                  </a:cubicBezTo>
                  <a:cubicBezTo>
                    <a:pt x="7413" y="0"/>
                    <a:pt x="6260" y="94"/>
                    <a:pt x="5437" y="273"/>
                  </a:cubicBezTo>
                  <a:cubicBezTo>
                    <a:pt x="5247" y="314"/>
                    <a:pt x="5055" y="308"/>
                    <a:pt x="4867" y="257"/>
                  </a:cubicBezTo>
                  <a:cubicBezTo>
                    <a:pt x="4124" y="51"/>
                    <a:pt x="3107" y="62"/>
                    <a:pt x="2937" y="543"/>
                  </a:cubicBezTo>
                  <a:cubicBezTo>
                    <a:pt x="2896" y="661"/>
                    <a:pt x="2919" y="802"/>
                    <a:pt x="2982" y="897"/>
                  </a:cubicBezTo>
                  <a:cubicBezTo>
                    <a:pt x="3227" y="1265"/>
                    <a:pt x="3459" y="1607"/>
                    <a:pt x="3674" y="1919"/>
                  </a:cubicBezTo>
                  <a:close/>
                  <a:moveTo>
                    <a:pt x="6835" y="3032"/>
                  </a:moveTo>
                  <a:cubicBezTo>
                    <a:pt x="6794" y="2988"/>
                    <a:pt x="6737" y="2964"/>
                    <a:pt x="6677" y="2964"/>
                  </a:cubicBezTo>
                  <a:lnTo>
                    <a:pt x="5538" y="2964"/>
                  </a:lnTo>
                  <a:lnTo>
                    <a:pt x="4941" y="2964"/>
                  </a:lnTo>
                  <a:lnTo>
                    <a:pt x="3801" y="2964"/>
                  </a:lnTo>
                  <a:cubicBezTo>
                    <a:pt x="3742" y="2964"/>
                    <a:pt x="3685" y="2988"/>
                    <a:pt x="3644" y="3032"/>
                  </a:cubicBezTo>
                  <a:cubicBezTo>
                    <a:pt x="2139" y="4638"/>
                    <a:pt x="0" y="6299"/>
                    <a:pt x="0" y="8442"/>
                  </a:cubicBezTo>
                  <a:cubicBezTo>
                    <a:pt x="0" y="14425"/>
                    <a:pt x="10478" y="14427"/>
                    <a:pt x="10478" y="8442"/>
                  </a:cubicBezTo>
                  <a:cubicBezTo>
                    <a:pt x="10478" y="6299"/>
                    <a:pt x="8340" y="4638"/>
                    <a:pt x="6835" y="3032"/>
                  </a:cubicBezTo>
                  <a:close/>
                  <a:moveTo>
                    <a:pt x="5239" y="11442"/>
                  </a:moveTo>
                  <a:cubicBezTo>
                    <a:pt x="3439" y="11442"/>
                    <a:pt x="1980" y="9983"/>
                    <a:pt x="1980" y="8183"/>
                  </a:cubicBezTo>
                  <a:cubicBezTo>
                    <a:pt x="1980" y="6383"/>
                    <a:pt x="3439" y="4923"/>
                    <a:pt x="5239" y="4923"/>
                  </a:cubicBezTo>
                  <a:cubicBezTo>
                    <a:pt x="7039" y="4923"/>
                    <a:pt x="8499" y="6383"/>
                    <a:pt x="8499" y="8183"/>
                  </a:cubicBezTo>
                  <a:cubicBezTo>
                    <a:pt x="8498" y="9983"/>
                    <a:pt x="7039" y="11442"/>
                    <a:pt x="5239" y="11442"/>
                  </a:cubicBezTo>
                  <a:close/>
                  <a:moveTo>
                    <a:pt x="2819" y="2984"/>
                  </a:moveTo>
                  <a:cubicBezTo>
                    <a:pt x="2856" y="3068"/>
                    <a:pt x="2956" y="3107"/>
                    <a:pt x="3040" y="3070"/>
                  </a:cubicBezTo>
                  <a:lnTo>
                    <a:pt x="3873" y="2703"/>
                  </a:lnTo>
                  <a:lnTo>
                    <a:pt x="6674" y="2703"/>
                  </a:lnTo>
                  <a:cubicBezTo>
                    <a:pt x="6810" y="2703"/>
                    <a:pt x="6919" y="2593"/>
                    <a:pt x="6919" y="2458"/>
                  </a:cubicBezTo>
                  <a:cubicBezTo>
                    <a:pt x="6919" y="2323"/>
                    <a:pt x="6810" y="2213"/>
                    <a:pt x="6674" y="2213"/>
                  </a:cubicBezTo>
                  <a:lnTo>
                    <a:pt x="3873" y="2213"/>
                  </a:lnTo>
                  <a:lnTo>
                    <a:pt x="3040" y="1847"/>
                  </a:lnTo>
                  <a:cubicBezTo>
                    <a:pt x="2956" y="1809"/>
                    <a:pt x="2856" y="1848"/>
                    <a:pt x="2819" y="1932"/>
                  </a:cubicBezTo>
                  <a:cubicBezTo>
                    <a:pt x="2782" y="2017"/>
                    <a:pt x="2821" y="2117"/>
                    <a:pt x="2905" y="2154"/>
                  </a:cubicBezTo>
                  <a:lnTo>
                    <a:pt x="3590" y="2456"/>
                  </a:lnTo>
                  <a:cubicBezTo>
                    <a:pt x="3590" y="2457"/>
                    <a:pt x="3590" y="2457"/>
                    <a:pt x="3590" y="2458"/>
                  </a:cubicBezTo>
                  <a:cubicBezTo>
                    <a:pt x="3590" y="2459"/>
                    <a:pt x="3590" y="2460"/>
                    <a:pt x="3590" y="2461"/>
                  </a:cubicBezTo>
                  <a:lnTo>
                    <a:pt x="2905" y="2762"/>
                  </a:lnTo>
                  <a:cubicBezTo>
                    <a:pt x="2821" y="2800"/>
                    <a:pt x="2782" y="2899"/>
                    <a:pt x="2819" y="2984"/>
                  </a:cubicBezTo>
                  <a:close/>
                  <a:moveTo>
                    <a:pt x="6642" y="8046"/>
                  </a:moveTo>
                  <a:cubicBezTo>
                    <a:pt x="6501" y="7957"/>
                    <a:pt x="6238" y="7827"/>
                    <a:pt x="5852" y="7657"/>
                  </a:cubicBezTo>
                  <a:cubicBezTo>
                    <a:pt x="5398" y="7458"/>
                    <a:pt x="5125" y="7323"/>
                    <a:pt x="5032" y="7254"/>
                  </a:cubicBezTo>
                  <a:cubicBezTo>
                    <a:pt x="4937" y="7185"/>
                    <a:pt x="4889" y="7064"/>
                    <a:pt x="4889" y="6891"/>
                  </a:cubicBezTo>
                  <a:cubicBezTo>
                    <a:pt x="4889" y="6787"/>
                    <a:pt x="4912" y="6710"/>
                    <a:pt x="4959" y="6658"/>
                  </a:cubicBezTo>
                  <a:cubicBezTo>
                    <a:pt x="5005" y="6606"/>
                    <a:pt x="5075" y="6580"/>
                    <a:pt x="5168" y="6580"/>
                  </a:cubicBezTo>
                  <a:cubicBezTo>
                    <a:pt x="5283" y="6580"/>
                    <a:pt x="5358" y="6610"/>
                    <a:pt x="5393" y="6670"/>
                  </a:cubicBezTo>
                  <a:cubicBezTo>
                    <a:pt x="5429" y="6730"/>
                    <a:pt x="5446" y="6857"/>
                    <a:pt x="5446" y="7052"/>
                  </a:cubicBezTo>
                  <a:lnTo>
                    <a:pt x="5446" y="7235"/>
                  </a:lnTo>
                  <a:lnTo>
                    <a:pt x="6965" y="7235"/>
                  </a:lnTo>
                  <a:cubicBezTo>
                    <a:pt x="6975" y="7142"/>
                    <a:pt x="6980" y="7073"/>
                    <a:pt x="6980" y="7028"/>
                  </a:cubicBezTo>
                  <a:cubicBezTo>
                    <a:pt x="6980" y="6702"/>
                    <a:pt x="6864" y="6447"/>
                    <a:pt x="6631" y="6262"/>
                  </a:cubicBezTo>
                  <a:cubicBezTo>
                    <a:pt x="6398" y="6078"/>
                    <a:pt x="6046" y="5963"/>
                    <a:pt x="5578" y="5920"/>
                  </a:cubicBezTo>
                  <a:lnTo>
                    <a:pt x="5578" y="5568"/>
                  </a:lnTo>
                  <a:lnTo>
                    <a:pt x="4878" y="5568"/>
                  </a:lnTo>
                  <a:lnTo>
                    <a:pt x="4878" y="5920"/>
                  </a:lnTo>
                  <a:cubicBezTo>
                    <a:pt x="4364" y="5963"/>
                    <a:pt x="3979" y="6079"/>
                    <a:pt x="3722" y="6267"/>
                  </a:cubicBezTo>
                  <a:cubicBezTo>
                    <a:pt x="3465" y="6454"/>
                    <a:pt x="3336" y="6712"/>
                    <a:pt x="3336" y="7041"/>
                  </a:cubicBezTo>
                  <a:cubicBezTo>
                    <a:pt x="3336" y="7268"/>
                    <a:pt x="3397" y="7472"/>
                    <a:pt x="3519" y="7652"/>
                  </a:cubicBezTo>
                  <a:cubicBezTo>
                    <a:pt x="3641" y="7833"/>
                    <a:pt x="3785" y="7972"/>
                    <a:pt x="3952" y="8071"/>
                  </a:cubicBezTo>
                  <a:cubicBezTo>
                    <a:pt x="4118" y="8170"/>
                    <a:pt x="4433" y="8325"/>
                    <a:pt x="4898" y="8536"/>
                  </a:cubicBezTo>
                  <a:cubicBezTo>
                    <a:pt x="5176" y="8662"/>
                    <a:pt x="5338" y="8778"/>
                    <a:pt x="5386" y="8884"/>
                  </a:cubicBezTo>
                  <a:cubicBezTo>
                    <a:pt x="5434" y="8991"/>
                    <a:pt x="5458" y="9168"/>
                    <a:pt x="5458" y="9415"/>
                  </a:cubicBezTo>
                  <a:cubicBezTo>
                    <a:pt x="5458" y="9513"/>
                    <a:pt x="5432" y="9587"/>
                    <a:pt x="5383" y="9638"/>
                  </a:cubicBezTo>
                  <a:cubicBezTo>
                    <a:pt x="5333" y="9688"/>
                    <a:pt x="5256" y="9712"/>
                    <a:pt x="5153" y="9712"/>
                  </a:cubicBezTo>
                  <a:cubicBezTo>
                    <a:pt x="5033" y="9712"/>
                    <a:pt x="4957" y="9676"/>
                    <a:pt x="4926" y="9605"/>
                  </a:cubicBezTo>
                  <a:cubicBezTo>
                    <a:pt x="4894" y="9533"/>
                    <a:pt x="4879" y="9349"/>
                    <a:pt x="4879" y="9052"/>
                  </a:cubicBezTo>
                  <a:lnTo>
                    <a:pt x="4879" y="8782"/>
                  </a:lnTo>
                  <a:lnTo>
                    <a:pt x="3359" y="8782"/>
                  </a:lnTo>
                  <a:lnTo>
                    <a:pt x="3359" y="8998"/>
                  </a:lnTo>
                  <a:cubicBezTo>
                    <a:pt x="3359" y="9489"/>
                    <a:pt x="3511" y="9833"/>
                    <a:pt x="3815" y="10030"/>
                  </a:cubicBezTo>
                  <a:cubicBezTo>
                    <a:pt x="4118" y="10228"/>
                    <a:pt x="4473" y="10341"/>
                    <a:pt x="4879" y="10370"/>
                  </a:cubicBezTo>
                  <a:lnTo>
                    <a:pt x="4879" y="10798"/>
                  </a:lnTo>
                  <a:lnTo>
                    <a:pt x="5578" y="10798"/>
                  </a:lnTo>
                  <a:lnTo>
                    <a:pt x="5578" y="10383"/>
                  </a:lnTo>
                  <a:cubicBezTo>
                    <a:pt x="6100" y="10331"/>
                    <a:pt x="6491" y="10193"/>
                    <a:pt x="6751" y="9969"/>
                  </a:cubicBezTo>
                  <a:cubicBezTo>
                    <a:pt x="7012" y="9745"/>
                    <a:pt x="7143" y="9437"/>
                    <a:pt x="7143" y="9044"/>
                  </a:cubicBezTo>
                  <a:cubicBezTo>
                    <a:pt x="7143" y="8798"/>
                    <a:pt x="7094" y="8594"/>
                    <a:pt x="6998" y="8429"/>
                  </a:cubicBezTo>
                  <a:cubicBezTo>
                    <a:pt x="6900" y="8264"/>
                    <a:pt x="6782" y="8137"/>
                    <a:pt x="6642" y="80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9000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5861A-5C28-4167-CA75-EA4C23606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C34E49-56BB-9B3A-2981-4E01404795A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ENYER TITLE</a:t>
            </a:r>
          </a:p>
        </p:txBody>
      </p:sp>
      <p:pic>
        <p:nvPicPr>
          <p:cNvPr id="4" name="图片 3" descr="山上覆盖着雪&#10;&#10;描述已自动生成">
            <a:extLst>
              <a:ext uri="{FF2B5EF4-FFF2-40B4-BE49-F238E27FC236}">
                <a16:creationId xmlns:a16="http://schemas.microsoft.com/office/drawing/2014/main" id="{AD5FE3B6-1D91-5D6B-33F8-DE9ECC8F89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 t="7765" r="35564" b="24346"/>
          <a:stretch/>
        </p:blipFill>
        <p:spPr>
          <a:xfrm>
            <a:off x="4962659" y="1328312"/>
            <a:ext cx="2266682" cy="4655713"/>
          </a:xfrm>
          <a:prstGeom prst="roundRect">
            <a:avLst/>
          </a:prstGeom>
        </p:spPr>
      </p:pic>
      <p:pic>
        <p:nvPicPr>
          <p:cNvPr id="5" name="图片 4" descr="图片包含 形状&#10;&#10;描述已自动生成">
            <a:extLst>
              <a:ext uri="{FF2B5EF4-FFF2-40B4-BE49-F238E27FC236}">
                <a16:creationId xmlns:a16="http://schemas.microsoft.com/office/drawing/2014/main" id="{C3248B75-6047-AE26-153D-6E9BE4B71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345" y="1328314"/>
            <a:ext cx="3213310" cy="4861774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AF143882-132D-4A98-C840-49A38C43519B}"/>
              </a:ext>
            </a:extLst>
          </p:cNvPr>
          <p:cNvSpPr/>
          <p:nvPr/>
        </p:nvSpPr>
        <p:spPr>
          <a:xfrm>
            <a:off x="7702655" y="1614062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3DD73E-C6EE-4168-73C8-74C7C7F61A5D}"/>
              </a:ext>
            </a:extLst>
          </p:cNvPr>
          <p:cNvSpPr txBox="1"/>
          <p:nvPr/>
        </p:nvSpPr>
        <p:spPr>
          <a:xfrm>
            <a:off x="8692981" y="161406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34CD18-F91B-EF42-499F-42FF9B2557A0}"/>
              </a:ext>
            </a:extLst>
          </p:cNvPr>
          <p:cNvSpPr txBox="1"/>
          <p:nvPr/>
        </p:nvSpPr>
        <p:spPr>
          <a:xfrm>
            <a:off x="8692980" y="2019168"/>
            <a:ext cx="3062113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7C875D7-CDEF-82D4-EC14-BAE1134B8046}"/>
              </a:ext>
            </a:extLst>
          </p:cNvPr>
          <p:cNvSpPr/>
          <p:nvPr/>
        </p:nvSpPr>
        <p:spPr>
          <a:xfrm>
            <a:off x="7865545" y="1777011"/>
            <a:ext cx="369543" cy="369427"/>
          </a:xfrm>
          <a:custGeom>
            <a:avLst/>
            <a:gdLst>
              <a:gd name="connsiteX0" fmla="*/ 366248 w 455927"/>
              <a:gd name="connsiteY0" fmla="*/ -282 h 455784"/>
              <a:gd name="connsiteX1" fmla="*/ 88312 w 455927"/>
              <a:gd name="connsiteY1" fmla="*/ -282 h 455784"/>
              <a:gd name="connsiteX2" fmla="*/ -725 w 455927"/>
              <a:gd name="connsiteY2" fmla="*/ 88612 h 455784"/>
              <a:gd name="connsiteX3" fmla="*/ -725 w 455927"/>
              <a:gd name="connsiteY3" fmla="*/ 88672 h 455784"/>
              <a:gd name="connsiteX4" fmla="*/ -725 w 455927"/>
              <a:gd name="connsiteY4" fmla="*/ 366549 h 455784"/>
              <a:gd name="connsiteX5" fmla="*/ 88312 w 455927"/>
              <a:gd name="connsiteY5" fmla="*/ 455503 h 455784"/>
              <a:gd name="connsiteX6" fmla="*/ 366248 w 455927"/>
              <a:gd name="connsiteY6" fmla="*/ 455503 h 455784"/>
              <a:gd name="connsiteX7" fmla="*/ 455202 w 455927"/>
              <a:gd name="connsiteY7" fmla="*/ 366549 h 455784"/>
              <a:gd name="connsiteX8" fmla="*/ 455202 w 455927"/>
              <a:gd name="connsiteY8" fmla="*/ 88612 h 455784"/>
              <a:gd name="connsiteX9" fmla="*/ 366248 w 455927"/>
              <a:gd name="connsiteY9" fmla="*/ -282 h 455784"/>
              <a:gd name="connsiteX10" fmla="*/ 166106 w 455927"/>
              <a:gd name="connsiteY10" fmla="*/ 222963 h 455784"/>
              <a:gd name="connsiteX11" fmla="*/ 294580 w 455927"/>
              <a:gd name="connsiteY11" fmla="*/ 94453 h 455784"/>
              <a:gd name="connsiteX12" fmla="*/ 306333 w 455927"/>
              <a:gd name="connsiteY12" fmla="*/ 94440 h 455784"/>
              <a:gd name="connsiteX13" fmla="*/ 306345 w 455927"/>
              <a:gd name="connsiteY13" fmla="*/ 94453 h 455784"/>
              <a:gd name="connsiteX14" fmla="*/ 306689 w 455927"/>
              <a:gd name="connsiteY14" fmla="*/ 94750 h 455784"/>
              <a:gd name="connsiteX15" fmla="*/ 322810 w 455927"/>
              <a:gd name="connsiteY15" fmla="*/ 78569 h 455784"/>
              <a:gd name="connsiteX16" fmla="*/ 334528 w 455927"/>
              <a:gd name="connsiteY16" fmla="*/ 78569 h 455784"/>
              <a:gd name="connsiteX17" fmla="*/ 364931 w 455927"/>
              <a:gd name="connsiteY17" fmla="*/ 109008 h 455784"/>
              <a:gd name="connsiteX18" fmla="*/ 365002 w 455927"/>
              <a:gd name="connsiteY18" fmla="*/ 120658 h 455784"/>
              <a:gd name="connsiteX19" fmla="*/ 364931 w 455927"/>
              <a:gd name="connsiteY19" fmla="*/ 120725 h 455784"/>
              <a:gd name="connsiteX20" fmla="*/ 348643 w 455927"/>
              <a:gd name="connsiteY20" fmla="*/ 136751 h 455784"/>
              <a:gd name="connsiteX21" fmla="*/ 349308 w 455927"/>
              <a:gd name="connsiteY21" fmla="*/ 137416 h 455784"/>
              <a:gd name="connsiteX22" fmla="*/ 349308 w 455927"/>
              <a:gd name="connsiteY22" fmla="*/ 149169 h 455784"/>
              <a:gd name="connsiteX23" fmla="*/ 220774 w 455927"/>
              <a:gd name="connsiteY23" fmla="*/ 277619 h 455784"/>
              <a:gd name="connsiteX24" fmla="*/ 209176 w 455927"/>
              <a:gd name="connsiteY24" fmla="*/ 277747 h 455784"/>
              <a:gd name="connsiteX25" fmla="*/ 209045 w 455927"/>
              <a:gd name="connsiteY25" fmla="*/ 277619 h 455784"/>
              <a:gd name="connsiteX26" fmla="*/ 166106 w 455927"/>
              <a:gd name="connsiteY26" fmla="*/ 234775 h 455784"/>
              <a:gd name="connsiteX27" fmla="*/ 166106 w 455927"/>
              <a:gd name="connsiteY27" fmla="*/ 223022 h 455784"/>
              <a:gd name="connsiteX28" fmla="*/ 166106 w 455927"/>
              <a:gd name="connsiteY28" fmla="*/ 223022 h 455784"/>
              <a:gd name="connsiteX29" fmla="*/ 104374 w 455927"/>
              <a:gd name="connsiteY29" fmla="*/ 339126 h 455784"/>
              <a:gd name="connsiteX30" fmla="*/ 145402 w 455927"/>
              <a:gd name="connsiteY30" fmla="*/ 254956 h 455784"/>
              <a:gd name="connsiteX31" fmla="*/ 154899 w 455927"/>
              <a:gd name="connsiteY31" fmla="*/ 253401 h 455784"/>
              <a:gd name="connsiteX32" fmla="*/ 192615 w 455927"/>
              <a:gd name="connsiteY32" fmla="*/ 291153 h 455784"/>
              <a:gd name="connsiteX33" fmla="*/ 191119 w 455927"/>
              <a:gd name="connsiteY33" fmla="*/ 300769 h 455784"/>
              <a:gd name="connsiteX34" fmla="*/ 108018 w 455927"/>
              <a:gd name="connsiteY34" fmla="*/ 342770 h 455784"/>
              <a:gd name="connsiteX35" fmla="*/ 104291 w 455927"/>
              <a:gd name="connsiteY35" fmla="*/ 339102 h 455784"/>
              <a:gd name="connsiteX36" fmla="*/ 370772 w 455927"/>
              <a:gd name="connsiteY36" fmla="*/ 379002 h 455784"/>
              <a:gd name="connsiteX37" fmla="*/ 83955 w 455927"/>
              <a:gd name="connsiteY37" fmla="*/ 379002 h 455784"/>
              <a:gd name="connsiteX38" fmla="*/ 71407 w 455927"/>
              <a:gd name="connsiteY38" fmla="*/ 366454 h 455784"/>
              <a:gd name="connsiteX39" fmla="*/ 83955 w 455927"/>
              <a:gd name="connsiteY39" fmla="*/ 353906 h 455784"/>
              <a:gd name="connsiteX40" fmla="*/ 370760 w 455927"/>
              <a:gd name="connsiteY40" fmla="*/ 353906 h 455784"/>
              <a:gd name="connsiteX41" fmla="*/ 383308 w 455927"/>
              <a:gd name="connsiteY41" fmla="*/ 366454 h 455784"/>
              <a:gd name="connsiteX42" fmla="*/ 370760 w 455927"/>
              <a:gd name="connsiteY42" fmla="*/ 379002 h 45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5927" h="455784">
                <a:moveTo>
                  <a:pt x="366248" y="-282"/>
                </a:moveTo>
                <a:lnTo>
                  <a:pt x="88312" y="-282"/>
                </a:lnTo>
                <a:cubicBezTo>
                  <a:pt x="39175" y="-321"/>
                  <a:pt x="-689" y="39478"/>
                  <a:pt x="-725" y="88612"/>
                </a:cubicBezTo>
                <a:cubicBezTo>
                  <a:pt x="-725" y="88632"/>
                  <a:pt x="-725" y="88651"/>
                  <a:pt x="-725" y="88672"/>
                </a:cubicBezTo>
                <a:lnTo>
                  <a:pt x="-725" y="366549"/>
                </a:lnTo>
                <a:cubicBezTo>
                  <a:pt x="-677" y="415690"/>
                  <a:pt x="39175" y="455503"/>
                  <a:pt x="88312" y="455503"/>
                </a:cubicBezTo>
                <a:lnTo>
                  <a:pt x="366248" y="455503"/>
                </a:lnTo>
                <a:cubicBezTo>
                  <a:pt x="415373" y="455503"/>
                  <a:pt x="455202" y="415677"/>
                  <a:pt x="455202" y="366549"/>
                </a:cubicBezTo>
                <a:lnTo>
                  <a:pt x="455202" y="88612"/>
                </a:lnTo>
                <a:cubicBezTo>
                  <a:pt x="455166" y="39510"/>
                  <a:pt x="415349" y="-275"/>
                  <a:pt x="366248" y="-282"/>
                </a:cubicBezTo>
                <a:close/>
                <a:moveTo>
                  <a:pt x="166106" y="222963"/>
                </a:moveTo>
                <a:lnTo>
                  <a:pt x="294580" y="94453"/>
                </a:lnTo>
                <a:cubicBezTo>
                  <a:pt x="297821" y="91204"/>
                  <a:pt x="303080" y="91199"/>
                  <a:pt x="306333" y="94440"/>
                </a:cubicBezTo>
                <a:cubicBezTo>
                  <a:pt x="306333" y="94445"/>
                  <a:pt x="306345" y="94448"/>
                  <a:pt x="306345" y="94453"/>
                </a:cubicBezTo>
                <a:lnTo>
                  <a:pt x="306689" y="94750"/>
                </a:lnTo>
                <a:lnTo>
                  <a:pt x="322810" y="78569"/>
                </a:lnTo>
                <a:cubicBezTo>
                  <a:pt x="326051" y="75347"/>
                  <a:pt x="331287" y="75347"/>
                  <a:pt x="334528" y="78569"/>
                </a:cubicBezTo>
                <a:lnTo>
                  <a:pt x="364931" y="109008"/>
                </a:lnTo>
                <a:cubicBezTo>
                  <a:pt x="368172" y="112207"/>
                  <a:pt x="368195" y="117423"/>
                  <a:pt x="365002" y="120658"/>
                </a:cubicBezTo>
                <a:cubicBezTo>
                  <a:pt x="364978" y="120681"/>
                  <a:pt x="364954" y="120703"/>
                  <a:pt x="364931" y="120725"/>
                </a:cubicBezTo>
                <a:lnTo>
                  <a:pt x="348643" y="136751"/>
                </a:lnTo>
                <a:lnTo>
                  <a:pt x="349308" y="137416"/>
                </a:lnTo>
                <a:cubicBezTo>
                  <a:pt x="352501" y="140683"/>
                  <a:pt x="352501" y="145902"/>
                  <a:pt x="349308" y="149169"/>
                </a:cubicBezTo>
                <a:lnTo>
                  <a:pt x="220774" y="277619"/>
                </a:lnTo>
                <a:cubicBezTo>
                  <a:pt x="217605" y="280858"/>
                  <a:pt x="212417" y="280916"/>
                  <a:pt x="209176" y="277747"/>
                </a:cubicBezTo>
                <a:cubicBezTo>
                  <a:pt x="209128" y="277706"/>
                  <a:pt x="209093" y="277663"/>
                  <a:pt x="209045" y="277619"/>
                </a:cubicBezTo>
                <a:lnTo>
                  <a:pt x="166106" y="234775"/>
                </a:lnTo>
                <a:cubicBezTo>
                  <a:pt x="162865" y="231529"/>
                  <a:pt x="162865" y="226268"/>
                  <a:pt x="166106" y="223022"/>
                </a:cubicBezTo>
                <a:cubicBezTo>
                  <a:pt x="166106" y="223022"/>
                  <a:pt x="166106" y="223022"/>
                  <a:pt x="166106" y="223022"/>
                </a:cubicBezTo>
                <a:close/>
                <a:moveTo>
                  <a:pt x="104374" y="339126"/>
                </a:moveTo>
                <a:lnTo>
                  <a:pt x="145402" y="254956"/>
                </a:lnTo>
                <a:cubicBezTo>
                  <a:pt x="147396" y="250861"/>
                  <a:pt x="151682" y="250208"/>
                  <a:pt x="154899" y="253401"/>
                </a:cubicBezTo>
                <a:lnTo>
                  <a:pt x="192615" y="291153"/>
                </a:lnTo>
                <a:cubicBezTo>
                  <a:pt x="195868" y="294382"/>
                  <a:pt x="195203" y="298703"/>
                  <a:pt x="191119" y="300769"/>
                </a:cubicBezTo>
                <a:lnTo>
                  <a:pt x="108018" y="342770"/>
                </a:lnTo>
                <a:cubicBezTo>
                  <a:pt x="103947" y="344895"/>
                  <a:pt x="102296" y="343221"/>
                  <a:pt x="104291" y="339102"/>
                </a:cubicBezTo>
                <a:close/>
                <a:moveTo>
                  <a:pt x="370772" y="379002"/>
                </a:moveTo>
                <a:lnTo>
                  <a:pt x="83955" y="379002"/>
                </a:lnTo>
                <a:cubicBezTo>
                  <a:pt x="77022" y="379002"/>
                  <a:pt x="71407" y="373385"/>
                  <a:pt x="71407" y="366454"/>
                </a:cubicBezTo>
                <a:cubicBezTo>
                  <a:pt x="71407" y="359523"/>
                  <a:pt x="77022" y="353906"/>
                  <a:pt x="83955" y="353906"/>
                </a:cubicBezTo>
                <a:lnTo>
                  <a:pt x="370760" y="353906"/>
                </a:lnTo>
                <a:cubicBezTo>
                  <a:pt x="377693" y="353906"/>
                  <a:pt x="383308" y="359523"/>
                  <a:pt x="383308" y="366454"/>
                </a:cubicBezTo>
                <a:cubicBezTo>
                  <a:pt x="383308" y="373385"/>
                  <a:pt x="377693" y="379002"/>
                  <a:pt x="370760" y="37900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E1F239-DD4A-30AE-8056-684CC4672500}"/>
              </a:ext>
            </a:extLst>
          </p:cNvPr>
          <p:cNvSpPr/>
          <p:nvPr/>
        </p:nvSpPr>
        <p:spPr>
          <a:xfrm>
            <a:off x="3876674" y="1614062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8B9EEF-B0B9-C7DC-C3CC-4F8C496A2F31}"/>
              </a:ext>
            </a:extLst>
          </p:cNvPr>
          <p:cNvSpPr txBox="1"/>
          <p:nvPr/>
        </p:nvSpPr>
        <p:spPr>
          <a:xfrm>
            <a:off x="2031455" y="161406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98015D-F953-C53E-0625-F078F6C4BB87}"/>
              </a:ext>
            </a:extLst>
          </p:cNvPr>
          <p:cNvSpPr txBox="1"/>
          <p:nvPr/>
        </p:nvSpPr>
        <p:spPr>
          <a:xfrm>
            <a:off x="533400" y="2019168"/>
            <a:ext cx="30369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39B7529-D20D-9BAF-7A5E-C894325ED569}"/>
              </a:ext>
            </a:extLst>
          </p:cNvPr>
          <p:cNvGrpSpPr/>
          <p:nvPr/>
        </p:nvGrpSpPr>
        <p:grpSpPr>
          <a:xfrm>
            <a:off x="4040331" y="1789501"/>
            <a:ext cx="368012" cy="344447"/>
            <a:chOff x="3615251" y="796519"/>
            <a:chExt cx="454038" cy="424965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C2E6AD8-2920-CC72-C6B1-02A77A9DBCE4}"/>
                </a:ext>
              </a:extLst>
            </p:cNvPr>
            <p:cNvSpPr/>
            <p:nvPr/>
          </p:nvSpPr>
          <p:spPr>
            <a:xfrm>
              <a:off x="3615251" y="796519"/>
              <a:ext cx="454038" cy="266824"/>
            </a:xfrm>
            <a:custGeom>
              <a:avLst/>
              <a:gdLst>
                <a:gd name="connsiteX0" fmla="*/ 433704 w 454038"/>
                <a:gd name="connsiteY0" fmla="*/ 125318 h 266824"/>
                <a:gd name="connsiteX1" fmla="*/ 433704 w 454038"/>
                <a:gd name="connsiteY1" fmla="*/ 209607 h 266824"/>
                <a:gd name="connsiteX2" fmla="*/ 451013 w 454038"/>
                <a:gd name="connsiteY2" fmla="*/ 232922 h 266824"/>
                <a:gd name="connsiteX3" fmla="*/ 417500 w 454038"/>
                <a:gd name="connsiteY3" fmla="*/ 266542 h 266824"/>
                <a:gd name="connsiteX4" fmla="*/ 386705 w 454038"/>
                <a:gd name="connsiteY4" fmla="*/ 232922 h 266824"/>
                <a:gd name="connsiteX5" fmla="*/ 405177 w 454038"/>
                <a:gd name="connsiteY5" fmla="*/ 209179 h 266824"/>
                <a:gd name="connsiteX6" fmla="*/ 405177 w 454038"/>
                <a:gd name="connsiteY6" fmla="*/ 139196 h 266824"/>
                <a:gd name="connsiteX7" fmla="*/ 257412 w 454038"/>
                <a:gd name="connsiteY7" fmla="*/ 211850 h 266824"/>
                <a:gd name="connsiteX8" fmla="*/ 197769 w 454038"/>
                <a:gd name="connsiteY8" fmla="*/ 213643 h 266824"/>
                <a:gd name="connsiteX9" fmla="*/ 25738 w 454038"/>
                <a:gd name="connsiteY9" fmla="*/ 132489 h 266824"/>
                <a:gd name="connsiteX10" fmla="*/ 26498 w 454038"/>
                <a:gd name="connsiteY10" fmla="*/ 85406 h 266824"/>
                <a:gd name="connsiteX11" fmla="*/ 192700 w 454038"/>
                <a:gd name="connsiteY11" fmla="*/ 11886 h 266824"/>
                <a:gd name="connsiteX12" fmla="*/ 254266 w 454038"/>
                <a:gd name="connsiteY12" fmla="*/ 6959 h 266824"/>
                <a:gd name="connsiteX13" fmla="*/ 431686 w 454038"/>
                <a:gd name="connsiteY13" fmla="*/ 89455 h 266824"/>
                <a:gd name="connsiteX14" fmla="*/ 433609 w 454038"/>
                <a:gd name="connsiteY14" fmla="*/ 125318 h 26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038" h="266824">
                  <a:moveTo>
                    <a:pt x="433704" y="125318"/>
                  </a:moveTo>
                  <a:lnTo>
                    <a:pt x="433704" y="209607"/>
                  </a:lnTo>
                  <a:lnTo>
                    <a:pt x="451013" y="232922"/>
                  </a:lnTo>
                  <a:lnTo>
                    <a:pt x="417500" y="266542"/>
                  </a:lnTo>
                  <a:lnTo>
                    <a:pt x="386705" y="232922"/>
                  </a:lnTo>
                  <a:lnTo>
                    <a:pt x="405177" y="209179"/>
                  </a:lnTo>
                  <a:lnTo>
                    <a:pt x="405177" y="139196"/>
                  </a:lnTo>
                  <a:cubicBezTo>
                    <a:pt x="306275" y="185840"/>
                    <a:pt x="279339" y="200644"/>
                    <a:pt x="257412" y="211850"/>
                  </a:cubicBezTo>
                  <a:cubicBezTo>
                    <a:pt x="235485" y="223057"/>
                    <a:pt x="219696" y="223057"/>
                    <a:pt x="197769" y="213643"/>
                  </a:cubicBezTo>
                  <a:cubicBezTo>
                    <a:pt x="176198" y="204229"/>
                    <a:pt x="77296" y="160743"/>
                    <a:pt x="25738" y="132489"/>
                  </a:cubicBezTo>
                  <a:cubicBezTo>
                    <a:pt x="-8511" y="113661"/>
                    <a:pt x="-10826" y="101552"/>
                    <a:pt x="26498" y="85406"/>
                  </a:cubicBezTo>
                  <a:cubicBezTo>
                    <a:pt x="74993" y="64346"/>
                    <a:pt x="150413" y="30275"/>
                    <a:pt x="192700" y="11886"/>
                  </a:cubicBezTo>
                  <a:cubicBezTo>
                    <a:pt x="217713" y="228"/>
                    <a:pt x="231176" y="-6040"/>
                    <a:pt x="254266" y="6959"/>
                  </a:cubicBezTo>
                  <a:cubicBezTo>
                    <a:pt x="295448" y="26678"/>
                    <a:pt x="384734" y="67029"/>
                    <a:pt x="431686" y="89455"/>
                  </a:cubicBezTo>
                  <a:cubicBezTo>
                    <a:pt x="472477" y="110064"/>
                    <a:pt x="445160" y="116759"/>
                    <a:pt x="433609" y="125318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AB6B42E-054A-482B-8750-AC7A3C8ABDEF}"/>
                </a:ext>
              </a:extLst>
            </p:cNvPr>
            <p:cNvSpPr/>
            <p:nvPr/>
          </p:nvSpPr>
          <p:spPr>
            <a:xfrm>
              <a:off x="3690257" y="995462"/>
              <a:ext cx="300374" cy="226022"/>
            </a:xfrm>
            <a:custGeom>
              <a:avLst/>
              <a:gdLst>
                <a:gd name="connsiteX0" fmla="*/ 193268 w 300374"/>
                <a:gd name="connsiteY0" fmla="*/ 54909 h 226022"/>
                <a:gd name="connsiteX1" fmla="*/ 299649 w 300374"/>
                <a:gd name="connsiteY1" fmla="*/ -282 h 226022"/>
                <a:gd name="connsiteX2" fmla="*/ 299649 w 300374"/>
                <a:gd name="connsiteY2" fmla="*/ 161171 h 226022"/>
                <a:gd name="connsiteX3" fmla="*/ 153487 w 300374"/>
                <a:gd name="connsiteY3" fmla="*/ 225741 h 226022"/>
                <a:gd name="connsiteX4" fmla="*/ -725 w 300374"/>
                <a:gd name="connsiteY4" fmla="*/ 161171 h 226022"/>
                <a:gd name="connsiteX5" fmla="*/ -725 w 300374"/>
                <a:gd name="connsiteY5" fmla="*/ 10129 h 226022"/>
                <a:gd name="connsiteX6" fmla="*/ 109229 w 300374"/>
                <a:gd name="connsiteY6" fmla="*/ 54375 h 226022"/>
                <a:gd name="connsiteX7" fmla="*/ 193268 w 300374"/>
                <a:gd name="connsiteY7" fmla="*/ 54909 h 22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74" h="226022">
                  <a:moveTo>
                    <a:pt x="193268" y="54909"/>
                  </a:moveTo>
                  <a:cubicBezTo>
                    <a:pt x="220976" y="41850"/>
                    <a:pt x="258562" y="20018"/>
                    <a:pt x="299649" y="-282"/>
                  </a:cubicBezTo>
                  <a:lnTo>
                    <a:pt x="299649" y="161171"/>
                  </a:lnTo>
                  <a:cubicBezTo>
                    <a:pt x="299649" y="161171"/>
                    <a:pt x="246904" y="225741"/>
                    <a:pt x="153487" y="225741"/>
                  </a:cubicBezTo>
                  <a:cubicBezTo>
                    <a:pt x="53374" y="225741"/>
                    <a:pt x="-725" y="161171"/>
                    <a:pt x="-725" y="161171"/>
                  </a:cubicBezTo>
                  <a:lnTo>
                    <a:pt x="-725" y="10129"/>
                  </a:lnTo>
                  <a:cubicBezTo>
                    <a:pt x="31019" y="24708"/>
                    <a:pt x="66326" y="37719"/>
                    <a:pt x="109229" y="54375"/>
                  </a:cubicBezTo>
                  <a:cubicBezTo>
                    <a:pt x="135608" y="65843"/>
                    <a:pt x="169133" y="69487"/>
                    <a:pt x="193268" y="54909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A4B33184-80B4-3EEA-6B94-DB5C2BD47983}"/>
              </a:ext>
            </a:extLst>
          </p:cNvPr>
          <p:cNvSpPr/>
          <p:nvPr/>
        </p:nvSpPr>
        <p:spPr>
          <a:xfrm>
            <a:off x="7702655" y="3325391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EA2CA9A-5802-B253-71BA-A32D8E35DA5B}"/>
              </a:ext>
            </a:extLst>
          </p:cNvPr>
          <p:cNvSpPr txBox="1"/>
          <p:nvPr/>
        </p:nvSpPr>
        <p:spPr>
          <a:xfrm>
            <a:off x="8692981" y="332539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735456-4987-4191-CC91-6582B943BFAE}"/>
              </a:ext>
            </a:extLst>
          </p:cNvPr>
          <p:cNvSpPr txBox="1"/>
          <p:nvPr/>
        </p:nvSpPr>
        <p:spPr>
          <a:xfrm>
            <a:off x="8692980" y="3730497"/>
            <a:ext cx="3062113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A9B4E12-D8E8-FB45-312D-E732DF5D4DEE}"/>
              </a:ext>
            </a:extLst>
          </p:cNvPr>
          <p:cNvSpPr/>
          <p:nvPr/>
        </p:nvSpPr>
        <p:spPr>
          <a:xfrm>
            <a:off x="7878393" y="3487296"/>
            <a:ext cx="343849" cy="371515"/>
          </a:xfrm>
          <a:custGeom>
            <a:avLst/>
            <a:gdLst>
              <a:gd name="connsiteX0" fmla="*/ 396316 w 424226"/>
              <a:gd name="connsiteY0" fmla="*/ 389331 h 458360"/>
              <a:gd name="connsiteX1" fmla="*/ 423502 w 424226"/>
              <a:gd name="connsiteY1" fmla="*/ 343031 h 458360"/>
              <a:gd name="connsiteX2" fmla="*/ 408140 w 424226"/>
              <a:gd name="connsiteY2" fmla="*/ 41114 h 458360"/>
              <a:gd name="connsiteX3" fmla="*/ 364738 w 424226"/>
              <a:gd name="connsiteY3" fmla="*/ -282 h 458360"/>
              <a:gd name="connsiteX4" fmla="*/ 285495 w 424226"/>
              <a:gd name="connsiteY4" fmla="*/ -282 h 458360"/>
              <a:gd name="connsiteX5" fmla="*/ 285495 w 424226"/>
              <a:gd name="connsiteY5" fmla="*/ 244153 h 458360"/>
              <a:gd name="connsiteX6" fmla="*/ 224380 w 424226"/>
              <a:gd name="connsiteY6" fmla="*/ 183051 h 458360"/>
              <a:gd name="connsiteX7" fmla="*/ 163278 w 424226"/>
              <a:gd name="connsiteY7" fmla="*/ 244153 h 458360"/>
              <a:gd name="connsiteX8" fmla="*/ 163278 w 424226"/>
              <a:gd name="connsiteY8" fmla="*/ -282 h 458360"/>
              <a:gd name="connsiteX9" fmla="*/ 61336 w 424226"/>
              <a:gd name="connsiteY9" fmla="*/ -282 h 458360"/>
              <a:gd name="connsiteX10" fmla="*/ 17970 w 424226"/>
              <a:gd name="connsiteY10" fmla="*/ 41114 h 458360"/>
              <a:gd name="connsiteX11" fmla="*/ -657 w 424226"/>
              <a:gd name="connsiteY11" fmla="*/ 407340 h 458360"/>
              <a:gd name="connsiteX12" fmla="*/ 43185 w 424226"/>
              <a:gd name="connsiteY12" fmla="*/ 458079 h 458360"/>
              <a:gd name="connsiteX13" fmla="*/ 382961 w 424226"/>
              <a:gd name="connsiteY13" fmla="*/ 458079 h 458360"/>
              <a:gd name="connsiteX14" fmla="*/ 420949 w 424226"/>
              <a:gd name="connsiteY14" fmla="*/ 434205 h 458360"/>
              <a:gd name="connsiteX15" fmla="*/ 396316 w 424226"/>
              <a:gd name="connsiteY15" fmla="*/ 389331 h 458360"/>
              <a:gd name="connsiteX16" fmla="*/ 365759 w 424226"/>
              <a:gd name="connsiteY16" fmla="*/ 381685 h 458360"/>
              <a:gd name="connsiteX17" fmla="*/ 381037 w 424226"/>
              <a:gd name="connsiteY17" fmla="*/ 427521 h 458360"/>
              <a:gd name="connsiteX18" fmla="*/ 75499 w 424226"/>
              <a:gd name="connsiteY18" fmla="*/ 427521 h 458360"/>
              <a:gd name="connsiteX19" fmla="*/ 29663 w 424226"/>
              <a:gd name="connsiteY19" fmla="*/ 381685 h 458360"/>
              <a:gd name="connsiteX20" fmla="*/ 75499 w 424226"/>
              <a:gd name="connsiteY20" fmla="*/ 335849 h 458360"/>
              <a:gd name="connsiteX21" fmla="*/ 381037 w 424226"/>
              <a:gd name="connsiteY21" fmla="*/ 335849 h 458360"/>
              <a:gd name="connsiteX22" fmla="*/ 365806 w 424226"/>
              <a:gd name="connsiteY22" fmla="*/ 381685 h 45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4226" h="458360">
                <a:moveTo>
                  <a:pt x="396316" y="389331"/>
                </a:moveTo>
                <a:cubicBezTo>
                  <a:pt x="396364" y="370122"/>
                  <a:pt x="406751" y="352434"/>
                  <a:pt x="423502" y="343031"/>
                </a:cubicBezTo>
                <a:lnTo>
                  <a:pt x="408140" y="41114"/>
                </a:lnTo>
                <a:cubicBezTo>
                  <a:pt x="406858" y="18024"/>
                  <a:pt x="387863" y="-92"/>
                  <a:pt x="364738" y="-282"/>
                </a:cubicBezTo>
                <a:lnTo>
                  <a:pt x="285495" y="-282"/>
                </a:lnTo>
                <a:lnTo>
                  <a:pt x="285495" y="244153"/>
                </a:lnTo>
                <a:lnTo>
                  <a:pt x="224380" y="183051"/>
                </a:lnTo>
                <a:lnTo>
                  <a:pt x="163278" y="244153"/>
                </a:lnTo>
                <a:lnTo>
                  <a:pt x="163278" y="-282"/>
                </a:lnTo>
                <a:lnTo>
                  <a:pt x="61336" y="-282"/>
                </a:lnTo>
                <a:cubicBezTo>
                  <a:pt x="38228" y="-68"/>
                  <a:pt x="19252" y="18036"/>
                  <a:pt x="17970" y="41114"/>
                </a:cubicBezTo>
                <a:lnTo>
                  <a:pt x="-657" y="407340"/>
                </a:lnTo>
                <a:cubicBezTo>
                  <a:pt x="-2034" y="435226"/>
                  <a:pt x="17602" y="458079"/>
                  <a:pt x="43185" y="458079"/>
                </a:cubicBezTo>
                <a:lnTo>
                  <a:pt x="382961" y="458079"/>
                </a:lnTo>
                <a:cubicBezTo>
                  <a:pt x="399486" y="458079"/>
                  <a:pt x="413423" y="448463"/>
                  <a:pt x="420949" y="434205"/>
                </a:cubicBezTo>
                <a:cubicBezTo>
                  <a:pt x="405635" y="424423"/>
                  <a:pt x="396352" y="407506"/>
                  <a:pt x="396316" y="389331"/>
                </a:cubicBezTo>
                <a:close/>
                <a:moveTo>
                  <a:pt x="365759" y="381685"/>
                </a:moveTo>
                <a:cubicBezTo>
                  <a:pt x="365759" y="395670"/>
                  <a:pt x="364417" y="419876"/>
                  <a:pt x="381037" y="427521"/>
                </a:cubicBezTo>
                <a:lnTo>
                  <a:pt x="75499" y="427521"/>
                </a:lnTo>
                <a:cubicBezTo>
                  <a:pt x="50184" y="427521"/>
                  <a:pt x="29663" y="406995"/>
                  <a:pt x="29663" y="381685"/>
                </a:cubicBezTo>
                <a:cubicBezTo>
                  <a:pt x="29663" y="356375"/>
                  <a:pt x="50184" y="335849"/>
                  <a:pt x="75499" y="335849"/>
                </a:cubicBezTo>
                <a:lnTo>
                  <a:pt x="381037" y="335849"/>
                </a:lnTo>
                <a:cubicBezTo>
                  <a:pt x="364405" y="346011"/>
                  <a:pt x="365806" y="367736"/>
                  <a:pt x="365806" y="381685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3A29D7A-6A5D-033D-247F-42416B4E2C82}"/>
              </a:ext>
            </a:extLst>
          </p:cNvPr>
          <p:cNvSpPr/>
          <p:nvPr/>
        </p:nvSpPr>
        <p:spPr>
          <a:xfrm>
            <a:off x="3876674" y="3325391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A93828B-1987-2DE8-C763-E31A0999DF09}"/>
              </a:ext>
            </a:extLst>
          </p:cNvPr>
          <p:cNvSpPr txBox="1"/>
          <p:nvPr/>
        </p:nvSpPr>
        <p:spPr>
          <a:xfrm>
            <a:off x="2031455" y="332539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8488C72-0C02-09BB-D5DC-4E1BD592EC87}"/>
              </a:ext>
            </a:extLst>
          </p:cNvPr>
          <p:cNvSpPr txBox="1"/>
          <p:nvPr/>
        </p:nvSpPr>
        <p:spPr>
          <a:xfrm>
            <a:off x="533400" y="3730497"/>
            <a:ext cx="30369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471D6C5-BD9E-A89E-F1CE-444FE991AD73}"/>
              </a:ext>
            </a:extLst>
          </p:cNvPr>
          <p:cNvSpPr/>
          <p:nvPr/>
        </p:nvSpPr>
        <p:spPr>
          <a:xfrm>
            <a:off x="4039709" y="3488426"/>
            <a:ext cx="369254" cy="369255"/>
          </a:xfrm>
          <a:custGeom>
            <a:avLst/>
            <a:gdLst>
              <a:gd name="connsiteX0" fmla="*/ 380114 w 455570"/>
              <a:gd name="connsiteY0" fmla="*/ 179501 h 455571"/>
              <a:gd name="connsiteX1" fmla="*/ 374772 w 455570"/>
              <a:gd name="connsiteY1" fmla="*/ 192833 h 455571"/>
              <a:gd name="connsiteX2" fmla="*/ 213723 w 455570"/>
              <a:gd name="connsiteY2" fmla="*/ 353882 h 455571"/>
              <a:gd name="connsiteX3" fmla="*/ 200071 w 455570"/>
              <a:gd name="connsiteY3" fmla="*/ 359533 h 455571"/>
              <a:gd name="connsiteX4" fmla="*/ 186727 w 455570"/>
              <a:gd name="connsiteY4" fmla="*/ 353882 h 455571"/>
              <a:gd name="connsiteX5" fmla="*/ 79349 w 455570"/>
              <a:gd name="connsiteY5" fmla="*/ 246504 h 455571"/>
              <a:gd name="connsiteX6" fmla="*/ 74006 w 455570"/>
              <a:gd name="connsiteY6" fmla="*/ 233160 h 455571"/>
              <a:gd name="connsiteX7" fmla="*/ 79349 w 455570"/>
              <a:gd name="connsiteY7" fmla="*/ 219508 h 455571"/>
              <a:gd name="connsiteX8" fmla="*/ 106345 w 455570"/>
              <a:gd name="connsiteY8" fmla="*/ 192833 h 455571"/>
              <a:gd name="connsiteX9" fmla="*/ 132604 w 455570"/>
              <a:gd name="connsiteY9" fmla="*/ 192417 h 455571"/>
              <a:gd name="connsiteX10" fmla="*/ 133020 w 455570"/>
              <a:gd name="connsiteY10" fmla="*/ 192833 h 455571"/>
              <a:gd name="connsiteX11" fmla="*/ 200023 w 455570"/>
              <a:gd name="connsiteY11" fmla="*/ 259836 h 455571"/>
              <a:gd name="connsiteX12" fmla="*/ 321006 w 455570"/>
              <a:gd name="connsiteY12" fmla="*/ 139126 h 455571"/>
              <a:gd name="connsiteX13" fmla="*/ 347230 w 455570"/>
              <a:gd name="connsiteY13" fmla="*/ 138675 h 455571"/>
              <a:gd name="connsiteX14" fmla="*/ 347681 w 455570"/>
              <a:gd name="connsiteY14" fmla="*/ 139126 h 455571"/>
              <a:gd name="connsiteX15" fmla="*/ 374665 w 455570"/>
              <a:gd name="connsiteY15" fmla="*/ 165801 h 455571"/>
              <a:gd name="connsiteX16" fmla="*/ 380114 w 455570"/>
              <a:gd name="connsiteY16" fmla="*/ 179501 h 455571"/>
              <a:gd name="connsiteX17" fmla="*/ 424277 w 455570"/>
              <a:gd name="connsiteY17" fmla="*/ 113163 h 455571"/>
              <a:gd name="connsiteX18" fmla="*/ 341389 w 455570"/>
              <a:gd name="connsiteY18" fmla="*/ 30287 h 455571"/>
              <a:gd name="connsiteX19" fmla="*/ 227055 w 455570"/>
              <a:gd name="connsiteY19" fmla="*/ -282 h 455571"/>
              <a:gd name="connsiteX20" fmla="*/ 112720 w 455570"/>
              <a:gd name="connsiteY20" fmla="*/ 30287 h 455571"/>
              <a:gd name="connsiteX21" fmla="*/ 29844 w 455570"/>
              <a:gd name="connsiteY21" fmla="*/ 113163 h 455571"/>
              <a:gd name="connsiteX22" fmla="*/ -725 w 455570"/>
              <a:gd name="connsiteY22" fmla="*/ 227498 h 455571"/>
              <a:gd name="connsiteX23" fmla="*/ 29844 w 455570"/>
              <a:gd name="connsiteY23" fmla="*/ 341833 h 455571"/>
              <a:gd name="connsiteX24" fmla="*/ 112720 w 455570"/>
              <a:gd name="connsiteY24" fmla="*/ 424720 h 455571"/>
              <a:gd name="connsiteX25" fmla="*/ 227055 w 455570"/>
              <a:gd name="connsiteY25" fmla="*/ 455289 h 455571"/>
              <a:gd name="connsiteX26" fmla="*/ 341389 w 455570"/>
              <a:gd name="connsiteY26" fmla="*/ 424720 h 455571"/>
              <a:gd name="connsiteX27" fmla="*/ 424277 w 455570"/>
              <a:gd name="connsiteY27" fmla="*/ 341833 h 455571"/>
              <a:gd name="connsiteX28" fmla="*/ 454846 w 455570"/>
              <a:gd name="connsiteY28" fmla="*/ 227498 h 455571"/>
              <a:gd name="connsiteX29" fmla="*/ 424277 w 455570"/>
              <a:gd name="connsiteY29" fmla="*/ 113163 h 45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5570" h="455571">
                <a:moveTo>
                  <a:pt x="380114" y="179501"/>
                </a:moveTo>
                <a:cubicBezTo>
                  <a:pt x="380269" y="184499"/>
                  <a:pt x="378334" y="189331"/>
                  <a:pt x="374772" y="192833"/>
                </a:cubicBezTo>
                <a:lnTo>
                  <a:pt x="213723" y="353882"/>
                </a:lnTo>
                <a:cubicBezTo>
                  <a:pt x="210149" y="357562"/>
                  <a:pt x="205211" y="359604"/>
                  <a:pt x="200071" y="359533"/>
                </a:cubicBezTo>
                <a:cubicBezTo>
                  <a:pt x="195025" y="359592"/>
                  <a:pt x="190193" y="357539"/>
                  <a:pt x="186727" y="353882"/>
                </a:cubicBezTo>
                <a:lnTo>
                  <a:pt x="79349" y="246504"/>
                </a:lnTo>
                <a:cubicBezTo>
                  <a:pt x="75799" y="242990"/>
                  <a:pt x="73864" y="238158"/>
                  <a:pt x="74006" y="233160"/>
                </a:cubicBezTo>
                <a:cubicBezTo>
                  <a:pt x="73828" y="228068"/>
                  <a:pt x="75763" y="223129"/>
                  <a:pt x="79349" y="219508"/>
                </a:cubicBezTo>
                <a:lnTo>
                  <a:pt x="106345" y="192833"/>
                </a:lnTo>
                <a:cubicBezTo>
                  <a:pt x="113479" y="185472"/>
                  <a:pt x="125232" y="185282"/>
                  <a:pt x="132604" y="192417"/>
                </a:cubicBezTo>
                <a:cubicBezTo>
                  <a:pt x="132747" y="192548"/>
                  <a:pt x="132877" y="192690"/>
                  <a:pt x="133020" y="192833"/>
                </a:cubicBezTo>
                <a:lnTo>
                  <a:pt x="200023" y="259836"/>
                </a:lnTo>
                <a:lnTo>
                  <a:pt x="321006" y="139126"/>
                </a:lnTo>
                <a:cubicBezTo>
                  <a:pt x="328117" y="131766"/>
                  <a:pt x="339858" y="131552"/>
                  <a:pt x="347230" y="138675"/>
                </a:cubicBezTo>
                <a:cubicBezTo>
                  <a:pt x="347385" y="138817"/>
                  <a:pt x="347527" y="138972"/>
                  <a:pt x="347681" y="139126"/>
                </a:cubicBezTo>
                <a:lnTo>
                  <a:pt x="374665" y="165801"/>
                </a:lnTo>
                <a:cubicBezTo>
                  <a:pt x="378334" y="169398"/>
                  <a:pt x="380316" y="174373"/>
                  <a:pt x="380114" y="179501"/>
                </a:cubicBezTo>
                <a:close/>
                <a:moveTo>
                  <a:pt x="424277" y="113163"/>
                </a:moveTo>
                <a:cubicBezTo>
                  <a:pt x="404392" y="78747"/>
                  <a:pt x="375805" y="50161"/>
                  <a:pt x="341389" y="30287"/>
                </a:cubicBezTo>
                <a:cubicBezTo>
                  <a:pt x="306523" y="9940"/>
                  <a:pt x="268415" y="-246"/>
                  <a:pt x="227055" y="-282"/>
                </a:cubicBezTo>
                <a:cubicBezTo>
                  <a:pt x="185694" y="-317"/>
                  <a:pt x="147586" y="9880"/>
                  <a:pt x="112720" y="30287"/>
                </a:cubicBezTo>
                <a:cubicBezTo>
                  <a:pt x="78304" y="50172"/>
                  <a:pt x="49729" y="78747"/>
                  <a:pt x="29844" y="113163"/>
                </a:cubicBezTo>
                <a:cubicBezTo>
                  <a:pt x="9496" y="148041"/>
                  <a:pt x="-689" y="186149"/>
                  <a:pt x="-725" y="227498"/>
                </a:cubicBezTo>
                <a:cubicBezTo>
                  <a:pt x="-761" y="268846"/>
                  <a:pt x="9437" y="306954"/>
                  <a:pt x="29844" y="341833"/>
                </a:cubicBezTo>
                <a:cubicBezTo>
                  <a:pt x="49729" y="376248"/>
                  <a:pt x="78304" y="404835"/>
                  <a:pt x="112720" y="424720"/>
                </a:cubicBezTo>
                <a:cubicBezTo>
                  <a:pt x="147598" y="445068"/>
                  <a:pt x="185706" y="455254"/>
                  <a:pt x="227055" y="455289"/>
                </a:cubicBezTo>
                <a:cubicBezTo>
                  <a:pt x="268403" y="455325"/>
                  <a:pt x="306511" y="445127"/>
                  <a:pt x="341389" y="424720"/>
                </a:cubicBezTo>
                <a:cubicBezTo>
                  <a:pt x="375805" y="404835"/>
                  <a:pt x="404392" y="376248"/>
                  <a:pt x="424277" y="341833"/>
                </a:cubicBezTo>
                <a:cubicBezTo>
                  <a:pt x="444625" y="306966"/>
                  <a:pt x="454810" y="268858"/>
                  <a:pt x="454846" y="227498"/>
                </a:cubicBezTo>
                <a:cubicBezTo>
                  <a:pt x="454881" y="186137"/>
                  <a:pt x="444684" y="148030"/>
                  <a:pt x="424277" y="113163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CF8FCE6-37D6-EC42-3699-AD7841A32B81}"/>
              </a:ext>
            </a:extLst>
          </p:cNvPr>
          <p:cNvSpPr/>
          <p:nvPr/>
        </p:nvSpPr>
        <p:spPr>
          <a:xfrm>
            <a:off x="3876674" y="5036719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5A26D4B-EFAB-1DBD-F1CB-AC7C0561E0AF}"/>
              </a:ext>
            </a:extLst>
          </p:cNvPr>
          <p:cNvSpPr txBox="1"/>
          <p:nvPr/>
        </p:nvSpPr>
        <p:spPr>
          <a:xfrm>
            <a:off x="2031455" y="503671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478479C-38BF-AE83-3111-8EF141CB95EC}"/>
              </a:ext>
            </a:extLst>
          </p:cNvPr>
          <p:cNvSpPr txBox="1"/>
          <p:nvPr/>
        </p:nvSpPr>
        <p:spPr>
          <a:xfrm>
            <a:off x="533400" y="5441825"/>
            <a:ext cx="30369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0B44DB0-2F1C-177A-5A69-5CA49F909C0B}"/>
              </a:ext>
            </a:extLst>
          </p:cNvPr>
          <p:cNvSpPr/>
          <p:nvPr/>
        </p:nvSpPr>
        <p:spPr>
          <a:xfrm>
            <a:off x="4040313" y="5197343"/>
            <a:ext cx="368047" cy="374076"/>
          </a:xfrm>
          <a:custGeom>
            <a:avLst/>
            <a:gdLst>
              <a:gd name="connsiteX0" fmla="*/ 202350 w 454081"/>
              <a:gd name="connsiteY0" fmla="*/ 177223 h 461520"/>
              <a:gd name="connsiteX1" fmla="*/ 154246 w 454081"/>
              <a:gd name="connsiteY1" fmla="*/ 131209 h 461520"/>
              <a:gd name="connsiteX2" fmla="*/ 154246 w 454081"/>
              <a:gd name="connsiteY2" fmla="*/ -280 h 461520"/>
              <a:gd name="connsiteX3" fmla="*/ 23315 w 454081"/>
              <a:gd name="connsiteY3" fmla="*/ -280 h 461520"/>
              <a:gd name="connsiteX4" fmla="*/ -725 w 454081"/>
              <a:gd name="connsiteY4" fmla="*/ 23166 h 461520"/>
              <a:gd name="connsiteX5" fmla="*/ -725 w 454081"/>
              <a:gd name="connsiteY5" fmla="*/ 23392 h 461520"/>
              <a:gd name="connsiteX6" fmla="*/ -725 w 454081"/>
              <a:gd name="connsiteY6" fmla="*/ 424413 h 461520"/>
              <a:gd name="connsiteX7" fmla="*/ 23089 w 454081"/>
              <a:gd name="connsiteY7" fmla="*/ 448085 h 461520"/>
              <a:gd name="connsiteX8" fmla="*/ 23315 w 454081"/>
              <a:gd name="connsiteY8" fmla="*/ 448085 h 461520"/>
              <a:gd name="connsiteX9" fmla="*/ 68747 w 454081"/>
              <a:gd name="connsiteY9" fmla="*/ 448085 h 461520"/>
              <a:gd name="connsiteX10" fmla="*/ 135549 w 454081"/>
              <a:gd name="connsiteY10" fmla="*/ 381022 h 461520"/>
              <a:gd name="connsiteX11" fmla="*/ 349308 w 454081"/>
              <a:gd name="connsiteY11" fmla="*/ 178541 h 461520"/>
              <a:gd name="connsiteX12" fmla="*/ 202338 w 454081"/>
              <a:gd name="connsiteY12" fmla="*/ 178541 h 461520"/>
              <a:gd name="connsiteX13" fmla="*/ 202350 w 454081"/>
              <a:gd name="connsiteY13" fmla="*/ 153552 h 461520"/>
              <a:gd name="connsiteX14" fmla="*/ 357321 w 454081"/>
              <a:gd name="connsiteY14" fmla="*/ 153552 h 461520"/>
              <a:gd name="connsiteX15" fmla="*/ 178298 w 454081"/>
              <a:gd name="connsiteY15" fmla="*/ -280 h 461520"/>
              <a:gd name="connsiteX16" fmla="*/ 178298 w 454081"/>
              <a:gd name="connsiteY16" fmla="*/ 131257 h 461520"/>
              <a:gd name="connsiteX17" fmla="*/ 202350 w 454081"/>
              <a:gd name="connsiteY17" fmla="*/ 153599 h 461520"/>
              <a:gd name="connsiteX18" fmla="*/ 331940 w 454081"/>
              <a:gd name="connsiteY18" fmla="*/ 446779 h 461520"/>
              <a:gd name="connsiteX19" fmla="*/ 355979 w 454081"/>
              <a:gd name="connsiteY19" fmla="*/ 423333 h 461520"/>
              <a:gd name="connsiteX20" fmla="*/ 355979 w 454081"/>
              <a:gd name="connsiteY20" fmla="*/ 423107 h 461520"/>
              <a:gd name="connsiteX21" fmla="*/ 355979 w 454081"/>
              <a:gd name="connsiteY21" fmla="*/ 344221 h 461520"/>
              <a:gd name="connsiteX22" fmla="*/ 249136 w 454081"/>
              <a:gd name="connsiteY22" fmla="*/ 445461 h 461520"/>
              <a:gd name="connsiteX23" fmla="*/ 331975 w 454081"/>
              <a:gd name="connsiteY23" fmla="*/ 445461 h 461520"/>
              <a:gd name="connsiteX24" fmla="*/ 448162 w 454081"/>
              <a:gd name="connsiteY24" fmla="*/ 199590 h 461520"/>
              <a:gd name="connsiteX25" fmla="*/ 421451 w 454081"/>
              <a:gd name="connsiteY25" fmla="*/ 173294 h 461520"/>
              <a:gd name="connsiteX26" fmla="*/ 394728 w 454081"/>
              <a:gd name="connsiteY26" fmla="*/ 173294 h 461520"/>
              <a:gd name="connsiteX27" fmla="*/ 354650 w 454081"/>
              <a:gd name="connsiteY27" fmla="*/ 211426 h 461520"/>
              <a:gd name="connsiteX28" fmla="*/ 409425 w 454081"/>
              <a:gd name="connsiteY28" fmla="*/ 262699 h 461520"/>
              <a:gd name="connsiteX29" fmla="*/ 449504 w 454081"/>
              <a:gd name="connsiteY29" fmla="*/ 224567 h 461520"/>
              <a:gd name="connsiteX30" fmla="*/ 448162 w 454081"/>
              <a:gd name="connsiteY30" fmla="*/ 199637 h 461520"/>
              <a:gd name="connsiteX31" fmla="*/ 176956 w 454081"/>
              <a:gd name="connsiteY31" fmla="*/ 379717 h 461520"/>
              <a:gd name="connsiteX32" fmla="*/ 231732 w 454081"/>
              <a:gd name="connsiteY32" fmla="*/ 431002 h 461520"/>
              <a:gd name="connsiteX33" fmla="*/ 394728 w 454081"/>
              <a:gd name="connsiteY33" fmla="*/ 277158 h 461520"/>
              <a:gd name="connsiteX34" fmla="*/ 339953 w 454081"/>
              <a:gd name="connsiteY34" fmla="*/ 225885 h 461520"/>
              <a:gd name="connsiteX35" fmla="*/ 144903 w 454081"/>
              <a:gd name="connsiteY35" fmla="*/ 461239 h 461520"/>
              <a:gd name="connsiteX36" fmla="*/ 217047 w 454081"/>
              <a:gd name="connsiteY36" fmla="*/ 444144 h 461520"/>
              <a:gd name="connsiteX37" fmla="*/ 162212 w 454081"/>
              <a:gd name="connsiteY37" fmla="*/ 392859 h 46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54081" h="461520">
                <a:moveTo>
                  <a:pt x="202350" y="177223"/>
                </a:moveTo>
                <a:cubicBezTo>
                  <a:pt x="175627" y="177223"/>
                  <a:pt x="154246" y="156187"/>
                  <a:pt x="154246" y="131209"/>
                </a:cubicBezTo>
                <a:lnTo>
                  <a:pt x="154246" y="-280"/>
                </a:lnTo>
                <a:lnTo>
                  <a:pt x="23315" y="-280"/>
                </a:lnTo>
                <a:cubicBezTo>
                  <a:pt x="10209" y="-446"/>
                  <a:pt x="-559" y="10048"/>
                  <a:pt x="-725" y="23166"/>
                </a:cubicBezTo>
                <a:cubicBezTo>
                  <a:pt x="-725" y="23238"/>
                  <a:pt x="-725" y="23321"/>
                  <a:pt x="-725" y="23392"/>
                </a:cubicBezTo>
                <a:lnTo>
                  <a:pt x="-725" y="424413"/>
                </a:lnTo>
                <a:cubicBezTo>
                  <a:pt x="-689" y="437531"/>
                  <a:pt x="9971" y="448120"/>
                  <a:pt x="23089" y="448085"/>
                </a:cubicBezTo>
                <a:cubicBezTo>
                  <a:pt x="23161" y="448085"/>
                  <a:pt x="23244" y="448085"/>
                  <a:pt x="23315" y="448085"/>
                </a:cubicBezTo>
                <a:lnTo>
                  <a:pt x="68747" y="448085"/>
                </a:lnTo>
                <a:lnTo>
                  <a:pt x="135549" y="381022"/>
                </a:lnTo>
                <a:lnTo>
                  <a:pt x="349308" y="178541"/>
                </a:lnTo>
                <a:lnTo>
                  <a:pt x="202338" y="178541"/>
                </a:lnTo>
                <a:close/>
                <a:moveTo>
                  <a:pt x="202350" y="153552"/>
                </a:moveTo>
                <a:lnTo>
                  <a:pt x="357321" y="153552"/>
                </a:lnTo>
                <a:lnTo>
                  <a:pt x="178298" y="-280"/>
                </a:lnTo>
                <a:lnTo>
                  <a:pt x="178298" y="131257"/>
                </a:lnTo>
                <a:cubicBezTo>
                  <a:pt x="178298" y="144399"/>
                  <a:pt x="188982" y="153599"/>
                  <a:pt x="202350" y="153599"/>
                </a:cubicBezTo>
                <a:close/>
                <a:moveTo>
                  <a:pt x="331940" y="446779"/>
                </a:moveTo>
                <a:cubicBezTo>
                  <a:pt x="345046" y="446945"/>
                  <a:pt x="355813" y="436451"/>
                  <a:pt x="355979" y="423333"/>
                </a:cubicBezTo>
                <a:cubicBezTo>
                  <a:pt x="355979" y="423261"/>
                  <a:pt x="355979" y="423178"/>
                  <a:pt x="355979" y="423107"/>
                </a:cubicBezTo>
                <a:lnTo>
                  <a:pt x="355979" y="344221"/>
                </a:lnTo>
                <a:lnTo>
                  <a:pt x="249136" y="445461"/>
                </a:lnTo>
                <a:lnTo>
                  <a:pt x="331975" y="445461"/>
                </a:lnTo>
                <a:close/>
                <a:moveTo>
                  <a:pt x="448162" y="199590"/>
                </a:moveTo>
                <a:lnTo>
                  <a:pt x="421451" y="173294"/>
                </a:lnTo>
                <a:cubicBezTo>
                  <a:pt x="413426" y="166717"/>
                  <a:pt x="401412" y="166717"/>
                  <a:pt x="394728" y="173294"/>
                </a:cubicBezTo>
                <a:lnTo>
                  <a:pt x="354650" y="211426"/>
                </a:lnTo>
                <a:lnTo>
                  <a:pt x="409425" y="262699"/>
                </a:lnTo>
                <a:lnTo>
                  <a:pt x="449504" y="224567"/>
                </a:lnTo>
                <a:cubicBezTo>
                  <a:pt x="454846" y="217991"/>
                  <a:pt x="454846" y="207472"/>
                  <a:pt x="448162" y="199637"/>
                </a:cubicBezTo>
                <a:close/>
                <a:moveTo>
                  <a:pt x="176956" y="379717"/>
                </a:moveTo>
                <a:lnTo>
                  <a:pt x="231732" y="431002"/>
                </a:lnTo>
                <a:lnTo>
                  <a:pt x="394728" y="277158"/>
                </a:lnTo>
                <a:lnTo>
                  <a:pt x="339953" y="225885"/>
                </a:lnTo>
                <a:close/>
                <a:moveTo>
                  <a:pt x="144903" y="461239"/>
                </a:moveTo>
                <a:lnTo>
                  <a:pt x="217047" y="444144"/>
                </a:lnTo>
                <a:lnTo>
                  <a:pt x="162212" y="392859"/>
                </a:ln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A5ABB4-5EDF-2647-F88F-DF66A34D50A5}"/>
              </a:ext>
            </a:extLst>
          </p:cNvPr>
          <p:cNvSpPr/>
          <p:nvPr/>
        </p:nvSpPr>
        <p:spPr>
          <a:xfrm>
            <a:off x="7720461" y="5036719"/>
            <a:ext cx="695325" cy="69532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3A5E685-C155-E1FD-9CC8-2B41D4709604}"/>
              </a:ext>
            </a:extLst>
          </p:cNvPr>
          <p:cNvSpPr txBox="1"/>
          <p:nvPr/>
        </p:nvSpPr>
        <p:spPr>
          <a:xfrm>
            <a:off x="8710787" y="503671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6000">
                      <a:schemeClr val="accent3"/>
                    </a:gs>
                    <a:gs pos="95977">
                      <a:schemeClr val="accent3">
                        <a:lumMod val="75000"/>
                      </a:schemeClr>
                    </a:gs>
                    <a:gs pos="32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3108CF3-0914-99A2-47C2-79888C2E103B}"/>
              </a:ext>
            </a:extLst>
          </p:cNvPr>
          <p:cNvSpPr txBox="1"/>
          <p:nvPr/>
        </p:nvSpPr>
        <p:spPr>
          <a:xfrm>
            <a:off x="8710786" y="5441825"/>
            <a:ext cx="3062113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A9383A9-4EE5-D22B-9896-0DDC5138D746}"/>
              </a:ext>
            </a:extLst>
          </p:cNvPr>
          <p:cNvSpPr/>
          <p:nvPr/>
        </p:nvSpPr>
        <p:spPr>
          <a:xfrm>
            <a:off x="7884209" y="5200466"/>
            <a:ext cx="367830" cy="367830"/>
          </a:xfrm>
          <a:custGeom>
            <a:avLst/>
            <a:gdLst>
              <a:gd name="connsiteX0" fmla="*/ 226401 w 453813"/>
              <a:gd name="connsiteY0" fmla="*/ 241660 h 453813"/>
              <a:gd name="connsiteX1" fmla="*/ 343847 w 453813"/>
              <a:gd name="connsiteY1" fmla="*/ 241660 h 453813"/>
              <a:gd name="connsiteX2" fmla="*/ 357808 w 453813"/>
              <a:gd name="connsiteY2" fmla="*/ 227699 h 453813"/>
              <a:gd name="connsiteX3" fmla="*/ 343847 w 453813"/>
              <a:gd name="connsiteY3" fmla="*/ 213738 h 453813"/>
              <a:gd name="connsiteX4" fmla="*/ 240362 w 453813"/>
              <a:gd name="connsiteY4" fmla="*/ 213738 h 453813"/>
              <a:gd name="connsiteX5" fmla="*/ 240362 w 453813"/>
              <a:gd name="connsiteY5" fmla="*/ 76171 h 453813"/>
              <a:gd name="connsiteX6" fmla="*/ 226817 w 453813"/>
              <a:gd name="connsiteY6" fmla="*/ 61806 h 453813"/>
              <a:gd name="connsiteX7" fmla="*/ 212452 w 453813"/>
              <a:gd name="connsiteY7" fmla="*/ 75352 h 453813"/>
              <a:gd name="connsiteX8" fmla="*/ 212452 w 453813"/>
              <a:gd name="connsiteY8" fmla="*/ 76171 h 453813"/>
              <a:gd name="connsiteX9" fmla="*/ 212452 w 453813"/>
              <a:gd name="connsiteY9" fmla="*/ 241660 h 453813"/>
              <a:gd name="connsiteX10" fmla="*/ 226188 w 453813"/>
              <a:gd name="connsiteY10" fmla="*/ 453496 h 453813"/>
              <a:gd name="connsiteX11" fmla="*/ -725 w 453813"/>
              <a:gd name="connsiteY11" fmla="*/ 226595 h 453813"/>
              <a:gd name="connsiteX12" fmla="*/ 226188 w 453813"/>
              <a:gd name="connsiteY12" fmla="*/ -282 h 453813"/>
              <a:gd name="connsiteX13" fmla="*/ 453089 w 453813"/>
              <a:gd name="connsiteY13" fmla="*/ 226631 h 453813"/>
              <a:gd name="connsiteX14" fmla="*/ 226188 w 453813"/>
              <a:gd name="connsiteY14" fmla="*/ 453532 h 4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3813" h="453813">
                <a:moveTo>
                  <a:pt x="226401" y="241660"/>
                </a:moveTo>
                <a:lnTo>
                  <a:pt x="343847" y="241660"/>
                </a:lnTo>
                <a:cubicBezTo>
                  <a:pt x="351551" y="241660"/>
                  <a:pt x="357808" y="235404"/>
                  <a:pt x="357808" y="227699"/>
                </a:cubicBezTo>
                <a:cubicBezTo>
                  <a:pt x="357808" y="219995"/>
                  <a:pt x="351551" y="213738"/>
                  <a:pt x="343847" y="213738"/>
                </a:cubicBezTo>
                <a:lnTo>
                  <a:pt x="240362" y="213738"/>
                </a:lnTo>
                <a:lnTo>
                  <a:pt x="240362" y="76171"/>
                </a:lnTo>
                <a:cubicBezTo>
                  <a:pt x="240588" y="68466"/>
                  <a:pt x="234522" y="62032"/>
                  <a:pt x="226817" y="61806"/>
                </a:cubicBezTo>
                <a:cubicBezTo>
                  <a:pt x="219112" y="61581"/>
                  <a:pt x="212678" y="67647"/>
                  <a:pt x="212452" y="75352"/>
                </a:cubicBezTo>
                <a:cubicBezTo>
                  <a:pt x="212440" y="75625"/>
                  <a:pt x="212440" y="75898"/>
                  <a:pt x="212452" y="76171"/>
                </a:cubicBezTo>
                <a:lnTo>
                  <a:pt x="212452" y="241660"/>
                </a:lnTo>
                <a:close/>
                <a:moveTo>
                  <a:pt x="226188" y="453496"/>
                </a:moveTo>
                <a:cubicBezTo>
                  <a:pt x="100872" y="453496"/>
                  <a:pt x="-725" y="351911"/>
                  <a:pt x="-725" y="226595"/>
                </a:cubicBezTo>
                <a:cubicBezTo>
                  <a:pt x="-725" y="101279"/>
                  <a:pt x="100872" y="-282"/>
                  <a:pt x="226188" y="-282"/>
                </a:cubicBezTo>
                <a:cubicBezTo>
                  <a:pt x="351504" y="-282"/>
                  <a:pt x="453089" y="101303"/>
                  <a:pt x="453089" y="226631"/>
                </a:cubicBezTo>
                <a:cubicBezTo>
                  <a:pt x="453089" y="351959"/>
                  <a:pt x="351504" y="453532"/>
                  <a:pt x="226188" y="45353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369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D1D71F9D-9060-75CB-E1D1-233E934F7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76" y="1356811"/>
            <a:ext cx="9224047" cy="242032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0F74F1F-BE1F-61A3-2FA7-2224EFA5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29" name="Picture 2-mask">
            <a:extLst>
              <a:ext uri="{FF2B5EF4-FFF2-40B4-BE49-F238E27FC236}">
                <a16:creationId xmlns:a16="http://schemas.microsoft.com/office/drawing/2014/main" id="{54143479-1FF1-12CC-90C3-C29F5F176D05}"/>
              </a:ext>
            </a:extLst>
          </p:cNvPr>
          <p:cNvSpPr/>
          <p:nvPr/>
        </p:nvSpPr>
        <p:spPr>
          <a:xfrm>
            <a:off x="1788301" y="3021398"/>
            <a:ext cx="3942574" cy="3125667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6D0E838-F5D6-AAFC-6488-A15B7DC4D57F}"/>
              </a:ext>
            </a:extLst>
          </p:cNvPr>
          <p:cNvSpPr txBox="1"/>
          <p:nvPr/>
        </p:nvSpPr>
        <p:spPr>
          <a:xfrm>
            <a:off x="2053011" y="353091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1B3B3D-DD5E-7F1E-3D5C-27DB63EA603C}"/>
              </a:ext>
            </a:extLst>
          </p:cNvPr>
          <p:cNvSpPr txBox="1"/>
          <p:nvPr/>
        </p:nvSpPr>
        <p:spPr>
          <a:xfrm>
            <a:off x="2053011" y="4166647"/>
            <a:ext cx="3538164" cy="12598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FC1DD08-4D56-CE07-36B3-CBB6A76A3159}"/>
              </a:ext>
            </a:extLst>
          </p:cNvPr>
          <p:cNvSpPr txBox="1"/>
          <p:nvPr/>
        </p:nvSpPr>
        <p:spPr>
          <a:xfrm>
            <a:off x="5995585" y="4129037"/>
            <a:ext cx="4867800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07AE278-14CF-0D48-45CB-59DDC9197B5D}"/>
              </a:ext>
            </a:extLst>
          </p:cNvPr>
          <p:cNvSpPr txBox="1"/>
          <p:nvPr/>
        </p:nvSpPr>
        <p:spPr>
          <a:xfrm>
            <a:off x="5995585" y="5116143"/>
            <a:ext cx="4867800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4" name="任意形状 9">
            <a:extLst>
              <a:ext uri="{FF2B5EF4-FFF2-40B4-BE49-F238E27FC236}">
                <a16:creationId xmlns:a16="http://schemas.microsoft.com/office/drawing/2014/main" id="{EF16F6DB-7E24-D10E-3575-0B917B6622BD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内容占位符 38">
            <a:extLst>
              <a:ext uri="{FF2B5EF4-FFF2-40B4-BE49-F238E27FC236}">
                <a16:creationId xmlns:a16="http://schemas.microsoft.com/office/drawing/2014/main" id="{F28769DC-A313-B66B-6A53-F2C37EF8BF8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6326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BEF8CEF-9612-A56E-98DA-948B5D100CE6}"/>
              </a:ext>
            </a:extLst>
          </p:cNvPr>
          <p:cNvSpPr/>
          <p:nvPr/>
        </p:nvSpPr>
        <p:spPr>
          <a:xfrm rot="302137">
            <a:off x="618950" y="1469691"/>
            <a:ext cx="3025775" cy="478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F8C52D-0396-F8C5-CEE6-FD94CBD0D4DA}"/>
              </a:ext>
            </a:extLst>
          </p:cNvPr>
          <p:cNvSpPr/>
          <p:nvPr/>
        </p:nvSpPr>
        <p:spPr>
          <a:xfrm rot="151069">
            <a:off x="717374" y="1454086"/>
            <a:ext cx="3025775" cy="4716000"/>
          </a:xfrm>
          <a:prstGeom prst="rect">
            <a:avLst/>
          </a:prstGeom>
          <a:solidFill>
            <a:schemeClr val="accent3">
              <a:lumMod val="5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7050F0-9243-1EBF-7F8C-CE2E4191DA6F}"/>
              </a:ext>
            </a:extLst>
          </p:cNvPr>
          <p:cNvSpPr/>
          <p:nvPr/>
        </p:nvSpPr>
        <p:spPr>
          <a:xfrm rot="151069">
            <a:off x="717374" y="1511336"/>
            <a:ext cx="3025775" cy="471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7" name="图片占位符 22">
            <a:extLst>
              <a:ext uri="{FF2B5EF4-FFF2-40B4-BE49-F238E27FC236}">
                <a16:creationId xmlns:a16="http://schemas.microsoft.com/office/drawing/2014/main" id="{DA46711F-6D6C-0263-FD12-6709FE8756D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1" r="27031"/>
          <a:stretch>
            <a:fillRect/>
          </a:stretch>
        </p:blipFill>
        <p:spPr>
          <a:xfrm>
            <a:off x="812880" y="1527331"/>
            <a:ext cx="3025775" cy="463404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DB73C65-B8F7-E2B1-BA10-A16688FB0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040A925-E281-C291-7959-C11F2B1CBE21}"/>
              </a:ext>
            </a:extLst>
          </p:cNvPr>
          <p:cNvSpPr/>
          <p:nvPr/>
        </p:nvSpPr>
        <p:spPr>
          <a:xfrm>
            <a:off x="4475820" y="1570020"/>
            <a:ext cx="1080000" cy="936000"/>
          </a:xfrm>
          <a:prstGeom prst="roundRect">
            <a:avLst>
              <a:gd name="adj" fmla="val 5364"/>
            </a:avLst>
          </a:prstGeom>
          <a:solidFill>
            <a:schemeClr val="accent3"/>
          </a:solidFill>
          <a:ln>
            <a:gradFill flip="none" rotWithShape="1">
              <a:gsLst>
                <a:gs pos="0">
                  <a:srgbClr val="F5D69B">
                    <a:alpha val="52000"/>
                  </a:srgbClr>
                </a:gs>
                <a:gs pos="100000">
                  <a:srgbClr val="F5D69B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887D3-C4DD-76C9-DD70-DE648208684B}"/>
              </a:ext>
            </a:extLst>
          </p:cNvPr>
          <p:cNvSpPr txBox="1"/>
          <p:nvPr/>
        </p:nvSpPr>
        <p:spPr>
          <a:xfrm>
            <a:off x="5806342" y="1890234"/>
            <a:ext cx="5770411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9A295D-92D5-8475-EDC7-812FB832FF67}"/>
              </a:ext>
            </a:extLst>
          </p:cNvPr>
          <p:cNvSpPr txBox="1"/>
          <p:nvPr/>
        </p:nvSpPr>
        <p:spPr>
          <a:xfrm>
            <a:off x="5806342" y="1488120"/>
            <a:ext cx="1210589" cy="46685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14980">
                      <a:srgbClr val="FFC538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856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政策环境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3A04D57-65AF-831A-03A9-0DE951F02D92}"/>
              </a:ext>
            </a:extLst>
          </p:cNvPr>
          <p:cNvCxnSpPr>
            <a:cxnSpLocks/>
          </p:cNvCxnSpPr>
          <p:nvPr/>
        </p:nvCxnSpPr>
        <p:spPr>
          <a:xfrm>
            <a:off x="5806342" y="1915056"/>
            <a:ext cx="5779695" cy="0"/>
          </a:xfrm>
          <a:prstGeom prst="line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  <a:tileRect/>
          </a:gradFill>
          <a:ln>
            <a:solidFill>
              <a:schemeClr val="accent3">
                <a:lumMod val="7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3" name="图形 12" descr="齿轮">
            <a:extLst>
              <a:ext uri="{FF2B5EF4-FFF2-40B4-BE49-F238E27FC236}">
                <a16:creationId xmlns:a16="http://schemas.microsoft.com/office/drawing/2014/main" id="{7C742F4E-2300-4B10-4EAA-D3E5A92DC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10401" y="1732601"/>
            <a:ext cx="610838" cy="610838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FC4274A-E114-3B67-0EA5-9FCBCA765DB4}"/>
              </a:ext>
            </a:extLst>
          </p:cNvPr>
          <p:cNvSpPr/>
          <p:nvPr/>
        </p:nvSpPr>
        <p:spPr>
          <a:xfrm>
            <a:off x="4475820" y="2846807"/>
            <a:ext cx="1080000" cy="936000"/>
          </a:xfrm>
          <a:prstGeom prst="roundRect">
            <a:avLst>
              <a:gd name="adj" fmla="val 5364"/>
            </a:avLst>
          </a:prstGeom>
          <a:solidFill>
            <a:schemeClr val="accent3"/>
          </a:solidFill>
          <a:ln>
            <a:gradFill flip="none" rotWithShape="1">
              <a:gsLst>
                <a:gs pos="0">
                  <a:srgbClr val="F5D69B">
                    <a:alpha val="52000"/>
                  </a:srgbClr>
                </a:gs>
                <a:gs pos="100000">
                  <a:srgbClr val="F5D69B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39012C-8158-2656-0DA0-15312F91298C}"/>
              </a:ext>
            </a:extLst>
          </p:cNvPr>
          <p:cNvSpPr txBox="1"/>
          <p:nvPr/>
        </p:nvSpPr>
        <p:spPr>
          <a:xfrm>
            <a:off x="5806342" y="3158762"/>
            <a:ext cx="5770800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7ADCD1-CD37-FDF0-DDDC-B39941B686A3}"/>
              </a:ext>
            </a:extLst>
          </p:cNvPr>
          <p:cNvSpPr txBox="1"/>
          <p:nvPr/>
        </p:nvSpPr>
        <p:spPr>
          <a:xfrm>
            <a:off x="5806342" y="2764908"/>
            <a:ext cx="1210589" cy="46685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14980">
                      <a:srgbClr val="FFC538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856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经济环境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ADCAB9C-818A-CAEF-51A4-4855F63F6B37}"/>
              </a:ext>
            </a:extLst>
          </p:cNvPr>
          <p:cNvCxnSpPr>
            <a:cxnSpLocks/>
          </p:cNvCxnSpPr>
          <p:nvPr/>
        </p:nvCxnSpPr>
        <p:spPr>
          <a:xfrm>
            <a:off x="5806342" y="3191843"/>
            <a:ext cx="5779695" cy="0"/>
          </a:xfrm>
          <a:prstGeom prst="line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  <a:tileRect/>
          </a:gradFill>
          <a:ln>
            <a:solidFill>
              <a:schemeClr val="accent3">
                <a:lumMod val="7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9" name="图形 18" descr="条形图">
            <a:extLst>
              <a:ext uri="{FF2B5EF4-FFF2-40B4-BE49-F238E27FC236}">
                <a16:creationId xmlns:a16="http://schemas.microsoft.com/office/drawing/2014/main" id="{11301E84-DC19-365B-193D-FDF22B18C2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10401" y="3009388"/>
            <a:ext cx="610838" cy="610838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23F8A44-2380-ED29-F2A6-A02C592B70ED}"/>
              </a:ext>
            </a:extLst>
          </p:cNvPr>
          <p:cNvSpPr/>
          <p:nvPr/>
        </p:nvSpPr>
        <p:spPr>
          <a:xfrm>
            <a:off x="4475820" y="4115335"/>
            <a:ext cx="1080000" cy="936000"/>
          </a:xfrm>
          <a:prstGeom prst="roundRect">
            <a:avLst>
              <a:gd name="adj" fmla="val 5364"/>
            </a:avLst>
          </a:prstGeom>
          <a:solidFill>
            <a:schemeClr val="accent3"/>
          </a:solidFill>
          <a:ln>
            <a:gradFill flip="none" rotWithShape="1">
              <a:gsLst>
                <a:gs pos="0">
                  <a:srgbClr val="F5D69B">
                    <a:alpha val="52000"/>
                  </a:srgbClr>
                </a:gs>
                <a:gs pos="100000">
                  <a:srgbClr val="F5D69B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11FE503-4150-AE1B-CD3F-57FAD5D01BAE}"/>
              </a:ext>
            </a:extLst>
          </p:cNvPr>
          <p:cNvSpPr txBox="1"/>
          <p:nvPr/>
        </p:nvSpPr>
        <p:spPr>
          <a:xfrm>
            <a:off x="5806342" y="4426810"/>
            <a:ext cx="5770800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CA08B8-FFB0-58B3-F286-CD7C0F7B2202}"/>
              </a:ext>
            </a:extLst>
          </p:cNvPr>
          <p:cNvSpPr txBox="1"/>
          <p:nvPr/>
        </p:nvSpPr>
        <p:spPr>
          <a:xfrm>
            <a:off x="5806342" y="4033436"/>
            <a:ext cx="1210589" cy="46685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14980">
                      <a:srgbClr val="FFC538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856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社会环境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BBE8B6D-0495-B93C-5CEC-694807ED1867}"/>
              </a:ext>
            </a:extLst>
          </p:cNvPr>
          <p:cNvCxnSpPr>
            <a:cxnSpLocks/>
          </p:cNvCxnSpPr>
          <p:nvPr/>
        </p:nvCxnSpPr>
        <p:spPr>
          <a:xfrm>
            <a:off x="5806342" y="4460371"/>
            <a:ext cx="5779695" cy="0"/>
          </a:xfrm>
          <a:prstGeom prst="line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  <a:tileRect/>
          </a:gradFill>
          <a:ln>
            <a:solidFill>
              <a:schemeClr val="accent3">
                <a:lumMod val="7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5" name="图形 24" descr="硬币">
            <a:extLst>
              <a:ext uri="{FF2B5EF4-FFF2-40B4-BE49-F238E27FC236}">
                <a16:creationId xmlns:a16="http://schemas.microsoft.com/office/drawing/2014/main" id="{D5A751A6-F1C4-9324-3F33-4F75A5CEB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19576" y="4287091"/>
            <a:ext cx="592488" cy="592488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4373103-67A0-2CAC-F74B-39E2DF74FD82}"/>
              </a:ext>
            </a:extLst>
          </p:cNvPr>
          <p:cNvSpPr/>
          <p:nvPr/>
        </p:nvSpPr>
        <p:spPr>
          <a:xfrm>
            <a:off x="4475820" y="5383383"/>
            <a:ext cx="1080000" cy="936000"/>
          </a:xfrm>
          <a:prstGeom prst="roundRect">
            <a:avLst>
              <a:gd name="adj" fmla="val 5364"/>
            </a:avLst>
          </a:prstGeom>
          <a:solidFill>
            <a:schemeClr val="accent3"/>
          </a:solidFill>
          <a:ln>
            <a:gradFill flip="none" rotWithShape="1">
              <a:gsLst>
                <a:gs pos="0">
                  <a:srgbClr val="F5D69B">
                    <a:alpha val="52000"/>
                  </a:srgbClr>
                </a:gs>
                <a:gs pos="100000">
                  <a:srgbClr val="F5D69B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C96AE36-B925-1D0B-793E-8A66F51324E3}"/>
              </a:ext>
            </a:extLst>
          </p:cNvPr>
          <p:cNvSpPr txBox="1"/>
          <p:nvPr/>
        </p:nvSpPr>
        <p:spPr>
          <a:xfrm>
            <a:off x="5806342" y="5694858"/>
            <a:ext cx="5770800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B99C80-03B1-B5E8-D4F7-848B6E48E52D}"/>
              </a:ext>
            </a:extLst>
          </p:cNvPr>
          <p:cNvSpPr txBox="1"/>
          <p:nvPr/>
        </p:nvSpPr>
        <p:spPr>
          <a:xfrm>
            <a:off x="5806342" y="5301484"/>
            <a:ext cx="1210589" cy="46685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14980">
                      <a:srgbClr val="FFC538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8560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技术环境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1249E62-C2C9-A0E2-0022-A5B0784A8E5F}"/>
              </a:ext>
            </a:extLst>
          </p:cNvPr>
          <p:cNvCxnSpPr>
            <a:cxnSpLocks/>
          </p:cNvCxnSpPr>
          <p:nvPr/>
        </p:nvCxnSpPr>
        <p:spPr>
          <a:xfrm>
            <a:off x="5806342" y="5728419"/>
            <a:ext cx="5779695" cy="0"/>
          </a:xfrm>
          <a:prstGeom prst="line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  <a:tileRect/>
          </a:gradFill>
          <a:ln>
            <a:solidFill>
              <a:schemeClr val="accent3">
                <a:lumMod val="7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0838D0C-AFEA-B3F7-A1AC-2FD0EBBC5025}"/>
              </a:ext>
            </a:extLst>
          </p:cNvPr>
          <p:cNvSpPr>
            <a:spLocks noChangeAspect="1"/>
          </p:cNvSpPr>
          <p:nvPr/>
        </p:nvSpPr>
        <p:spPr>
          <a:xfrm>
            <a:off x="4796148" y="5666717"/>
            <a:ext cx="439344" cy="369332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5" name="内容占位符 34">
            <a:extLst>
              <a:ext uri="{FF2B5EF4-FFF2-40B4-BE49-F238E27FC236}">
                <a16:creationId xmlns:a16="http://schemas.microsoft.com/office/drawing/2014/main" id="{FFDDA5BE-A7B9-ECE1-2A34-DBBEB1CB2BE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</a:p>
        </p:txBody>
      </p:sp>
    </p:spTree>
    <p:extLst>
      <p:ext uri="{BB962C8B-B14F-4D97-AF65-F5344CB8AC3E}">
        <p14:creationId xmlns:p14="http://schemas.microsoft.com/office/powerpoint/2010/main" val="2710677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68B275-11E3-43F1-350A-C636FA05E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A38A80-B063-17C1-278D-BCDFC9BF349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339B7EE-DD9C-FB43-511C-1C49334F47C8}"/>
              </a:ext>
            </a:extLst>
          </p:cNvPr>
          <p:cNvSpPr/>
          <p:nvPr/>
        </p:nvSpPr>
        <p:spPr>
          <a:xfrm>
            <a:off x="2065013" y="3887611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10BF81A-DD7F-29DB-24BC-09CFE6081C0C}"/>
              </a:ext>
            </a:extLst>
          </p:cNvPr>
          <p:cNvSpPr/>
          <p:nvPr/>
        </p:nvSpPr>
        <p:spPr>
          <a:xfrm>
            <a:off x="2065013" y="5188974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0AB6085-ACF3-B885-7E19-4E9BB486FD3E}"/>
              </a:ext>
            </a:extLst>
          </p:cNvPr>
          <p:cNvSpPr/>
          <p:nvPr/>
        </p:nvSpPr>
        <p:spPr>
          <a:xfrm>
            <a:off x="7126217" y="2484477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09F2533-EE9B-D7BC-620A-1DFCFD233D01}"/>
              </a:ext>
            </a:extLst>
          </p:cNvPr>
          <p:cNvSpPr/>
          <p:nvPr/>
        </p:nvSpPr>
        <p:spPr>
          <a:xfrm>
            <a:off x="7126217" y="3887611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C9ACC9B-0023-C452-E0C0-3A64DE9DB7F9}"/>
              </a:ext>
            </a:extLst>
          </p:cNvPr>
          <p:cNvSpPr/>
          <p:nvPr/>
        </p:nvSpPr>
        <p:spPr>
          <a:xfrm>
            <a:off x="7126217" y="5188974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5C28464-A2DA-963F-C6AB-387B27B170AE}"/>
              </a:ext>
            </a:extLst>
          </p:cNvPr>
          <p:cNvGrpSpPr/>
          <p:nvPr/>
        </p:nvGrpSpPr>
        <p:grpSpPr>
          <a:xfrm>
            <a:off x="1203419" y="2241477"/>
            <a:ext cx="612000" cy="612000"/>
            <a:chOff x="1203419" y="2571128"/>
            <a:chExt cx="612000" cy="6120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022F95B-0C46-735A-5E05-E6066013C6D0}"/>
                </a:ext>
              </a:extLst>
            </p:cNvPr>
            <p:cNvSpPr/>
            <p:nvPr/>
          </p:nvSpPr>
          <p:spPr>
            <a:xfrm>
              <a:off x="1203419" y="2571128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C0643E6-FA21-BAE6-FCF8-095E3A32DCCF}"/>
                </a:ext>
              </a:extLst>
            </p:cNvPr>
            <p:cNvSpPr/>
            <p:nvPr/>
          </p:nvSpPr>
          <p:spPr>
            <a:xfrm>
              <a:off x="1355537" y="2723441"/>
              <a:ext cx="307764" cy="307375"/>
            </a:xfrm>
            <a:custGeom>
              <a:avLst/>
              <a:gdLst>
                <a:gd name="T0" fmla="*/ 5136 w 5158"/>
                <a:gd name="T1" fmla="*/ 1919 h 5159"/>
                <a:gd name="T2" fmla="*/ 4927 w 5158"/>
                <a:gd name="T3" fmla="*/ 600 h 5159"/>
                <a:gd name="T4" fmla="*/ 4559 w 5158"/>
                <a:gd name="T5" fmla="*/ 232 h 5159"/>
                <a:gd name="T6" fmla="*/ 3240 w 5158"/>
                <a:gd name="T7" fmla="*/ 22 h 5159"/>
                <a:gd name="T8" fmla="*/ 2858 w 5158"/>
                <a:gd name="T9" fmla="*/ 147 h 5159"/>
                <a:gd name="T10" fmla="*/ 173 w 5158"/>
                <a:gd name="T11" fmla="*/ 2831 h 5159"/>
                <a:gd name="T12" fmla="*/ 173 w 5158"/>
                <a:gd name="T13" fmla="*/ 3457 h 5159"/>
                <a:gd name="T14" fmla="*/ 1701 w 5158"/>
                <a:gd name="T15" fmla="*/ 4986 h 5159"/>
                <a:gd name="T16" fmla="*/ 2327 w 5158"/>
                <a:gd name="T17" fmla="*/ 4986 h 5159"/>
                <a:gd name="T18" fmla="*/ 5012 w 5158"/>
                <a:gd name="T19" fmla="*/ 2301 h 5159"/>
                <a:gd name="T20" fmla="*/ 5136 w 5158"/>
                <a:gd name="T21" fmla="*/ 1919 h 5159"/>
                <a:gd name="T22" fmla="*/ 2212 w 5158"/>
                <a:gd name="T23" fmla="*/ 4643 h 5159"/>
                <a:gd name="T24" fmla="*/ 1968 w 5158"/>
                <a:gd name="T25" fmla="*/ 4643 h 5159"/>
                <a:gd name="T26" fmla="*/ 515 w 5158"/>
                <a:gd name="T27" fmla="*/ 3191 h 5159"/>
                <a:gd name="T28" fmla="*/ 515 w 5158"/>
                <a:gd name="T29" fmla="*/ 2946 h 5159"/>
                <a:gd name="T30" fmla="*/ 760 w 5158"/>
                <a:gd name="T31" fmla="*/ 2946 h 5159"/>
                <a:gd name="T32" fmla="*/ 2212 w 5158"/>
                <a:gd name="T33" fmla="*/ 4399 h 5159"/>
                <a:gd name="T34" fmla="*/ 2212 w 5158"/>
                <a:gd name="T35" fmla="*/ 4643 h 5159"/>
                <a:gd name="T36" fmla="*/ 4166 w 5158"/>
                <a:gd name="T37" fmla="*/ 1464 h 5159"/>
                <a:gd name="T38" fmla="*/ 3695 w 5158"/>
                <a:gd name="T39" fmla="*/ 1464 h 5159"/>
                <a:gd name="T40" fmla="*/ 3695 w 5158"/>
                <a:gd name="T41" fmla="*/ 993 h 5159"/>
                <a:gd name="T42" fmla="*/ 4166 w 5158"/>
                <a:gd name="T43" fmla="*/ 993 h 5159"/>
                <a:gd name="T44" fmla="*/ 4166 w 5158"/>
                <a:gd name="T45" fmla="*/ 1464 h 5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58" h="5159">
                  <a:moveTo>
                    <a:pt x="5136" y="1919"/>
                  </a:moveTo>
                  <a:lnTo>
                    <a:pt x="4927" y="600"/>
                  </a:lnTo>
                  <a:cubicBezTo>
                    <a:pt x="4897" y="411"/>
                    <a:pt x="4748" y="262"/>
                    <a:pt x="4559" y="232"/>
                  </a:cubicBezTo>
                  <a:lnTo>
                    <a:pt x="3240" y="22"/>
                  </a:lnTo>
                  <a:cubicBezTo>
                    <a:pt x="3100" y="0"/>
                    <a:pt x="2958" y="46"/>
                    <a:pt x="2858" y="147"/>
                  </a:cubicBezTo>
                  <a:lnTo>
                    <a:pt x="173" y="2831"/>
                  </a:lnTo>
                  <a:cubicBezTo>
                    <a:pt x="0" y="3004"/>
                    <a:pt x="0" y="3285"/>
                    <a:pt x="173" y="3457"/>
                  </a:cubicBezTo>
                  <a:lnTo>
                    <a:pt x="1701" y="4986"/>
                  </a:lnTo>
                  <a:cubicBezTo>
                    <a:pt x="1874" y="5159"/>
                    <a:pt x="2154" y="5159"/>
                    <a:pt x="2327" y="4986"/>
                  </a:cubicBezTo>
                  <a:lnTo>
                    <a:pt x="5012" y="2301"/>
                  </a:lnTo>
                  <a:cubicBezTo>
                    <a:pt x="5112" y="2201"/>
                    <a:pt x="5158" y="2059"/>
                    <a:pt x="5136" y="1919"/>
                  </a:cubicBezTo>
                  <a:close/>
                  <a:moveTo>
                    <a:pt x="2212" y="4643"/>
                  </a:moveTo>
                  <a:cubicBezTo>
                    <a:pt x="2145" y="4711"/>
                    <a:pt x="2035" y="4711"/>
                    <a:pt x="1968" y="4643"/>
                  </a:cubicBezTo>
                  <a:lnTo>
                    <a:pt x="515" y="3191"/>
                  </a:lnTo>
                  <a:cubicBezTo>
                    <a:pt x="448" y="3124"/>
                    <a:pt x="448" y="3014"/>
                    <a:pt x="515" y="2946"/>
                  </a:cubicBezTo>
                  <a:cubicBezTo>
                    <a:pt x="583" y="2879"/>
                    <a:pt x="692" y="2879"/>
                    <a:pt x="760" y="2946"/>
                  </a:cubicBezTo>
                  <a:lnTo>
                    <a:pt x="2212" y="4399"/>
                  </a:lnTo>
                  <a:cubicBezTo>
                    <a:pt x="2280" y="4466"/>
                    <a:pt x="2280" y="4576"/>
                    <a:pt x="2212" y="4643"/>
                  </a:cubicBezTo>
                  <a:close/>
                  <a:moveTo>
                    <a:pt x="4166" y="1464"/>
                  </a:moveTo>
                  <a:cubicBezTo>
                    <a:pt x="4036" y="1594"/>
                    <a:pt x="3825" y="1594"/>
                    <a:pt x="3695" y="1464"/>
                  </a:cubicBezTo>
                  <a:cubicBezTo>
                    <a:pt x="3565" y="1334"/>
                    <a:pt x="3565" y="1123"/>
                    <a:pt x="3695" y="993"/>
                  </a:cubicBezTo>
                  <a:cubicBezTo>
                    <a:pt x="3825" y="862"/>
                    <a:pt x="4036" y="862"/>
                    <a:pt x="4166" y="993"/>
                  </a:cubicBezTo>
                  <a:cubicBezTo>
                    <a:pt x="4296" y="1123"/>
                    <a:pt x="4296" y="1334"/>
                    <a:pt x="4166" y="14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89CF93B-13F5-0495-EAA3-AA0E9DDFC8C7}"/>
              </a:ext>
            </a:extLst>
          </p:cNvPr>
          <p:cNvGrpSpPr/>
          <p:nvPr/>
        </p:nvGrpSpPr>
        <p:grpSpPr>
          <a:xfrm>
            <a:off x="1203419" y="3644611"/>
            <a:ext cx="612000" cy="612000"/>
            <a:chOff x="1203419" y="3974262"/>
            <a:chExt cx="612000" cy="6120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E428779-C1CE-1CB1-28E0-D9111548894B}"/>
                </a:ext>
              </a:extLst>
            </p:cNvPr>
            <p:cNvSpPr/>
            <p:nvPr/>
          </p:nvSpPr>
          <p:spPr>
            <a:xfrm>
              <a:off x="1203419" y="3974262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07B5598-35FB-A8D3-9A7E-3E58F4AADD11}"/>
                </a:ext>
              </a:extLst>
            </p:cNvPr>
            <p:cNvSpPr/>
            <p:nvPr/>
          </p:nvSpPr>
          <p:spPr>
            <a:xfrm>
              <a:off x="1355537" y="4126620"/>
              <a:ext cx="307764" cy="307285"/>
            </a:xfrm>
            <a:custGeom>
              <a:avLst/>
              <a:gdLst>
                <a:gd name="T0" fmla="*/ 370 w 413"/>
                <a:gd name="T1" fmla="*/ 139 h 413"/>
                <a:gd name="T2" fmla="*/ 353 w 413"/>
                <a:gd name="T3" fmla="*/ 61 h 413"/>
                <a:gd name="T4" fmla="*/ 274 w 413"/>
                <a:gd name="T5" fmla="*/ 43 h 413"/>
                <a:gd name="T6" fmla="*/ 207 w 413"/>
                <a:gd name="T7" fmla="*/ 0 h 413"/>
                <a:gd name="T8" fmla="*/ 139 w 413"/>
                <a:gd name="T9" fmla="*/ 43 h 413"/>
                <a:gd name="T10" fmla="*/ 43 w 413"/>
                <a:gd name="T11" fmla="*/ 103 h 413"/>
                <a:gd name="T12" fmla="*/ 18 w 413"/>
                <a:gd name="T13" fmla="*/ 164 h 413"/>
                <a:gd name="T14" fmla="*/ 18 w 413"/>
                <a:gd name="T15" fmla="*/ 249 h 413"/>
                <a:gd name="T16" fmla="*/ 43 w 413"/>
                <a:gd name="T17" fmla="*/ 310 h 413"/>
                <a:gd name="T18" fmla="*/ 103 w 413"/>
                <a:gd name="T19" fmla="*/ 370 h 413"/>
                <a:gd name="T20" fmla="*/ 164 w 413"/>
                <a:gd name="T21" fmla="*/ 396 h 413"/>
                <a:gd name="T22" fmla="*/ 249 w 413"/>
                <a:gd name="T23" fmla="*/ 396 h 413"/>
                <a:gd name="T24" fmla="*/ 310 w 413"/>
                <a:gd name="T25" fmla="*/ 370 h 413"/>
                <a:gd name="T26" fmla="*/ 370 w 413"/>
                <a:gd name="T27" fmla="*/ 274 h 413"/>
                <a:gd name="T28" fmla="*/ 413 w 413"/>
                <a:gd name="T29" fmla="*/ 207 h 413"/>
                <a:gd name="T30" fmla="*/ 146 w 413"/>
                <a:gd name="T31" fmla="*/ 261 h 413"/>
                <a:gd name="T32" fmla="*/ 104 w 413"/>
                <a:gd name="T33" fmla="*/ 225 h 413"/>
                <a:gd name="T34" fmla="*/ 88 w 413"/>
                <a:gd name="T35" fmla="*/ 192 h 413"/>
                <a:gd name="T36" fmla="*/ 89 w 413"/>
                <a:gd name="T37" fmla="*/ 261 h 413"/>
                <a:gd name="T38" fmla="*/ 69 w 413"/>
                <a:gd name="T39" fmla="*/ 167 h 413"/>
                <a:gd name="T40" fmla="*/ 113 w 413"/>
                <a:gd name="T41" fmla="*/ 201 h 413"/>
                <a:gd name="T42" fmla="*/ 129 w 413"/>
                <a:gd name="T43" fmla="*/ 233 h 413"/>
                <a:gd name="T44" fmla="*/ 127 w 413"/>
                <a:gd name="T45" fmla="*/ 167 h 413"/>
                <a:gd name="T46" fmla="*/ 146 w 413"/>
                <a:gd name="T47" fmla="*/ 261 h 413"/>
                <a:gd name="T48" fmla="*/ 224 w 413"/>
                <a:gd name="T49" fmla="*/ 261 h 413"/>
                <a:gd name="T50" fmla="*/ 165 w 413"/>
                <a:gd name="T51" fmla="*/ 167 h 413"/>
                <a:gd name="T52" fmla="*/ 222 w 413"/>
                <a:gd name="T53" fmla="*/ 185 h 413"/>
                <a:gd name="T54" fmla="*/ 186 w 413"/>
                <a:gd name="T55" fmla="*/ 204 h 413"/>
                <a:gd name="T56" fmla="*/ 220 w 413"/>
                <a:gd name="T57" fmla="*/ 221 h 413"/>
                <a:gd name="T58" fmla="*/ 186 w 413"/>
                <a:gd name="T59" fmla="*/ 243 h 413"/>
                <a:gd name="T60" fmla="*/ 224 w 413"/>
                <a:gd name="T61" fmla="*/ 261 h 413"/>
                <a:gd name="T62" fmla="*/ 327 w 413"/>
                <a:gd name="T63" fmla="*/ 261 h 413"/>
                <a:gd name="T64" fmla="*/ 297 w 413"/>
                <a:gd name="T65" fmla="*/ 220 h 413"/>
                <a:gd name="T66" fmla="*/ 292 w 413"/>
                <a:gd name="T67" fmla="*/ 192 h 413"/>
                <a:gd name="T68" fmla="*/ 278 w 413"/>
                <a:gd name="T69" fmla="*/ 261 h 413"/>
                <a:gd name="T70" fmla="*/ 232 w 413"/>
                <a:gd name="T71" fmla="*/ 167 h 413"/>
                <a:gd name="T72" fmla="*/ 262 w 413"/>
                <a:gd name="T73" fmla="*/ 206 h 413"/>
                <a:gd name="T74" fmla="*/ 268 w 413"/>
                <a:gd name="T75" fmla="*/ 238 h 413"/>
                <a:gd name="T76" fmla="*/ 282 w 413"/>
                <a:gd name="T77" fmla="*/ 167 h 413"/>
                <a:gd name="T78" fmla="*/ 312 w 413"/>
                <a:gd name="T79" fmla="*/ 207 h 413"/>
                <a:gd name="T80" fmla="*/ 317 w 413"/>
                <a:gd name="T81" fmla="*/ 238 h 413"/>
                <a:gd name="T82" fmla="*/ 330 w 413"/>
                <a:gd name="T83" fmla="*/ 167 h 413"/>
                <a:gd name="T84" fmla="*/ 327 w 413"/>
                <a:gd name="T85" fmla="*/ 26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3" h="413">
                  <a:moveTo>
                    <a:pt x="396" y="164"/>
                  </a:moveTo>
                  <a:lnTo>
                    <a:pt x="370" y="139"/>
                  </a:lnTo>
                  <a:lnTo>
                    <a:pt x="370" y="103"/>
                  </a:lnTo>
                  <a:cubicBezTo>
                    <a:pt x="370" y="87"/>
                    <a:pt x="364" y="72"/>
                    <a:pt x="353" y="61"/>
                  </a:cubicBezTo>
                  <a:cubicBezTo>
                    <a:pt x="341" y="49"/>
                    <a:pt x="326" y="43"/>
                    <a:pt x="310" y="43"/>
                  </a:cubicBezTo>
                  <a:lnTo>
                    <a:pt x="274" y="43"/>
                  </a:lnTo>
                  <a:lnTo>
                    <a:pt x="249" y="18"/>
                  </a:lnTo>
                  <a:cubicBezTo>
                    <a:pt x="238" y="6"/>
                    <a:pt x="223" y="0"/>
                    <a:pt x="207" y="0"/>
                  </a:cubicBezTo>
                  <a:cubicBezTo>
                    <a:pt x="191" y="0"/>
                    <a:pt x="176" y="6"/>
                    <a:pt x="164" y="18"/>
                  </a:cubicBezTo>
                  <a:lnTo>
                    <a:pt x="139" y="43"/>
                  </a:lnTo>
                  <a:lnTo>
                    <a:pt x="103" y="43"/>
                  </a:lnTo>
                  <a:cubicBezTo>
                    <a:pt x="70" y="43"/>
                    <a:pt x="43" y="70"/>
                    <a:pt x="43" y="103"/>
                  </a:cubicBezTo>
                  <a:lnTo>
                    <a:pt x="43" y="139"/>
                  </a:lnTo>
                  <a:lnTo>
                    <a:pt x="18" y="164"/>
                  </a:lnTo>
                  <a:cubicBezTo>
                    <a:pt x="6" y="176"/>
                    <a:pt x="0" y="191"/>
                    <a:pt x="0" y="207"/>
                  </a:cubicBezTo>
                  <a:cubicBezTo>
                    <a:pt x="0" y="223"/>
                    <a:pt x="6" y="238"/>
                    <a:pt x="18" y="249"/>
                  </a:cubicBezTo>
                  <a:lnTo>
                    <a:pt x="43" y="274"/>
                  </a:lnTo>
                  <a:lnTo>
                    <a:pt x="43" y="310"/>
                  </a:lnTo>
                  <a:cubicBezTo>
                    <a:pt x="43" y="326"/>
                    <a:pt x="49" y="341"/>
                    <a:pt x="61" y="353"/>
                  </a:cubicBezTo>
                  <a:cubicBezTo>
                    <a:pt x="72" y="364"/>
                    <a:pt x="87" y="370"/>
                    <a:pt x="103" y="370"/>
                  </a:cubicBezTo>
                  <a:lnTo>
                    <a:pt x="139" y="370"/>
                  </a:lnTo>
                  <a:lnTo>
                    <a:pt x="164" y="396"/>
                  </a:lnTo>
                  <a:cubicBezTo>
                    <a:pt x="176" y="407"/>
                    <a:pt x="191" y="413"/>
                    <a:pt x="207" y="413"/>
                  </a:cubicBezTo>
                  <a:cubicBezTo>
                    <a:pt x="223" y="413"/>
                    <a:pt x="238" y="407"/>
                    <a:pt x="249" y="396"/>
                  </a:cubicBezTo>
                  <a:lnTo>
                    <a:pt x="274" y="370"/>
                  </a:lnTo>
                  <a:lnTo>
                    <a:pt x="310" y="370"/>
                  </a:lnTo>
                  <a:cubicBezTo>
                    <a:pt x="343" y="370"/>
                    <a:pt x="370" y="343"/>
                    <a:pt x="370" y="310"/>
                  </a:cubicBezTo>
                  <a:lnTo>
                    <a:pt x="370" y="274"/>
                  </a:lnTo>
                  <a:lnTo>
                    <a:pt x="396" y="249"/>
                  </a:lnTo>
                  <a:cubicBezTo>
                    <a:pt x="407" y="238"/>
                    <a:pt x="413" y="223"/>
                    <a:pt x="413" y="207"/>
                  </a:cubicBezTo>
                  <a:cubicBezTo>
                    <a:pt x="413" y="191"/>
                    <a:pt x="407" y="176"/>
                    <a:pt x="396" y="164"/>
                  </a:cubicBezTo>
                  <a:close/>
                  <a:moveTo>
                    <a:pt x="146" y="261"/>
                  </a:moveTo>
                  <a:lnTo>
                    <a:pt x="124" y="261"/>
                  </a:lnTo>
                  <a:lnTo>
                    <a:pt x="104" y="225"/>
                  </a:lnTo>
                  <a:cubicBezTo>
                    <a:pt x="99" y="215"/>
                    <a:pt x="93" y="203"/>
                    <a:pt x="88" y="192"/>
                  </a:cubicBezTo>
                  <a:lnTo>
                    <a:pt x="88" y="192"/>
                  </a:lnTo>
                  <a:cubicBezTo>
                    <a:pt x="88" y="204"/>
                    <a:pt x="89" y="217"/>
                    <a:pt x="89" y="232"/>
                  </a:cubicBezTo>
                  <a:lnTo>
                    <a:pt x="89" y="261"/>
                  </a:lnTo>
                  <a:lnTo>
                    <a:pt x="69" y="261"/>
                  </a:lnTo>
                  <a:lnTo>
                    <a:pt x="69" y="167"/>
                  </a:lnTo>
                  <a:lnTo>
                    <a:pt x="94" y="167"/>
                  </a:lnTo>
                  <a:lnTo>
                    <a:pt x="113" y="201"/>
                  </a:lnTo>
                  <a:cubicBezTo>
                    <a:pt x="119" y="211"/>
                    <a:pt x="124" y="223"/>
                    <a:pt x="128" y="233"/>
                  </a:cubicBezTo>
                  <a:lnTo>
                    <a:pt x="129" y="233"/>
                  </a:lnTo>
                  <a:cubicBezTo>
                    <a:pt x="128" y="221"/>
                    <a:pt x="127" y="209"/>
                    <a:pt x="127" y="195"/>
                  </a:cubicBezTo>
                  <a:lnTo>
                    <a:pt x="127" y="167"/>
                  </a:lnTo>
                  <a:lnTo>
                    <a:pt x="146" y="167"/>
                  </a:lnTo>
                  <a:lnTo>
                    <a:pt x="146" y="261"/>
                  </a:lnTo>
                  <a:lnTo>
                    <a:pt x="146" y="261"/>
                  </a:lnTo>
                  <a:close/>
                  <a:moveTo>
                    <a:pt x="224" y="261"/>
                  </a:moveTo>
                  <a:lnTo>
                    <a:pt x="165" y="261"/>
                  </a:lnTo>
                  <a:lnTo>
                    <a:pt x="165" y="167"/>
                  </a:lnTo>
                  <a:lnTo>
                    <a:pt x="222" y="167"/>
                  </a:lnTo>
                  <a:lnTo>
                    <a:pt x="222" y="185"/>
                  </a:lnTo>
                  <a:lnTo>
                    <a:pt x="186" y="185"/>
                  </a:lnTo>
                  <a:lnTo>
                    <a:pt x="186" y="204"/>
                  </a:lnTo>
                  <a:lnTo>
                    <a:pt x="220" y="204"/>
                  </a:lnTo>
                  <a:lnTo>
                    <a:pt x="220" y="221"/>
                  </a:lnTo>
                  <a:lnTo>
                    <a:pt x="186" y="221"/>
                  </a:lnTo>
                  <a:lnTo>
                    <a:pt x="186" y="243"/>
                  </a:lnTo>
                  <a:lnTo>
                    <a:pt x="224" y="243"/>
                  </a:lnTo>
                  <a:lnTo>
                    <a:pt x="224" y="261"/>
                  </a:lnTo>
                  <a:lnTo>
                    <a:pt x="224" y="261"/>
                  </a:lnTo>
                  <a:close/>
                  <a:moveTo>
                    <a:pt x="327" y="261"/>
                  </a:moveTo>
                  <a:lnTo>
                    <a:pt x="305" y="261"/>
                  </a:lnTo>
                  <a:lnTo>
                    <a:pt x="297" y="220"/>
                  </a:lnTo>
                  <a:cubicBezTo>
                    <a:pt x="295" y="211"/>
                    <a:pt x="293" y="202"/>
                    <a:pt x="292" y="192"/>
                  </a:cubicBezTo>
                  <a:lnTo>
                    <a:pt x="292" y="192"/>
                  </a:lnTo>
                  <a:cubicBezTo>
                    <a:pt x="290" y="202"/>
                    <a:pt x="289" y="211"/>
                    <a:pt x="287" y="220"/>
                  </a:cubicBezTo>
                  <a:lnTo>
                    <a:pt x="278" y="261"/>
                  </a:lnTo>
                  <a:lnTo>
                    <a:pt x="255" y="261"/>
                  </a:lnTo>
                  <a:lnTo>
                    <a:pt x="232" y="167"/>
                  </a:lnTo>
                  <a:lnTo>
                    <a:pt x="255" y="167"/>
                  </a:lnTo>
                  <a:lnTo>
                    <a:pt x="262" y="206"/>
                  </a:lnTo>
                  <a:cubicBezTo>
                    <a:pt x="264" y="217"/>
                    <a:pt x="266" y="229"/>
                    <a:pt x="268" y="238"/>
                  </a:cubicBezTo>
                  <a:lnTo>
                    <a:pt x="268" y="238"/>
                  </a:lnTo>
                  <a:cubicBezTo>
                    <a:pt x="269" y="228"/>
                    <a:pt x="272" y="217"/>
                    <a:pt x="274" y="206"/>
                  </a:cubicBezTo>
                  <a:lnTo>
                    <a:pt x="282" y="167"/>
                  </a:lnTo>
                  <a:lnTo>
                    <a:pt x="304" y="167"/>
                  </a:lnTo>
                  <a:lnTo>
                    <a:pt x="312" y="207"/>
                  </a:lnTo>
                  <a:cubicBezTo>
                    <a:pt x="314" y="218"/>
                    <a:pt x="315" y="228"/>
                    <a:pt x="317" y="238"/>
                  </a:cubicBezTo>
                  <a:lnTo>
                    <a:pt x="317" y="238"/>
                  </a:lnTo>
                  <a:cubicBezTo>
                    <a:pt x="318" y="228"/>
                    <a:pt x="320" y="217"/>
                    <a:pt x="322" y="206"/>
                  </a:cubicBezTo>
                  <a:lnTo>
                    <a:pt x="330" y="167"/>
                  </a:lnTo>
                  <a:lnTo>
                    <a:pt x="351" y="167"/>
                  </a:lnTo>
                  <a:lnTo>
                    <a:pt x="327" y="2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618CE25-EF44-1264-98FA-34CB0C2131FA}"/>
              </a:ext>
            </a:extLst>
          </p:cNvPr>
          <p:cNvGrpSpPr/>
          <p:nvPr/>
        </p:nvGrpSpPr>
        <p:grpSpPr>
          <a:xfrm>
            <a:off x="1203419" y="4945974"/>
            <a:ext cx="612000" cy="612000"/>
            <a:chOff x="1203419" y="5275625"/>
            <a:chExt cx="612000" cy="612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B5D8467-D621-CF5C-FACF-8F9C3FD6A8CC}"/>
                </a:ext>
              </a:extLst>
            </p:cNvPr>
            <p:cNvSpPr/>
            <p:nvPr/>
          </p:nvSpPr>
          <p:spPr>
            <a:xfrm>
              <a:off x="1203419" y="5275625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E037848-D5DE-E11F-0537-39F130EBE5CD}"/>
                </a:ext>
              </a:extLst>
            </p:cNvPr>
            <p:cNvSpPr/>
            <p:nvPr/>
          </p:nvSpPr>
          <p:spPr>
            <a:xfrm>
              <a:off x="1355537" y="5429276"/>
              <a:ext cx="307764" cy="304699"/>
            </a:xfrm>
            <a:custGeom>
              <a:avLst/>
              <a:gdLst>
                <a:gd name="T0" fmla="*/ 246 w 266"/>
                <a:gd name="T1" fmla="*/ 108 h 242"/>
                <a:gd name="T2" fmla="*/ 266 w 266"/>
                <a:gd name="T3" fmla="*/ 109 h 242"/>
                <a:gd name="T4" fmla="*/ 242 w 266"/>
                <a:gd name="T5" fmla="*/ 26 h 242"/>
                <a:gd name="T6" fmla="*/ 242 w 266"/>
                <a:gd name="T7" fmla="*/ 26 h 242"/>
                <a:gd name="T8" fmla="*/ 249 w 266"/>
                <a:gd name="T9" fmla="*/ 17 h 242"/>
                <a:gd name="T10" fmla="*/ 249 w 266"/>
                <a:gd name="T11" fmla="*/ 11 h 242"/>
                <a:gd name="T12" fmla="*/ 236 w 266"/>
                <a:gd name="T13" fmla="*/ 0 h 242"/>
                <a:gd name="T14" fmla="*/ 30 w 266"/>
                <a:gd name="T15" fmla="*/ 0 h 242"/>
                <a:gd name="T16" fmla="*/ 17 w 266"/>
                <a:gd name="T17" fmla="*/ 11 h 242"/>
                <a:gd name="T18" fmla="*/ 17 w 266"/>
                <a:gd name="T19" fmla="*/ 17 h 242"/>
                <a:gd name="T20" fmla="*/ 24 w 266"/>
                <a:gd name="T21" fmla="*/ 26 h 242"/>
                <a:gd name="T22" fmla="*/ 23 w 266"/>
                <a:gd name="T23" fmla="*/ 26 h 242"/>
                <a:gd name="T24" fmla="*/ 0 w 266"/>
                <a:gd name="T25" fmla="*/ 110 h 242"/>
                <a:gd name="T26" fmla="*/ 20 w 266"/>
                <a:gd name="T27" fmla="*/ 109 h 242"/>
                <a:gd name="T28" fmla="*/ 20 w 266"/>
                <a:gd name="T29" fmla="*/ 223 h 242"/>
                <a:gd name="T30" fmla="*/ 10 w 266"/>
                <a:gd name="T31" fmla="*/ 223 h 242"/>
                <a:gd name="T32" fmla="*/ 10 w 266"/>
                <a:gd name="T33" fmla="*/ 242 h 242"/>
                <a:gd name="T34" fmla="*/ 255 w 266"/>
                <a:gd name="T35" fmla="*/ 242 h 242"/>
                <a:gd name="T36" fmla="*/ 255 w 266"/>
                <a:gd name="T37" fmla="*/ 223 h 242"/>
                <a:gd name="T38" fmla="*/ 246 w 266"/>
                <a:gd name="T39" fmla="*/ 223 h 242"/>
                <a:gd name="T40" fmla="*/ 246 w 266"/>
                <a:gd name="T41" fmla="*/ 108 h 242"/>
                <a:gd name="T42" fmla="*/ 246 w 266"/>
                <a:gd name="T43" fmla="*/ 108 h 242"/>
                <a:gd name="T44" fmla="*/ 176 w 266"/>
                <a:gd name="T45" fmla="*/ 37 h 242"/>
                <a:gd name="T46" fmla="*/ 181 w 266"/>
                <a:gd name="T47" fmla="*/ 100 h 242"/>
                <a:gd name="T48" fmla="*/ 149 w 266"/>
                <a:gd name="T49" fmla="*/ 99 h 242"/>
                <a:gd name="T50" fmla="*/ 147 w 266"/>
                <a:gd name="T51" fmla="*/ 37 h 242"/>
                <a:gd name="T52" fmla="*/ 154 w 266"/>
                <a:gd name="T53" fmla="*/ 28 h 242"/>
                <a:gd name="T54" fmla="*/ 169 w 266"/>
                <a:gd name="T55" fmla="*/ 28 h 242"/>
                <a:gd name="T56" fmla="*/ 176 w 266"/>
                <a:gd name="T57" fmla="*/ 37 h 242"/>
                <a:gd name="T58" fmla="*/ 122 w 266"/>
                <a:gd name="T59" fmla="*/ 37 h 242"/>
                <a:gd name="T60" fmla="*/ 121 w 266"/>
                <a:gd name="T61" fmla="*/ 99 h 242"/>
                <a:gd name="T62" fmla="*/ 89 w 266"/>
                <a:gd name="T63" fmla="*/ 100 h 242"/>
                <a:gd name="T64" fmla="*/ 93 w 266"/>
                <a:gd name="T65" fmla="*/ 37 h 242"/>
                <a:gd name="T66" fmla="*/ 100 w 266"/>
                <a:gd name="T67" fmla="*/ 28 h 242"/>
                <a:gd name="T68" fmla="*/ 115 w 266"/>
                <a:gd name="T69" fmla="*/ 28 h 242"/>
                <a:gd name="T70" fmla="*/ 122 w 266"/>
                <a:gd name="T71" fmla="*/ 37 h 242"/>
                <a:gd name="T72" fmla="*/ 40 w 266"/>
                <a:gd name="T73" fmla="*/ 37 h 242"/>
                <a:gd name="T74" fmla="*/ 47 w 266"/>
                <a:gd name="T75" fmla="*/ 28 h 242"/>
                <a:gd name="T76" fmla="*/ 61 w 266"/>
                <a:gd name="T77" fmla="*/ 28 h 242"/>
                <a:gd name="T78" fmla="*/ 68 w 266"/>
                <a:gd name="T79" fmla="*/ 37 h 242"/>
                <a:gd name="T80" fmla="*/ 61 w 266"/>
                <a:gd name="T81" fmla="*/ 101 h 242"/>
                <a:gd name="T82" fmla="*/ 29 w 266"/>
                <a:gd name="T83" fmla="*/ 103 h 242"/>
                <a:gd name="T84" fmla="*/ 40 w 266"/>
                <a:gd name="T85" fmla="*/ 37 h 242"/>
                <a:gd name="T86" fmla="*/ 152 w 266"/>
                <a:gd name="T87" fmla="*/ 175 h 242"/>
                <a:gd name="T88" fmla="*/ 42 w 266"/>
                <a:gd name="T89" fmla="*/ 175 h 242"/>
                <a:gd name="T90" fmla="*/ 42 w 266"/>
                <a:gd name="T91" fmla="*/ 123 h 242"/>
                <a:gd name="T92" fmla="*/ 152 w 266"/>
                <a:gd name="T93" fmla="*/ 123 h 242"/>
                <a:gd name="T94" fmla="*/ 152 w 266"/>
                <a:gd name="T95" fmla="*/ 175 h 242"/>
                <a:gd name="T96" fmla="*/ 223 w 266"/>
                <a:gd name="T97" fmla="*/ 212 h 242"/>
                <a:gd name="T98" fmla="*/ 180 w 266"/>
                <a:gd name="T99" fmla="*/ 212 h 242"/>
                <a:gd name="T100" fmla="*/ 180 w 266"/>
                <a:gd name="T101" fmla="*/ 123 h 242"/>
                <a:gd name="T102" fmla="*/ 223 w 266"/>
                <a:gd name="T103" fmla="*/ 123 h 242"/>
                <a:gd name="T104" fmla="*/ 223 w 266"/>
                <a:gd name="T105" fmla="*/ 212 h 242"/>
                <a:gd name="T106" fmla="*/ 208 w 266"/>
                <a:gd name="T107" fmla="*/ 101 h 242"/>
                <a:gd name="T108" fmla="*/ 201 w 266"/>
                <a:gd name="T109" fmla="*/ 37 h 242"/>
                <a:gd name="T110" fmla="*/ 208 w 266"/>
                <a:gd name="T111" fmla="*/ 28 h 242"/>
                <a:gd name="T112" fmla="*/ 223 w 266"/>
                <a:gd name="T113" fmla="*/ 28 h 242"/>
                <a:gd name="T114" fmla="*/ 230 w 266"/>
                <a:gd name="T115" fmla="*/ 37 h 242"/>
                <a:gd name="T116" fmla="*/ 240 w 266"/>
                <a:gd name="T117" fmla="*/ 102 h 242"/>
                <a:gd name="T118" fmla="*/ 208 w 266"/>
                <a:gd name="T119" fmla="*/ 10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242">
                  <a:moveTo>
                    <a:pt x="246" y="108"/>
                  </a:moveTo>
                  <a:cubicBezTo>
                    <a:pt x="249" y="108"/>
                    <a:pt x="263" y="108"/>
                    <a:pt x="266" y="109"/>
                  </a:cubicBezTo>
                  <a:lnTo>
                    <a:pt x="242" y="26"/>
                  </a:lnTo>
                  <a:lnTo>
                    <a:pt x="242" y="26"/>
                  </a:lnTo>
                  <a:cubicBezTo>
                    <a:pt x="246" y="25"/>
                    <a:pt x="249" y="21"/>
                    <a:pt x="249" y="17"/>
                  </a:cubicBezTo>
                  <a:lnTo>
                    <a:pt x="249" y="11"/>
                  </a:lnTo>
                  <a:cubicBezTo>
                    <a:pt x="249" y="5"/>
                    <a:pt x="243" y="0"/>
                    <a:pt x="236" y="0"/>
                  </a:cubicBezTo>
                  <a:lnTo>
                    <a:pt x="30" y="0"/>
                  </a:lnTo>
                  <a:cubicBezTo>
                    <a:pt x="23" y="0"/>
                    <a:pt x="17" y="5"/>
                    <a:pt x="17" y="11"/>
                  </a:cubicBezTo>
                  <a:lnTo>
                    <a:pt x="17" y="17"/>
                  </a:lnTo>
                  <a:cubicBezTo>
                    <a:pt x="17" y="21"/>
                    <a:pt x="20" y="25"/>
                    <a:pt x="24" y="26"/>
                  </a:cubicBezTo>
                  <a:lnTo>
                    <a:pt x="23" y="26"/>
                  </a:lnTo>
                  <a:lnTo>
                    <a:pt x="0" y="110"/>
                  </a:lnTo>
                  <a:cubicBezTo>
                    <a:pt x="0" y="110"/>
                    <a:pt x="14" y="110"/>
                    <a:pt x="20" y="109"/>
                  </a:cubicBezTo>
                  <a:lnTo>
                    <a:pt x="20" y="223"/>
                  </a:lnTo>
                  <a:lnTo>
                    <a:pt x="10" y="223"/>
                  </a:lnTo>
                  <a:lnTo>
                    <a:pt x="10" y="242"/>
                  </a:lnTo>
                  <a:lnTo>
                    <a:pt x="255" y="242"/>
                  </a:lnTo>
                  <a:lnTo>
                    <a:pt x="255" y="223"/>
                  </a:lnTo>
                  <a:lnTo>
                    <a:pt x="246" y="223"/>
                  </a:lnTo>
                  <a:lnTo>
                    <a:pt x="246" y="108"/>
                  </a:lnTo>
                  <a:lnTo>
                    <a:pt x="246" y="108"/>
                  </a:lnTo>
                  <a:close/>
                  <a:moveTo>
                    <a:pt x="176" y="37"/>
                  </a:moveTo>
                  <a:lnTo>
                    <a:pt x="181" y="100"/>
                  </a:lnTo>
                  <a:cubicBezTo>
                    <a:pt x="169" y="100"/>
                    <a:pt x="159" y="99"/>
                    <a:pt x="149" y="99"/>
                  </a:cubicBezTo>
                  <a:lnTo>
                    <a:pt x="147" y="37"/>
                  </a:lnTo>
                  <a:cubicBezTo>
                    <a:pt x="147" y="33"/>
                    <a:pt x="150" y="29"/>
                    <a:pt x="154" y="28"/>
                  </a:cubicBezTo>
                  <a:lnTo>
                    <a:pt x="169" y="28"/>
                  </a:lnTo>
                  <a:cubicBezTo>
                    <a:pt x="173" y="29"/>
                    <a:pt x="176" y="33"/>
                    <a:pt x="176" y="37"/>
                  </a:cubicBezTo>
                  <a:close/>
                  <a:moveTo>
                    <a:pt x="122" y="37"/>
                  </a:moveTo>
                  <a:lnTo>
                    <a:pt x="121" y="99"/>
                  </a:lnTo>
                  <a:cubicBezTo>
                    <a:pt x="109" y="99"/>
                    <a:pt x="99" y="99"/>
                    <a:pt x="89" y="100"/>
                  </a:cubicBezTo>
                  <a:lnTo>
                    <a:pt x="93" y="37"/>
                  </a:lnTo>
                  <a:cubicBezTo>
                    <a:pt x="93" y="33"/>
                    <a:pt x="96" y="29"/>
                    <a:pt x="100" y="28"/>
                  </a:cubicBezTo>
                  <a:lnTo>
                    <a:pt x="115" y="28"/>
                  </a:lnTo>
                  <a:cubicBezTo>
                    <a:pt x="119" y="29"/>
                    <a:pt x="122" y="33"/>
                    <a:pt x="122" y="37"/>
                  </a:cubicBezTo>
                  <a:close/>
                  <a:moveTo>
                    <a:pt x="40" y="37"/>
                  </a:moveTo>
                  <a:cubicBezTo>
                    <a:pt x="40" y="33"/>
                    <a:pt x="43" y="29"/>
                    <a:pt x="47" y="28"/>
                  </a:cubicBezTo>
                  <a:lnTo>
                    <a:pt x="61" y="28"/>
                  </a:lnTo>
                  <a:cubicBezTo>
                    <a:pt x="66" y="29"/>
                    <a:pt x="68" y="33"/>
                    <a:pt x="68" y="37"/>
                  </a:cubicBezTo>
                  <a:lnTo>
                    <a:pt x="61" y="101"/>
                  </a:lnTo>
                  <a:cubicBezTo>
                    <a:pt x="48" y="101"/>
                    <a:pt x="37" y="102"/>
                    <a:pt x="29" y="103"/>
                  </a:cubicBezTo>
                  <a:lnTo>
                    <a:pt x="40" y="37"/>
                  </a:lnTo>
                  <a:close/>
                  <a:moveTo>
                    <a:pt x="152" y="175"/>
                  </a:moveTo>
                  <a:lnTo>
                    <a:pt x="42" y="175"/>
                  </a:lnTo>
                  <a:lnTo>
                    <a:pt x="42" y="123"/>
                  </a:lnTo>
                  <a:lnTo>
                    <a:pt x="152" y="123"/>
                  </a:lnTo>
                  <a:lnTo>
                    <a:pt x="152" y="175"/>
                  </a:lnTo>
                  <a:close/>
                  <a:moveTo>
                    <a:pt x="223" y="212"/>
                  </a:moveTo>
                  <a:lnTo>
                    <a:pt x="180" y="212"/>
                  </a:lnTo>
                  <a:lnTo>
                    <a:pt x="180" y="123"/>
                  </a:lnTo>
                  <a:lnTo>
                    <a:pt x="223" y="123"/>
                  </a:lnTo>
                  <a:lnTo>
                    <a:pt x="223" y="212"/>
                  </a:lnTo>
                  <a:close/>
                  <a:moveTo>
                    <a:pt x="208" y="101"/>
                  </a:moveTo>
                  <a:lnTo>
                    <a:pt x="201" y="37"/>
                  </a:lnTo>
                  <a:cubicBezTo>
                    <a:pt x="201" y="33"/>
                    <a:pt x="204" y="29"/>
                    <a:pt x="208" y="28"/>
                  </a:cubicBezTo>
                  <a:lnTo>
                    <a:pt x="223" y="28"/>
                  </a:lnTo>
                  <a:cubicBezTo>
                    <a:pt x="227" y="29"/>
                    <a:pt x="230" y="33"/>
                    <a:pt x="230" y="37"/>
                  </a:cubicBezTo>
                  <a:lnTo>
                    <a:pt x="240" y="102"/>
                  </a:lnTo>
                  <a:cubicBezTo>
                    <a:pt x="229" y="102"/>
                    <a:pt x="218" y="101"/>
                    <a:pt x="208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A006EC0-65BD-752B-C37D-8CFED09E5C98}"/>
              </a:ext>
            </a:extLst>
          </p:cNvPr>
          <p:cNvGrpSpPr/>
          <p:nvPr/>
        </p:nvGrpSpPr>
        <p:grpSpPr>
          <a:xfrm>
            <a:off x="6264623" y="4945974"/>
            <a:ext cx="612000" cy="612000"/>
            <a:chOff x="6264623" y="5275625"/>
            <a:chExt cx="612000" cy="6120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1B8872F-39AE-1116-7561-4F8289BD4922}"/>
                </a:ext>
              </a:extLst>
            </p:cNvPr>
            <p:cNvSpPr/>
            <p:nvPr/>
          </p:nvSpPr>
          <p:spPr>
            <a:xfrm>
              <a:off x="6264623" y="5275625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CF900D0-1F4C-FAFC-DE84-59E1FE755AC6}"/>
                </a:ext>
              </a:extLst>
            </p:cNvPr>
            <p:cNvSpPr/>
            <p:nvPr/>
          </p:nvSpPr>
          <p:spPr>
            <a:xfrm>
              <a:off x="6416741" y="5429276"/>
              <a:ext cx="307764" cy="304699"/>
            </a:xfrm>
            <a:custGeom>
              <a:avLst/>
              <a:gdLst>
                <a:gd name="connsiteX0" fmla="*/ 420884 w 608697"/>
                <a:gd name="connsiteY0" fmla="*/ 485137 h 568475"/>
                <a:gd name="connsiteX1" fmla="*/ 589080 w 608697"/>
                <a:gd name="connsiteY1" fmla="*/ 485137 h 568475"/>
                <a:gd name="connsiteX2" fmla="*/ 608697 w 608697"/>
                <a:gd name="connsiteY2" fmla="*/ 504650 h 568475"/>
                <a:gd name="connsiteX3" fmla="*/ 608697 w 608697"/>
                <a:gd name="connsiteY3" fmla="*/ 511203 h 568475"/>
                <a:gd name="connsiteX4" fmla="*/ 589080 w 608697"/>
                <a:gd name="connsiteY4" fmla="*/ 530716 h 568475"/>
                <a:gd name="connsiteX5" fmla="*/ 418721 w 608697"/>
                <a:gd name="connsiteY5" fmla="*/ 530716 h 568475"/>
                <a:gd name="connsiteX6" fmla="*/ 330483 w 608697"/>
                <a:gd name="connsiteY6" fmla="*/ 564900 h 568475"/>
                <a:gd name="connsiteX7" fmla="*/ 320861 w 608697"/>
                <a:gd name="connsiteY7" fmla="*/ 568475 h 568475"/>
                <a:gd name="connsiteX8" fmla="*/ 320861 w 608697"/>
                <a:gd name="connsiteY8" fmla="*/ 526992 h 568475"/>
                <a:gd name="connsiteX9" fmla="*/ 328096 w 608697"/>
                <a:gd name="connsiteY9" fmla="*/ 513438 h 568475"/>
                <a:gd name="connsiteX10" fmla="*/ 420884 w 608697"/>
                <a:gd name="connsiteY10" fmla="*/ 485137 h 568475"/>
                <a:gd name="connsiteX11" fmla="*/ 19622 w 608697"/>
                <a:gd name="connsiteY11" fmla="*/ 485137 h 568475"/>
                <a:gd name="connsiteX12" fmla="*/ 187860 w 608697"/>
                <a:gd name="connsiteY12" fmla="*/ 485137 h 568475"/>
                <a:gd name="connsiteX13" fmla="*/ 280670 w 608697"/>
                <a:gd name="connsiteY13" fmla="*/ 513438 h 568475"/>
                <a:gd name="connsiteX14" fmla="*/ 287907 w 608697"/>
                <a:gd name="connsiteY14" fmla="*/ 526992 h 568475"/>
                <a:gd name="connsiteX15" fmla="*/ 287907 w 608697"/>
                <a:gd name="connsiteY15" fmla="*/ 568475 h 568475"/>
                <a:gd name="connsiteX16" fmla="*/ 278134 w 608697"/>
                <a:gd name="connsiteY16" fmla="*/ 564826 h 568475"/>
                <a:gd name="connsiteX17" fmla="*/ 187860 w 608697"/>
                <a:gd name="connsiteY17" fmla="*/ 530716 h 568475"/>
                <a:gd name="connsiteX18" fmla="*/ 19622 w 608697"/>
                <a:gd name="connsiteY18" fmla="*/ 530716 h 568475"/>
                <a:gd name="connsiteX19" fmla="*/ 0 w 608697"/>
                <a:gd name="connsiteY19" fmla="*/ 511203 h 568475"/>
                <a:gd name="connsiteX20" fmla="*/ 0 w 608697"/>
                <a:gd name="connsiteY20" fmla="*/ 504650 h 568475"/>
                <a:gd name="connsiteX21" fmla="*/ 19622 w 608697"/>
                <a:gd name="connsiteY21" fmla="*/ 485137 h 568475"/>
                <a:gd name="connsiteX22" fmla="*/ 420884 w 608697"/>
                <a:gd name="connsiteY22" fmla="*/ 29920 h 568475"/>
                <a:gd name="connsiteX23" fmla="*/ 438710 w 608697"/>
                <a:gd name="connsiteY23" fmla="*/ 29920 h 568475"/>
                <a:gd name="connsiteX24" fmla="*/ 438710 w 608697"/>
                <a:gd name="connsiteY24" fmla="*/ 162804 h 568475"/>
                <a:gd name="connsiteX25" fmla="*/ 450421 w 608697"/>
                <a:gd name="connsiteY25" fmla="*/ 193343 h 568475"/>
                <a:gd name="connsiteX26" fmla="*/ 473469 w 608697"/>
                <a:gd name="connsiteY26" fmla="*/ 218817 h 568475"/>
                <a:gd name="connsiteX27" fmla="*/ 500097 w 608697"/>
                <a:gd name="connsiteY27" fmla="*/ 230661 h 568475"/>
                <a:gd name="connsiteX28" fmla="*/ 526799 w 608697"/>
                <a:gd name="connsiteY28" fmla="*/ 218817 h 568475"/>
                <a:gd name="connsiteX29" fmla="*/ 549772 w 608697"/>
                <a:gd name="connsiteY29" fmla="*/ 193343 h 568475"/>
                <a:gd name="connsiteX30" fmla="*/ 561557 w 608697"/>
                <a:gd name="connsiteY30" fmla="*/ 162804 h 568475"/>
                <a:gd name="connsiteX31" fmla="*/ 561557 w 608697"/>
                <a:gd name="connsiteY31" fmla="*/ 29920 h 568475"/>
                <a:gd name="connsiteX32" fmla="*/ 589080 w 608697"/>
                <a:gd name="connsiteY32" fmla="*/ 29920 h 568475"/>
                <a:gd name="connsiteX33" fmla="*/ 608697 w 608697"/>
                <a:gd name="connsiteY33" fmla="*/ 49435 h 568475"/>
                <a:gd name="connsiteX34" fmla="*/ 608697 w 608697"/>
                <a:gd name="connsiteY34" fmla="*/ 440489 h 568475"/>
                <a:gd name="connsiteX35" fmla="*/ 589080 w 608697"/>
                <a:gd name="connsiteY35" fmla="*/ 460004 h 568475"/>
                <a:gd name="connsiteX36" fmla="*/ 420884 w 608697"/>
                <a:gd name="connsiteY36" fmla="*/ 460004 h 568475"/>
                <a:gd name="connsiteX37" fmla="*/ 320861 w 608697"/>
                <a:gd name="connsiteY37" fmla="*/ 497769 h 568475"/>
                <a:gd name="connsiteX38" fmla="*/ 320861 w 608697"/>
                <a:gd name="connsiteY38" fmla="*/ 67610 h 568475"/>
                <a:gd name="connsiteX39" fmla="*/ 420884 w 608697"/>
                <a:gd name="connsiteY39" fmla="*/ 29920 h 568475"/>
                <a:gd name="connsiteX40" fmla="*/ 19622 w 608697"/>
                <a:gd name="connsiteY40" fmla="*/ 29920 h 568475"/>
                <a:gd name="connsiteX41" fmla="*/ 187860 w 608697"/>
                <a:gd name="connsiteY41" fmla="*/ 29920 h 568475"/>
                <a:gd name="connsiteX42" fmla="*/ 287907 w 608697"/>
                <a:gd name="connsiteY42" fmla="*/ 67610 h 568475"/>
                <a:gd name="connsiteX43" fmla="*/ 287907 w 608697"/>
                <a:gd name="connsiteY43" fmla="*/ 497769 h 568475"/>
                <a:gd name="connsiteX44" fmla="*/ 187860 w 608697"/>
                <a:gd name="connsiteY44" fmla="*/ 460004 h 568475"/>
                <a:gd name="connsiteX45" fmla="*/ 19622 w 608697"/>
                <a:gd name="connsiteY45" fmla="*/ 460004 h 568475"/>
                <a:gd name="connsiteX46" fmla="*/ 0 w 608697"/>
                <a:gd name="connsiteY46" fmla="*/ 440489 h 568475"/>
                <a:gd name="connsiteX47" fmla="*/ 0 w 608697"/>
                <a:gd name="connsiteY47" fmla="*/ 49435 h 568475"/>
                <a:gd name="connsiteX48" fmla="*/ 19622 w 608697"/>
                <a:gd name="connsiteY48" fmla="*/ 29920 h 568475"/>
                <a:gd name="connsiteX49" fmla="*/ 484356 w 608697"/>
                <a:gd name="connsiteY49" fmla="*/ 0 h 568475"/>
                <a:gd name="connsiteX50" fmla="*/ 515833 w 608697"/>
                <a:gd name="connsiteY50" fmla="*/ 0 h 568475"/>
                <a:gd name="connsiteX51" fmla="*/ 535450 w 608697"/>
                <a:gd name="connsiteY51" fmla="*/ 19586 h 568475"/>
                <a:gd name="connsiteX52" fmla="*/ 535450 w 608697"/>
                <a:gd name="connsiteY52" fmla="*/ 29937 h 568475"/>
                <a:gd name="connsiteX53" fmla="*/ 535450 w 608697"/>
                <a:gd name="connsiteY53" fmla="*/ 162791 h 568475"/>
                <a:gd name="connsiteX54" fmla="*/ 530378 w 608697"/>
                <a:gd name="connsiteY54" fmla="*/ 175898 h 568475"/>
                <a:gd name="connsiteX55" fmla="*/ 507404 w 608697"/>
                <a:gd name="connsiteY55" fmla="*/ 201367 h 568475"/>
                <a:gd name="connsiteX56" fmla="*/ 500095 w 608697"/>
                <a:gd name="connsiteY56" fmla="*/ 204569 h 568475"/>
                <a:gd name="connsiteX57" fmla="*/ 492860 w 608697"/>
                <a:gd name="connsiteY57" fmla="*/ 201367 h 568475"/>
                <a:gd name="connsiteX58" fmla="*/ 469811 w 608697"/>
                <a:gd name="connsiteY58" fmla="*/ 175898 h 568475"/>
                <a:gd name="connsiteX59" fmla="*/ 464814 w 608697"/>
                <a:gd name="connsiteY59" fmla="*/ 162791 h 568475"/>
                <a:gd name="connsiteX60" fmla="*/ 464814 w 608697"/>
                <a:gd name="connsiteY60" fmla="*/ 29937 h 568475"/>
                <a:gd name="connsiteX61" fmla="*/ 464814 w 608697"/>
                <a:gd name="connsiteY61" fmla="*/ 19586 h 568475"/>
                <a:gd name="connsiteX62" fmla="*/ 484356 w 608697"/>
                <a:gd name="connsiteY62" fmla="*/ 0 h 56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697" h="568475">
                  <a:moveTo>
                    <a:pt x="420884" y="485137"/>
                  </a:moveTo>
                  <a:lnTo>
                    <a:pt x="589080" y="485137"/>
                  </a:lnTo>
                  <a:cubicBezTo>
                    <a:pt x="599896" y="485137"/>
                    <a:pt x="608697" y="493851"/>
                    <a:pt x="608697" y="504650"/>
                  </a:cubicBezTo>
                  <a:lnTo>
                    <a:pt x="608697" y="511203"/>
                  </a:lnTo>
                  <a:cubicBezTo>
                    <a:pt x="608697" y="522002"/>
                    <a:pt x="599896" y="530716"/>
                    <a:pt x="589080" y="530716"/>
                  </a:cubicBezTo>
                  <a:lnTo>
                    <a:pt x="418721" y="530716"/>
                  </a:lnTo>
                  <a:cubicBezTo>
                    <a:pt x="386051" y="530716"/>
                    <a:pt x="355172" y="543526"/>
                    <a:pt x="330483" y="564900"/>
                  </a:cubicBezTo>
                  <a:cubicBezTo>
                    <a:pt x="327723" y="567283"/>
                    <a:pt x="324292" y="568475"/>
                    <a:pt x="320861" y="568475"/>
                  </a:cubicBezTo>
                  <a:lnTo>
                    <a:pt x="320861" y="526992"/>
                  </a:lnTo>
                  <a:cubicBezTo>
                    <a:pt x="320861" y="521556"/>
                    <a:pt x="323621" y="516491"/>
                    <a:pt x="328096" y="513438"/>
                  </a:cubicBezTo>
                  <a:cubicBezTo>
                    <a:pt x="355395" y="495042"/>
                    <a:pt x="387617" y="485137"/>
                    <a:pt x="420884" y="485137"/>
                  </a:cubicBezTo>
                  <a:close/>
                  <a:moveTo>
                    <a:pt x="19622" y="485137"/>
                  </a:moveTo>
                  <a:lnTo>
                    <a:pt x="187860" y="485137"/>
                  </a:lnTo>
                  <a:cubicBezTo>
                    <a:pt x="221134" y="485137"/>
                    <a:pt x="253364" y="495042"/>
                    <a:pt x="280670" y="513438"/>
                  </a:cubicBezTo>
                  <a:cubicBezTo>
                    <a:pt x="285147" y="516491"/>
                    <a:pt x="287907" y="521556"/>
                    <a:pt x="287907" y="526992"/>
                  </a:cubicBezTo>
                  <a:lnTo>
                    <a:pt x="287907" y="568475"/>
                  </a:lnTo>
                  <a:cubicBezTo>
                    <a:pt x="284400" y="568475"/>
                    <a:pt x="280969" y="567283"/>
                    <a:pt x="278134" y="564826"/>
                  </a:cubicBezTo>
                  <a:cubicBezTo>
                    <a:pt x="253215" y="542856"/>
                    <a:pt x="221134" y="530716"/>
                    <a:pt x="187860" y="530716"/>
                  </a:cubicBezTo>
                  <a:lnTo>
                    <a:pt x="19622" y="530716"/>
                  </a:lnTo>
                  <a:cubicBezTo>
                    <a:pt x="8804" y="530716"/>
                    <a:pt x="0" y="522002"/>
                    <a:pt x="0" y="511203"/>
                  </a:cubicBezTo>
                  <a:lnTo>
                    <a:pt x="0" y="504650"/>
                  </a:lnTo>
                  <a:cubicBezTo>
                    <a:pt x="0" y="493851"/>
                    <a:pt x="8804" y="485137"/>
                    <a:pt x="19622" y="485137"/>
                  </a:cubicBezTo>
                  <a:close/>
                  <a:moveTo>
                    <a:pt x="420884" y="29920"/>
                  </a:moveTo>
                  <a:lnTo>
                    <a:pt x="438710" y="29920"/>
                  </a:lnTo>
                  <a:lnTo>
                    <a:pt x="438710" y="162804"/>
                  </a:lnTo>
                  <a:cubicBezTo>
                    <a:pt x="438710" y="174126"/>
                    <a:pt x="442887" y="184926"/>
                    <a:pt x="450421" y="193343"/>
                  </a:cubicBezTo>
                  <a:lnTo>
                    <a:pt x="473469" y="218817"/>
                  </a:lnTo>
                  <a:cubicBezTo>
                    <a:pt x="480256" y="226341"/>
                    <a:pt x="489953" y="230661"/>
                    <a:pt x="500097" y="230661"/>
                  </a:cubicBezTo>
                  <a:cubicBezTo>
                    <a:pt x="510241" y="230661"/>
                    <a:pt x="520012" y="226341"/>
                    <a:pt x="526799" y="218817"/>
                  </a:cubicBezTo>
                  <a:lnTo>
                    <a:pt x="549772" y="193343"/>
                  </a:lnTo>
                  <a:cubicBezTo>
                    <a:pt x="557380" y="184926"/>
                    <a:pt x="561557" y="174126"/>
                    <a:pt x="561557" y="162804"/>
                  </a:cubicBezTo>
                  <a:lnTo>
                    <a:pt x="561557" y="29920"/>
                  </a:lnTo>
                  <a:lnTo>
                    <a:pt x="589080" y="29920"/>
                  </a:lnTo>
                  <a:cubicBezTo>
                    <a:pt x="599896" y="29920"/>
                    <a:pt x="608697" y="38635"/>
                    <a:pt x="608697" y="49435"/>
                  </a:cubicBezTo>
                  <a:lnTo>
                    <a:pt x="608697" y="440489"/>
                  </a:lnTo>
                  <a:cubicBezTo>
                    <a:pt x="608697" y="451289"/>
                    <a:pt x="599896" y="460004"/>
                    <a:pt x="589080" y="460004"/>
                  </a:cubicBezTo>
                  <a:lnTo>
                    <a:pt x="420884" y="460004"/>
                  </a:lnTo>
                  <a:cubicBezTo>
                    <a:pt x="384037" y="460004"/>
                    <a:pt x="348533" y="473412"/>
                    <a:pt x="320861" y="497769"/>
                  </a:cubicBezTo>
                  <a:lnTo>
                    <a:pt x="320861" y="67610"/>
                  </a:lnTo>
                  <a:cubicBezTo>
                    <a:pt x="348533" y="43327"/>
                    <a:pt x="384037" y="29920"/>
                    <a:pt x="420884" y="29920"/>
                  </a:cubicBezTo>
                  <a:close/>
                  <a:moveTo>
                    <a:pt x="19622" y="29920"/>
                  </a:moveTo>
                  <a:lnTo>
                    <a:pt x="187860" y="29920"/>
                  </a:lnTo>
                  <a:cubicBezTo>
                    <a:pt x="224715" y="29920"/>
                    <a:pt x="260228" y="43327"/>
                    <a:pt x="287907" y="67610"/>
                  </a:cubicBezTo>
                  <a:lnTo>
                    <a:pt x="287907" y="497769"/>
                  </a:lnTo>
                  <a:cubicBezTo>
                    <a:pt x="260228" y="473412"/>
                    <a:pt x="224715" y="460004"/>
                    <a:pt x="187860" y="460004"/>
                  </a:cubicBezTo>
                  <a:lnTo>
                    <a:pt x="19622" y="460004"/>
                  </a:lnTo>
                  <a:cubicBezTo>
                    <a:pt x="8804" y="460004"/>
                    <a:pt x="0" y="451289"/>
                    <a:pt x="0" y="440489"/>
                  </a:cubicBezTo>
                  <a:lnTo>
                    <a:pt x="0" y="49435"/>
                  </a:lnTo>
                  <a:cubicBezTo>
                    <a:pt x="0" y="38635"/>
                    <a:pt x="8804" y="29920"/>
                    <a:pt x="19622" y="29920"/>
                  </a:cubicBezTo>
                  <a:close/>
                  <a:moveTo>
                    <a:pt x="484356" y="0"/>
                  </a:moveTo>
                  <a:lnTo>
                    <a:pt x="515833" y="0"/>
                  </a:lnTo>
                  <a:cubicBezTo>
                    <a:pt x="526648" y="0"/>
                    <a:pt x="535450" y="8787"/>
                    <a:pt x="535450" y="19586"/>
                  </a:cubicBezTo>
                  <a:lnTo>
                    <a:pt x="535450" y="29937"/>
                  </a:lnTo>
                  <a:lnTo>
                    <a:pt x="535450" y="162791"/>
                  </a:lnTo>
                  <a:cubicBezTo>
                    <a:pt x="535450" y="167632"/>
                    <a:pt x="533660" y="172249"/>
                    <a:pt x="530378" y="175898"/>
                  </a:cubicBezTo>
                  <a:lnTo>
                    <a:pt x="507404" y="201367"/>
                  </a:lnTo>
                  <a:cubicBezTo>
                    <a:pt x="505465" y="203526"/>
                    <a:pt x="502780" y="204569"/>
                    <a:pt x="500095" y="204569"/>
                  </a:cubicBezTo>
                  <a:cubicBezTo>
                    <a:pt x="497409" y="204569"/>
                    <a:pt x="494799" y="203526"/>
                    <a:pt x="492860" y="201367"/>
                  </a:cubicBezTo>
                  <a:lnTo>
                    <a:pt x="469811" y="175898"/>
                  </a:lnTo>
                  <a:cubicBezTo>
                    <a:pt x="466604" y="172249"/>
                    <a:pt x="464814" y="167632"/>
                    <a:pt x="464814" y="162791"/>
                  </a:cubicBezTo>
                  <a:lnTo>
                    <a:pt x="464814" y="29937"/>
                  </a:lnTo>
                  <a:lnTo>
                    <a:pt x="464814" y="19586"/>
                  </a:lnTo>
                  <a:cubicBezTo>
                    <a:pt x="464814" y="8787"/>
                    <a:pt x="473541" y="0"/>
                    <a:pt x="4843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D5B7655-07AC-B900-6F82-90195EB9BA3F}"/>
              </a:ext>
            </a:extLst>
          </p:cNvPr>
          <p:cNvGrpSpPr/>
          <p:nvPr/>
        </p:nvGrpSpPr>
        <p:grpSpPr>
          <a:xfrm>
            <a:off x="6264623" y="3644611"/>
            <a:ext cx="612000" cy="612000"/>
            <a:chOff x="6264623" y="3974262"/>
            <a:chExt cx="612000" cy="612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C13A389-F888-69B3-D28E-F4FFFA0C32B9}"/>
                </a:ext>
              </a:extLst>
            </p:cNvPr>
            <p:cNvSpPr/>
            <p:nvPr/>
          </p:nvSpPr>
          <p:spPr>
            <a:xfrm>
              <a:off x="6264623" y="3974262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4AEB6F-A9D4-8E9D-795F-9DCBADA6F7D5}"/>
                </a:ext>
              </a:extLst>
            </p:cNvPr>
            <p:cNvSpPr/>
            <p:nvPr/>
          </p:nvSpPr>
          <p:spPr>
            <a:xfrm>
              <a:off x="6419938" y="4126380"/>
              <a:ext cx="301370" cy="307764"/>
            </a:xfrm>
            <a:custGeom>
              <a:avLst/>
              <a:gdLst>
                <a:gd name="connsiteX0" fmla="*/ 47370 w 595290"/>
                <a:gd name="connsiteY0" fmla="*/ 369974 h 607921"/>
                <a:gd name="connsiteX1" fmla="*/ 48020 w 595290"/>
                <a:gd name="connsiteY1" fmla="*/ 369974 h 607921"/>
                <a:gd name="connsiteX2" fmla="*/ 96040 w 595290"/>
                <a:gd name="connsiteY2" fmla="*/ 417923 h 607921"/>
                <a:gd name="connsiteX3" fmla="*/ 48020 w 595290"/>
                <a:gd name="connsiteY3" fmla="*/ 465872 h 607921"/>
                <a:gd name="connsiteX4" fmla="*/ 47370 w 595290"/>
                <a:gd name="connsiteY4" fmla="*/ 465872 h 607921"/>
                <a:gd name="connsiteX5" fmla="*/ 37366 w 595290"/>
                <a:gd name="connsiteY5" fmla="*/ 464673 h 607921"/>
                <a:gd name="connsiteX6" fmla="*/ 27361 w 595290"/>
                <a:gd name="connsiteY6" fmla="*/ 461177 h 607921"/>
                <a:gd name="connsiteX7" fmla="*/ 0 w 595290"/>
                <a:gd name="connsiteY7" fmla="*/ 417923 h 607921"/>
                <a:gd name="connsiteX8" fmla="*/ 27361 w 595290"/>
                <a:gd name="connsiteY8" fmla="*/ 374619 h 607921"/>
                <a:gd name="connsiteX9" fmla="*/ 37366 w 595290"/>
                <a:gd name="connsiteY9" fmla="*/ 371173 h 607921"/>
                <a:gd name="connsiteX10" fmla="*/ 47370 w 595290"/>
                <a:gd name="connsiteY10" fmla="*/ 369974 h 607921"/>
                <a:gd name="connsiteX11" fmla="*/ 547270 w 595290"/>
                <a:gd name="connsiteY11" fmla="*/ 369833 h 607921"/>
                <a:gd name="connsiteX12" fmla="*/ 557274 w 595290"/>
                <a:gd name="connsiteY12" fmla="*/ 370882 h 607921"/>
                <a:gd name="connsiteX13" fmla="*/ 567278 w 595290"/>
                <a:gd name="connsiteY13" fmla="*/ 374228 h 607921"/>
                <a:gd name="connsiteX14" fmla="*/ 595290 w 595290"/>
                <a:gd name="connsiteY14" fmla="*/ 417828 h 607921"/>
                <a:gd name="connsiteX15" fmla="*/ 567278 w 595290"/>
                <a:gd name="connsiteY15" fmla="*/ 461478 h 607921"/>
                <a:gd name="connsiteX16" fmla="*/ 557274 w 595290"/>
                <a:gd name="connsiteY16" fmla="*/ 464774 h 607921"/>
                <a:gd name="connsiteX17" fmla="*/ 547270 w 595290"/>
                <a:gd name="connsiteY17" fmla="*/ 465873 h 607921"/>
                <a:gd name="connsiteX18" fmla="*/ 499250 w 595290"/>
                <a:gd name="connsiteY18" fmla="*/ 417928 h 607921"/>
                <a:gd name="connsiteX19" fmla="*/ 547270 w 595290"/>
                <a:gd name="connsiteY19" fmla="*/ 369833 h 607921"/>
                <a:gd name="connsiteX20" fmla="*/ 172366 w 595290"/>
                <a:gd name="connsiteY20" fmla="*/ 284449 h 607921"/>
                <a:gd name="connsiteX21" fmla="*/ 297363 w 595290"/>
                <a:gd name="connsiteY21" fmla="*/ 306124 h 607921"/>
                <a:gd name="connsiteX22" fmla="*/ 422360 w 595290"/>
                <a:gd name="connsiteY22" fmla="*/ 284449 h 607921"/>
                <a:gd name="connsiteX23" fmla="*/ 535652 w 595290"/>
                <a:gd name="connsiteY23" fmla="*/ 302128 h 607921"/>
                <a:gd name="connsiteX24" fmla="*/ 547306 w 595290"/>
                <a:gd name="connsiteY24" fmla="*/ 318010 h 607921"/>
                <a:gd name="connsiteX25" fmla="*/ 547306 w 595290"/>
                <a:gd name="connsiteY25" fmla="*/ 345977 h 607921"/>
                <a:gd name="connsiteX26" fmla="*/ 496387 w 595290"/>
                <a:gd name="connsiteY26" fmla="*/ 367002 h 607921"/>
                <a:gd name="connsiteX27" fmla="*/ 475279 w 595290"/>
                <a:gd name="connsiteY27" fmla="*/ 417893 h 607921"/>
                <a:gd name="connsiteX28" fmla="*/ 496387 w 595290"/>
                <a:gd name="connsiteY28" fmla="*/ 468734 h 607921"/>
                <a:gd name="connsiteX29" fmla="*/ 547306 w 595290"/>
                <a:gd name="connsiteY29" fmla="*/ 489809 h 607921"/>
                <a:gd name="connsiteX30" fmla="*/ 547306 w 595290"/>
                <a:gd name="connsiteY30" fmla="*/ 586197 h 607921"/>
                <a:gd name="connsiteX31" fmla="*/ 530700 w 595290"/>
                <a:gd name="connsiteY31" fmla="*/ 602877 h 607921"/>
                <a:gd name="connsiteX32" fmla="*/ 527299 w 595290"/>
                <a:gd name="connsiteY32" fmla="*/ 602527 h 607921"/>
                <a:gd name="connsiteX33" fmla="*/ 422360 w 595290"/>
                <a:gd name="connsiteY33" fmla="*/ 594087 h 607921"/>
                <a:gd name="connsiteX34" fmla="*/ 297363 w 595290"/>
                <a:gd name="connsiteY34" fmla="*/ 607921 h 607921"/>
                <a:gd name="connsiteX35" fmla="*/ 172366 w 595290"/>
                <a:gd name="connsiteY35" fmla="*/ 594087 h 607921"/>
                <a:gd name="connsiteX36" fmla="*/ 67427 w 595290"/>
                <a:gd name="connsiteY36" fmla="*/ 602527 h 607921"/>
                <a:gd name="connsiteX37" fmla="*/ 64026 w 595290"/>
                <a:gd name="connsiteY37" fmla="*/ 602877 h 607921"/>
                <a:gd name="connsiteX38" fmla="*/ 47420 w 595290"/>
                <a:gd name="connsiteY38" fmla="*/ 586197 h 607921"/>
                <a:gd name="connsiteX39" fmla="*/ 47420 w 595290"/>
                <a:gd name="connsiteY39" fmla="*/ 489809 h 607921"/>
                <a:gd name="connsiteX40" fmla="*/ 48070 w 595290"/>
                <a:gd name="connsiteY40" fmla="*/ 489809 h 607921"/>
                <a:gd name="connsiteX41" fmla="*/ 99039 w 595290"/>
                <a:gd name="connsiteY41" fmla="*/ 468734 h 607921"/>
                <a:gd name="connsiteX42" fmla="*/ 120097 w 595290"/>
                <a:gd name="connsiteY42" fmla="*/ 417893 h 607921"/>
                <a:gd name="connsiteX43" fmla="*/ 99039 w 595290"/>
                <a:gd name="connsiteY43" fmla="*/ 367002 h 607921"/>
                <a:gd name="connsiteX44" fmla="*/ 48070 w 595290"/>
                <a:gd name="connsiteY44" fmla="*/ 345977 h 607921"/>
                <a:gd name="connsiteX45" fmla="*/ 47420 w 595290"/>
                <a:gd name="connsiteY45" fmla="*/ 345977 h 607921"/>
                <a:gd name="connsiteX46" fmla="*/ 47420 w 595290"/>
                <a:gd name="connsiteY46" fmla="*/ 318010 h 607921"/>
                <a:gd name="connsiteX47" fmla="*/ 59074 w 595290"/>
                <a:gd name="connsiteY47" fmla="*/ 302128 h 607921"/>
                <a:gd name="connsiteX48" fmla="*/ 172366 w 595290"/>
                <a:gd name="connsiteY48" fmla="*/ 284449 h 607921"/>
                <a:gd name="connsiteX49" fmla="*/ 297363 w 595290"/>
                <a:gd name="connsiteY49" fmla="*/ 0 h 607921"/>
                <a:gd name="connsiteX50" fmla="*/ 432355 w 595290"/>
                <a:gd name="connsiteY50" fmla="*/ 134780 h 607921"/>
                <a:gd name="connsiteX51" fmla="*/ 297363 w 595290"/>
                <a:gd name="connsiteY51" fmla="*/ 269560 h 607921"/>
                <a:gd name="connsiteX52" fmla="*/ 162371 w 595290"/>
                <a:gd name="connsiteY52" fmla="*/ 134780 h 607921"/>
                <a:gd name="connsiteX53" fmla="*/ 297363 w 595290"/>
                <a:gd name="connsiteY53" fmla="*/ 0 h 60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95290" h="607921">
                  <a:moveTo>
                    <a:pt x="47370" y="369974"/>
                  </a:moveTo>
                  <a:lnTo>
                    <a:pt x="48020" y="369974"/>
                  </a:lnTo>
                  <a:cubicBezTo>
                    <a:pt x="74581" y="369974"/>
                    <a:pt x="96040" y="391401"/>
                    <a:pt x="96040" y="417923"/>
                  </a:cubicBezTo>
                  <a:cubicBezTo>
                    <a:pt x="96040" y="444395"/>
                    <a:pt x="74581" y="465872"/>
                    <a:pt x="48020" y="465872"/>
                  </a:cubicBezTo>
                  <a:lnTo>
                    <a:pt x="47370" y="465872"/>
                  </a:lnTo>
                  <a:cubicBezTo>
                    <a:pt x="43968" y="465772"/>
                    <a:pt x="40567" y="465373"/>
                    <a:pt x="37366" y="464673"/>
                  </a:cubicBezTo>
                  <a:cubicBezTo>
                    <a:pt x="33864" y="463874"/>
                    <a:pt x="30463" y="462725"/>
                    <a:pt x="27361" y="461177"/>
                  </a:cubicBezTo>
                  <a:cubicBezTo>
                    <a:pt x="11205" y="453485"/>
                    <a:pt x="0" y="437003"/>
                    <a:pt x="0" y="417923"/>
                  </a:cubicBezTo>
                  <a:cubicBezTo>
                    <a:pt x="0" y="398793"/>
                    <a:pt x="11155" y="382361"/>
                    <a:pt x="27361" y="374619"/>
                  </a:cubicBezTo>
                  <a:cubicBezTo>
                    <a:pt x="30463" y="373071"/>
                    <a:pt x="33864" y="371972"/>
                    <a:pt x="37366" y="371173"/>
                  </a:cubicBezTo>
                  <a:cubicBezTo>
                    <a:pt x="40617" y="370424"/>
                    <a:pt x="43968" y="370024"/>
                    <a:pt x="47370" y="369974"/>
                  </a:cubicBezTo>
                  <a:close/>
                  <a:moveTo>
                    <a:pt x="547270" y="369833"/>
                  </a:moveTo>
                  <a:cubicBezTo>
                    <a:pt x="550671" y="369833"/>
                    <a:pt x="554073" y="370233"/>
                    <a:pt x="557274" y="370882"/>
                  </a:cubicBezTo>
                  <a:cubicBezTo>
                    <a:pt x="560726" y="371631"/>
                    <a:pt x="564127" y="372780"/>
                    <a:pt x="567278" y="374228"/>
                  </a:cubicBezTo>
                  <a:cubicBezTo>
                    <a:pt x="583835" y="381819"/>
                    <a:pt x="595290" y="398450"/>
                    <a:pt x="595290" y="417828"/>
                  </a:cubicBezTo>
                  <a:cubicBezTo>
                    <a:pt x="595290" y="437206"/>
                    <a:pt x="583835" y="453887"/>
                    <a:pt x="567278" y="461478"/>
                  </a:cubicBezTo>
                  <a:cubicBezTo>
                    <a:pt x="564127" y="462927"/>
                    <a:pt x="560726" y="464075"/>
                    <a:pt x="557274" y="464774"/>
                  </a:cubicBezTo>
                  <a:cubicBezTo>
                    <a:pt x="554073" y="465524"/>
                    <a:pt x="550671" y="465873"/>
                    <a:pt x="547270" y="465873"/>
                  </a:cubicBezTo>
                  <a:cubicBezTo>
                    <a:pt x="520709" y="465873"/>
                    <a:pt x="499250" y="444398"/>
                    <a:pt x="499250" y="417928"/>
                  </a:cubicBezTo>
                  <a:cubicBezTo>
                    <a:pt x="499250" y="391458"/>
                    <a:pt x="520709" y="369983"/>
                    <a:pt x="547270" y="369833"/>
                  </a:cubicBezTo>
                  <a:close/>
                  <a:moveTo>
                    <a:pt x="172366" y="284449"/>
                  </a:moveTo>
                  <a:cubicBezTo>
                    <a:pt x="241392" y="284449"/>
                    <a:pt x="297363" y="306124"/>
                    <a:pt x="297363" y="306124"/>
                  </a:cubicBezTo>
                  <a:cubicBezTo>
                    <a:pt x="297363" y="306124"/>
                    <a:pt x="353334" y="284449"/>
                    <a:pt x="422360" y="284449"/>
                  </a:cubicBezTo>
                  <a:cubicBezTo>
                    <a:pt x="472478" y="284449"/>
                    <a:pt x="515794" y="295886"/>
                    <a:pt x="535652" y="302128"/>
                  </a:cubicBezTo>
                  <a:cubicBezTo>
                    <a:pt x="542604" y="304276"/>
                    <a:pt x="547306" y="310718"/>
                    <a:pt x="547306" y="318010"/>
                  </a:cubicBezTo>
                  <a:lnTo>
                    <a:pt x="547306" y="345977"/>
                  </a:lnTo>
                  <a:cubicBezTo>
                    <a:pt x="528049" y="345977"/>
                    <a:pt x="509992" y="353418"/>
                    <a:pt x="496387" y="367002"/>
                  </a:cubicBezTo>
                  <a:cubicBezTo>
                    <a:pt x="482782" y="380587"/>
                    <a:pt x="475279" y="398716"/>
                    <a:pt x="475279" y="417893"/>
                  </a:cubicBezTo>
                  <a:cubicBezTo>
                    <a:pt x="475279" y="437121"/>
                    <a:pt x="482782" y="455150"/>
                    <a:pt x="496387" y="468734"/>
                  </a:cubicBezTo>
                  <a:cubicBezTo>
                    <a:pt x="509992" y="482318"/>
                    <a:pt x="528099" y="489809"/>
                    <a:pt x="547306" y="489809"/>
                  </a:cubicBezTo>
                  <a:lnTo>
                    <a:pt x="547306" y="586197"/>
                  </a:lnTo>
                  <a:cubicBezTo>
                    <a:pt x="547306" y="595586"/>
                    <a:pt x="539703" y="602877"/>
                    <a:pt x="530700" y="602877"/>
                  </a:cubicBezTo>
                  <a:cubicBezTo>
                    <a:pt x="529599" y="602877"/>
                    <a:pt x="528449" y="602727"/>
                    <a:pt x="527299" y="602527"/>
                  </a:cubicBezTo>
                  <a:cubicBezTo>
                    <a:pt x="502039" y="597334"/>
                    <a:pt x="464425" y="594087"/>
                    <a:pt x="422360" y="594087"/>
                  </a:cubicBezTo>
                  <a:cubicBezTo>
                    <a:pt x="366939" y="594087"/>
                    <a:pt x="319171" y="599731"/>
                    <a:pt x="297363" y="607921"/>
                  </a:cubicBezTo>
                  <a:cubicBezTo>
                    <a:pt x="275505" y="599731"/>
                    <a:pt x="227737" y="594087"/>
                    <a:pt x="172366" y="594087"/>
                  </a:cubicBezTo>
                  <a:cubicBezTo>
                    <a:pt x="130301" y="594087"/>
                    <a:pt x="92687" y="597383"/>
                    <a:pt x="67427" y="602527"/>
                  </a:cubicBezTo>
                  <a:cubicBezTo>
                    <a:pt x="66277" y="602727"/>
                    <a:pt x="65127" y="602877"/>
                    <a:pt x="64026" y="602877"/>
                  </a:cubicBezTo>
                  <a:cubicBezTo>
                    <a:pt x="55073" y="602877"/>
                    <a:pt x="47420" y="595586"/>
                    <a:pt x="47420" y="586197"/>
                  </a:cubicBezTo>
                  <a:lnTo>
                    <a:pt x="47420" y="489809"/>
                  </a:lnTo>
                  <a:lnTo>
                    <a:pt x="48070" y="489809"/>
                  </a:lnTo>
                  <a:cubicBezTo>
                    <a:pt x="67327" y="489809"/>
                    <a:pt x="85434" y="482318"/>
                    <a:pt x="99039" y="468734"/>
                  </a:cubicBezTo>
                  <a:cubicBezTo>
                    <a:pt x="112644" y="455150"/>
                    <a:pt x="120097" y="437071"/>
                    <a:pt x="120097" y="417893"/>
                  </a:cubicBezTo>
                  <a:cubicBezTo>
                    <a:pt x="120097" y="398616"/>
                    <a:pt x="112644" y="380587"/>
                    <a:pt x="99039" y="367002"/>
                  </a:cubicBezTo>
                  <a:cubicBezTo>
                    <a:pt x="85434" y="353418"/>
                    <a:pt x="67277" y="345977"/>
                    <a:pt x="48070" y="345977"/>
                  </a:cubicBezTo>
                  <a:lnTo>
                    <a:pt x="47420" y="345977"/>
                  </a:lnTo>
                  <a:lnTo>
                    <a:pt x="47420" y="318010"/>
                  </a:lnTo>
                  <a:cubicBezTo>
                    <a:pt x="47420" y="310718"/>
                    <a:pt x="52122" y="304326"/>
                    <a:pt x="59074" y="302128"/>
                  </a:cubicBezTo>
                  <a:cubicBezTo>
                    <a:pt x="78932" y="295886"/>
                    <a:pt x="122248" y="284449"/>
                    <a:pt x="172366" y="284449"/>
                  </a:cubicBezTo>
                  <a:close/>
                  <a:moveTo>
                    <a:pt x="297363" y="0"/>
                  </a:moveTo>
                  <a:cubicBezTo>
                    <a:pt x="371917" y="0"/>
                    <a:pt x="432355" y="60343"/>
                    <a:pt x="432355" y="134780"/>
                  </a:cubicBezTo>
                  <a:cubicBezTo>
                    <a:pt x="432355" y="209217"/>
                    <a:pt x="371917" y="269560"/>
                    <a:pt x="297363" y="269560"/>
                  </a:cubicBezTo>
                  <a:cubicBezTo>
                    <a:pt x="222809" y="269560"/>
                    <a:pt x="162371" y="209217"/>
                    <a:pt x="162371" y="134780"/>
                  </a:cubicBezTo>
                  <a:cubicBezTo>
                    <a:pt x="162371" y="60343"/>
                    <a:pt x="222809" y="0"/>
                    <a:pt x="2973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11FB857-D004-2EB5-F3EE-FD52D00C054F}"/>
              </a:ext>
            </a:extLst>
          </p:cNvPr>
          <p:cNvGrpSpPr/>
          <p:nvPr/>
        </p:nvGrpSpPr>
        <p:grpSpPr>
          <a:xfrm>
            <a:off x="6264623" y="2241477"/>
            <a:ext cx="612000" cy="612000"/>
            <a:chOff x="6264623" y="2571128"/>
            <a:chExt cx="612000" cy="6120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F3BC87B-043D-0D36-F01D-BD014F883E31}"/>
                </a:ext>
              </a:extLst>
            </p:cNvPr>
            <p:cNvSpPr/>
            <p:nvPr/>
          </p:nvSpPr>
          <p:spPr>
            <a:xfrm>
              <a:off x="6264623" y="2571128"/>
              <a:ext cx="612000" cy="612000"/>
            </a:xfrm>
            <a:prstGeom prst="ellipse">
              <a:avLst/>
            </a:prstGeom>
            <a:gradFill>
              <a:gsLst>
                <a:gs pos="23000">
                  <a:schemeClr val="accent3"/>
                </a:gs>
                <a:gs pos="100000">
                  <a:schemeClr val="accent3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/>
            <a:p>
              <a:pPr algn="l"/>
              <a:endParaRPr lang="zh-CN" altLang="en-US" sz="12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C4E7342-5DBF-1A1A-1C4A-669B1C8EABBD}"/>
                </a:ext>
              </a:extLst>
            </p:cNvPr>
            <p:cNvSpPr/>
            <p:nvPr/>
          </p:nvSpPr>
          <p:spPr>
            <a:xfrm>
              <a:off x="6425710" y="2723246"/>
              <a:ext cx="289827" cy="307764"/>
            </a:xfrm>
            <a:custGeom>
              <a:avLst/>
              <a:gdLst>
                <a:gd name="connsiteX0" fmla="*/ 285671 w 571362"/>
                <a:gd name="connsiteY0" fmla="*/ 470107 h 606722"/>
                <a:gd name="connsiteX1" fmla="*/ 374169 w 571362"/>
                <a:gd name="connsiteY1" fmla="*/ 512238 h 606722"/>
                <a:gd name="connsiteX2" fmla="*/ 369717 w 571362"/>
                <a:gd name="connsiteY2" fmla="*/ 522815 h 606722"/>
                <a:gd name="connsiteX3" fmla="*/ 285671 w 571362"/>
                <a:gd name="connsiteY3" fmla="*/ 606722 h 606722"/>
                <a:gd name="connsiteX4" fmla="*/ 201625 w 571362"/>
                <a:gd name="connsiteY4" fmla="*/ 522815 h 606722"/>
                <a:gd name="connsiteX5" fmla="*/ 197262 w 571362"/>
                <a:gd name="connsiteY5" fmla="*/ 512238 h 606722"/>
                <a:gd name="connsiteX6" fmla="*/ 285671 w 571362"/>
                <a:gd name="connsiteY6" fmla="*/ 470107 h 606722"/>
                <a:gd name="connsiteX7" fmla="*/ 403524 w 571362"/>
                <a:gd name="connsiteY7" fmla="*/ 393967 h 606722"/>
                <a:gd name="connsiteX8" fmla="*/ 384914 w 571362"/>
                <a:gd name="connsiteY8" fmla="*/ 481539 h 606722"/>
                <a:gd name="connsiteX9" fmla="*/ 318846 w 571362"/>
                <a:gd name="connsiteY9" fmla="*/ 451044 h 606722"/>
                <a:gd name="connsiteX10" fmla="*/ 388387 w 571362"/>
                <a:gd name="connsiteY10" fmla="*/ 405169 h 606722"/>
                <a:gd name="connsiteX11" fmla="*/ 403524 w 571362"/>
                <a:gd name="connsiteY11" fmla="*/ 393967 h 606722"/>
                <a:gd name="connsiteX12" fmla="*/ 167906 w 571362"/>
                <a:gd name="connsiteY12" fmla="*/ 393967 h 606722"/>
                <a:gd name="connsiteX13" fmla="*/ 183034 w 571362"/>
                <a:gd name="connsiteY13" fmla="*/ 405169 h 606722"/>
                <a:gd name="connsiteX14" fmla="*/ 252443 w 571362"/>
                <a:gd name="connsiteY14" fmla="*/ 451044 h 606722"/>
                <a:gd name="connsiteX15" fmla="*/ 186504 w 571362"/>
                <a:gd name="connsiteY15" fmla="*/ 481539 h 606722"/>
                <a:gd name="connsiteX16" fmla="*/ 167906 w 571362"/>
                <a:gd name="connsiteY16" fmla="*/ 393967 h 606722"/>
                <a:gd name="connsiteX17" fmla="*/ 483987 w 571362"/>
                <a:gd name="connsiteY17" fmla="*/ 326436 h 606722"/>
                <a:gd name="connsiteX18" fmla="*/ 571215 w 571362"/>
                <a:gd name="connsiteY18" fmla="*/ 468871 h 606722"/>
                <a:gd name="connsiteX19" fmla="*/ 561602 w 571362"/>
                <a:gd name="connsiteY19" fmla="*/ 498549 h 606722"/>
                <a:gd name="connsiteX20" fmla="*/ 427733 w 571362"/>
                <a:gd name="connsiteY20" fmla="*/ 496860 h 606722"/>
                <a:gd name="connsiteX21" fmla="*/ 415450 w 571362"/>
                <a:gd name="connsiteY21" fmla="*/ 492862 h 606722"/>
                <a:gd name="connsiteX22" fmla="*/ 439304 w 571362"/>
                <a:gd name="connsiteY22" fmla="*/ 365888 h 606722"/>
                <a:gd name="connsiteX23" fmla="*/ 483987 w 571362"/>
                <a:gd name="connsiteY23" fmla="*/ 326436 h 606722"/>
                <a:gd name="connsiteX24" fmla="*/ 87462 w 571362"/>
                <a:gd name="connsiteY24" fmla="*/ 326436 h 606722"/>
                <a:gd name="connsiteX25" fmla="*/ 132145 w 571362"/>
                <a:gd name="connsiteY25" fmla="*/ 365899 h 606722"/>
                <a:gd name="connsiteX26" fmla="*/ 155910 w 571362"/>
                <a:gd name="connsiteY26" fmla="*/ 492907 h 606722"/>
                <a:gd name="connsiteX27" fmla="*/ 143716 w 571362"/>
                <a:gd name="connsiteY27" fmla="*/ 496907 h 606722"/>
                <a:gd name="connsiteX28" fmla="*/ 9758 w 571362"/>
                <a:gd name="connsiteY28" fmla="*/ 498596 h 606722"/>
                <a:gd name="connsiteX29" fmla="*/ 145 w 571362"/>
                <a:gd name="connsiteY29" fmla="*/ 468910 h 606722"/>
                <a:gd name="connsiteX30" fmla="*/ 87462 w 571362"/>
                <a:gd name="connsiteY30" fmla="*/ 326436 h 606722"/>
                <a:gd name="connsiteX31" fmla="*/ 441700 w 571362"/>
                <a:gd name="connsiteY31" fmla="*/ 285931 h 606722"/>
                <a:gd name="connsiteX32" fmla="*/ 460682 w 571362"/>
                <a:gd name="connsiteY32" fmla="*/ 303352 h 606722"/>
                <a:gd name="connsiteX33" fmla="*/ 441700 w 571362"/>
                <a:gd name="connsiteY33" fmla="*/ 320861 h 606722"/>
                <a:gd name="connsiteX34" fmla="*/ 441878 w 571362"/>
                <a:gd name="connsiteY34" fmla="*/ 303352 h 606722"/>
                <a:gd name="connsiteX35" fmla="*/ 441700 w 571362"/>
                <a:gd name="connsiteY35" fmla="*/ 285931 h 606722"/>
                <a:gd name="connsiteX36" fmla="*/ 129660 w 571362"/>
                <a:gd name="connsiteY36" fmla="*/ 285931 h 606722"/>
                <a:gd name="connsiteX37" fmla="*/ 129482 w 571362"/>
                <a:gd name="connsiteY37" fmla="*/ 303352 h 606722"/>
                <a:gd name="connsiteX38" fmla="*/ 129660 w 571362"/>
                <a:gd name="connsiteY38" fmla="*/ 320861 h 606722"/>
                <a:gd name="connsiteX39" fmla="*/ 110678 w 571362"/>
                <a:gd name="connsiteY39" fmla="*/ 303352 h 606722"/>
                <a:gd name="connsiteX40" fmla="*/ 129660 w 571362"/>
                <a:gd name="connsiteY40" fmla="*/ 285931 h 606722"/>
                <a:gd name="connsiteX41" fmla="*/ 285715 w 571362"/>
                <a:gd name="connsiteY41" fmla="*/ 279439 h 606722"/>
                <a:gd name="connsiteX42" fmla="*/ 309672 w 571362"/>
                <a:gd name="connsiteY42" fmla="*/ 303396 h 606722"/>
                <a:gd name="connsiteX43" fmla="*/ 285715 w 571362"/>
                <a:gd name="connsiteY43" fmla="*/ 327353 h 606722"/>
                <a:gd name="connsiteX44" fmla="*/ 261758 w 571362"/>
                <a:gd name="connsiteY44" fmla="*/ 303396 h 606722"/>
                <a:gd name="connsiteX45" fmla="*/ 285715 w 571362"/>
                <a:gd name="connsiteY45" fmla="*/ 279439 h 606722"/>
                <a:gd name="connsiteX46" fmla="*/ 285680 w 571362"/>
                <a:gd name="connsiteY46" fmla="*/ 246856 h 606722"/>
                <a:gd name="connsiteX47" fmla="*/ 229160 w 571362"/>
                <a:gd name="connsiteY47" fmla="*/ 303291 h 606722"/>
                <a:gd name="connsiteX48" fmla="*/ 285680 w 571362"/>
                <a:gd name="connsiteY48" fmla="*/ 359814 h 606722"/>
                <a:gd name="connsiteX49" fmla="*/ 342288 w 571362"/>
                <a:gd name="connsiteY49" fmla="*/ 303291 h 606722"/>
                <a:gd name="connsiteX50" fmla="*/ 285680 w 571362"/>
                <a:gd name="connsiteY50" fmla="*/ 246856 h 606722"/>
                <a:gd name="connsiteX51" fmla="*/ 285680 w 571362"/>
                <a:gd name="connsiteY51" fmla="*/ 173803 h 606722"/>
                <a:gd name="connsiteX52" fmla="*/ 369346 w 571362"/>
                <a:gd name="connsiteY52" fmla="*/ 227926 h 606722"/>
                <a:gd name="connsiteX53" fmla="*/ 407886 w 571362"/>
                <a:gd name="connsiteY53" fmla="*/ 257254 h 606722"/>
                <a:gd name="connsiteX54" fmla="*/ 409310 w 571362"/>
                <a:gd name="connsiteY54" fmla="*/ 303291 h 606722"/>
                <a:gd name="connsiteX55" fmla="*/ 407886 w 571362"/>
                <a:gd name="connsiteY55" fmla="*/ 349327 h 606722"/>
                <a:gd name="connsiteX56" fmla="*/ 369346 w 571362"/>
                <a:gd name="connsiteY56" fmla="*/ 378743 h 606722"/>
                <a:gd name="connsiteX57" fmla="*/ 285680 w 571362"/>
                <a:gd name="connsiteY57" fmla="*/ 432778 h 606722"/>
                <a:gd name="connsiteX58" fmla="*/ 202102 w 571362"/>
                <a:gd name="connsiteY58" fmla="*/ 378743 h 606722"/>
                <a:gd name="connsiteX59" fmla="*/ 163562 w 571362"/>
                <a:gd name="connsiteY59" fmla="*/ 349327 h 606722"/>
                <a:gd name="connsiteX60" fmla="*/ 162049 w 571362"/>
                <a:gd name="connsiteY60" fmla="*/ 303291 h 606722"/>
                <a:gd name="connsiteX61" fmla="*/ 163562 w 571362"/>
                <a:gd name="connsiteY61" fmla="*/ 257254 h 606722"/>
                <a:gd name="connsiteX62" fmla="*/ 202102 w 571362"/>
                <a:gd name="connsiteY62" fmla="*/ 227926 h 606722"/>
                <a:gd name="connsiteX63" fmla="*/ 285680 w 571362"/>
                <a:gd name="connsiteY63" fmla="*/ 173803 h 606722"/>
                <a:gd name="connsiteX64" fmla="*/ 384914 w 571362"/>
                <a:gd name="connsiteY64" fmla="*/ 125113 h 606722"/>
                <a:gd name="connsiteX65" fmla="*/ 403524 w 571362"/>
                <a:gd name="connsiteY65" fmla="*/ 212685 h 606722"/>
                <a:gd name="connsiteX66" fmla="*/ 388387 w 571362"/>
                <a:gd name="connsiteY66" fmla="*/ 201572 h 606722"/>
                <a:gd name="connsiteX67" fmla="*/ 318846 w 571362"/>
                <a:gd name="connsiteY67" fmla="*/ 155608 h 606722"/>
                <a:gd name="connsiteX68" fmla="*/ 384914 w 571362"/>
                <a:gd name="connsiteY68" fmla="*/ 125113 h 606722"/>
                <a:gd name="connsiteX69" fmla="*/ 186504 w 571362"/>
                <a:gd name="connsiteY69" fmla="*/ 125113 h 606722"/>
                <a:gd name="connsiteX70" fmla="*/ 252443 w 571362"/>
                <a:gd name="connsiteY70" fmla="*/ 155608 h 606722"/>
                <a:gd name="connsiteX71" fmla="*/ 183034 w 571362"/>
                <a:gd name="connsiteY71" fmla="*/ 201572 h 606722"/>
                <a:gd name="connsiteX72" fmla="*/ 167906 w 571362"/>
                <a:gd name="connsiteY72" fmla="*/ 212685 h 606722"/>
                <a:gd name="connsiteX73" fmla="*/ 186504 w 571362"/>
                <a:gd name="connsiteY73" fmla="*/ 125113 h 606722"/>
                <a:gd name="connsiteX74" fmla="*/ 513359 w 571362"/>
                <a:gd name="connsiteY74" fmla="*/ 94417 h 606722"/>
                <a:gd name="connsiteX75" fmla="*/ 561602 w 571362"/>
                <a:gd name="connsiteY75" fmla="*/ 108100 h 606722"/>
                <a:gd name="connsiteX76" fmla="*/ 571215 w 571362"/>
                <a:gd name="connsiteY76" fmla="*/ 137863 h 606722"/>
                <a:gd name="connsiteX77" fmla="*/ 483987 w 571362"/>
                <a:gd name="connsiteY77" fmla="*/ 280286 h 606722"/>
                <a:gd name="connsiteX78" fmla="*/ 439304 w 571362"/>
                <a:gd name="connsiteY78" fmla="*/ 240838 h 606722"/>
                <a:gd name="connsiteX79" fmla="*/ 415450 w 571362"/>
                <a:gd name="connsiteY79" fmla="*/ 113875 h 606722"/>
                <a:gd name="connsiteX80" fmla="*/ 427733 w 571362"/>
                <a:gd name="connsiteY80" fmla="*/ 109876 h 606722"/>
                <a:gd name="connsiteX81" fmla="*/ 513359 w 571362"/>
                <a:gd name="connsiteY81" fmla="*/ 94417 h 606722"/>
                <a:gd name="connsiteX82" fmla="*/ 57990 w 571362"/>
                <a:gd name="connsiteY82" fmla="*/ 94417 h 606722"/>
                <a:gd name="connsiteX83" fmla="*/ 143715 w 571362"/>
                <a:gd name="connsiteY83" fmla="*/ 109876 h 606722"/>
                <a:gd name="connsiteX84" fmla="*/ 155911 w 571362"/>
                <a:gd name="connsiteY84" fmla="*/ 113875 h 606722"/>
                <a:gd name="connsiteX85" fmla="*/ 132143 w 571362"/>
                <a:gd name="connsiteY85" fmla="*/ 240838 h 606722"/>
                <a:gd name="connsiteX86" fmla="*/ 87455 w 571362"/>
                <a:gd name="connsiteY86" fmla="*/ 280286 h 606722"/>
                <a:gd name="connsiteX87" fmla="*/ 127 w 571362"/>
                <a:gd name="connsiteY87" fmla="*/ 137863 h 606722"/>
                <a:gd name="connsiteX88" fmla="*/ 9741 w 571362"/>
                <a:gd name="connsiteY88" fmla="*/ 108100 h 606722"/>
                <a:gd name="connsiteX89" fmla="*/ 57990 w 571362"/>
                <a:gd name="connsiteY89" fmla="*/ 94417 h 606722"/>
                <a:gd name="connsiteX90" fmla="*/ 285671 w 571362"/>
                <a:gd name="connsiteY90" fmla="*/ 0 h 606722"/>
                <a:gd name="connsiteX91" fmla="*/ 369717 w 571362"/>
                <a:gd name="connsiteY91" fmla="*/ 83918 h 606722"/>
                <a:gd name="connsiteX92" fmla="*/ 374169 w 571362"/>
                <a:gd name="connsiteY92" fmla="*/ 94496 h 606722"/>
                <a:gd name="connsiteX93" fmla="*/ 285671 w 571362"/>
                <a:gd name="connsiteY93" fmla="*/ 136544 h 606722"/>
                <a:gd name="connsiteX94" fmla="*/ 197262 w 571362"/>
                <a:gd name="connsiteY94" fmla="*/ 94496 h 606722"/>
                <a:gd name="connsiteX95" fmla="*/ 201625 w 571362"/>
                <a:gd name="connsiteY95" fmla="*/ 83918 h 606722"/>
                <a:gd name="connsiteX96" fmla="*/ 285671 w 571362"/>
                <a:gd name="connsiteY9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71362" h="606722">
                  <a:moveTo>
                    <a:pt x="285671" y="470107"/>
                  </a:moveTo>
                  <a:cubicBezTo>
                    <a:pt x="315586" y="486551"/>
                    <a:pt x="345412" y="500772"/>
                    <a:pt x="374169" y="512238"/>
                  </a:cubicBezTo>
                  <a:cubicBezTo>
                    <a:pt x="372744" y="515793"/>
                    <a:pt x="371231" y="519349"/>
                    <a:pt x="369717" y="522815"/>
                  </a:cubicBezTo>
                  <a:cubicBezTo>
                    <a:pt x="346391" y="576146"/>
                    <a:pt x="315764" y="606722"/>
                    <a:pt x="285671" y="606722"/>
                  </a:cubicBezTo>
                  <a:cubicBezTo>
                    <a:pt x="255667" y="606722"/>
                    <a:pt x="225040" y="576146"/>
                    <a:pt x="201625" y="522815"/>
                  </a:cubicBezTo>
                  <a:cubicBezTo>
                    <a:pt x="200111" y="519349"/>
                    <a:pt x="198687" y="515793"/>
                    <a:pt x="197262" y="512238"/>
                  </a:cubicBezTo>
                  <a:cubicBezTo>
                    <a:pt x="226019" y="500772"/>
                    <a:pt x="255756" y="486551"/>
                    <a:pt x="285671" y="470107"/>
                  </a:cubicBezTo>
                  <a:close/>
                  <a:moveTo>
                    <a:pt x="403524" y="393967"/>
                  </a:moveTo>
                  <a:cubicBezTo>
                    <a:pt x="399428" y="425262"/>
                    <a:pt x="393106" y="454778"/>
                    <a:pt x="384914" y="481539"/>
                  </a:cubicBezTo>
                  <a:cubicBezTo>
                    <a:pt x="363367" y="472915"/>
                    <a:pt x="341284" y="462691"/>
                    <a:pt x="318846" y="451044"/>
                  </a:cubicBezTo>
                  <a:cubicBezTo>
                    <a:pt x="342264" y="436997"/>
                    <a:pt x="365593" y="421617"/>
                    <a:pt x="388387" y="405169"/>
                  </a:cubicBezTo>
                  <a:cubicBezTo>
                    <a:pt x="393462" y="401435"/>
                    <a:pt x="398538" y="397701"/>
                    <a:pt x="403524" y="393967"/>
                  </a:cubicBezTo>
                  <a:close/>
                  <a:moveTo>
                    <a:pt x="167906" y="393967"/>
                  </a:moveTo>
                  <a:cubicBezTo>
                    <a:pt x="172800" y="397701"/>
                    <a:pt x="177872" y="401435"/>
                    <a:pt x="183034" y="405169"/>
                  </a:cubicBezTo>
                  <a:cubicBezTo>
                    <a:pt x="205814" y="421617"/>
                    <a:pt x="229129" y="436997"/>
                    <a:pt x="252443" y="451044"/>
                  </a:cubicBezTo>
                  <a:cubicBezTo>
                    <a:pt x="230107" y="462691"/>
                    <a:pt x="208039" y="472915"/>
                    <a:pt x="186504" y="481539"/>
                  </a:cubicBezTo>
                  <a:cubicBezTo>
                    <a:pt x="178228" y="454778"/>
                    <a:pt x="171999" y="425262"/>
                    <a:pt x="167906" y="393967"/>
                  </a:cubicBezTo>
                  <a:close/>
                  <a:moveTo>
                    <a:pt x="483987" y="326436"/>
                  </a:moveTo>
                  <a:cubicBezTo>
                    <a:pt x="535879" y="380371"/>
                    <a:pt x="568723" y="432263"/>
                    <a:pt x="571215" y="468871"/>
                  </a:cubicBezTo>
                  <a:cubicBezTo>
                    <a:pt x="572105" y="481844"/>
                    <a:pt x="568990" y="491618"/>
                    <a:pt x="561602" y="498549"/>
                  </a:cubicBezTo>
                  <a:cubicBezTo>
                    <a:pt x="541842" y="517386"/>
                    <a:pt x="491730" y="516764"/>
                    <a:pt x="427733" y="496860"/>
                  </a:cubicBezTo>
                  <a:cubicBezTo>
                    <a:pt x="423728" y="495616"/>
                    <a:pt x="419633" y="494284"/>
                    <a:pt x="415450" y="492862"/>
                  </a:cubicBezTo>
                  <a:cubicBezTo>
                    <a:pt x="427377" y="454654"/>
                    <a:pt x="435477" y="411559"/>
                    <a:pt x="439304" y="365888"/>
                  </a:cubicBezTo>
                  <a:cubicBezTo>
                    <a:pt x="455148" y="352826"/>
                    <a:pt x="470101" y="339587"/>
                    <a:pt x="483987" y="326436"/>
                  </a:cubicBezTo>
                  <a:close/>
                  <a:moveTo>
                    <a:pt x="87462" y="326436"/>
                  </a:moveTo>
                  <a:cubicBezTo>
                    <a:pt x="101348" y="339590"/>
                    <a:pt x="116301" y="352833"/>
                    <a:pt x="132145" y="365899"/>
                  </a:cubicBezTo>
                  <a:cubicBezTo>
                    <a:pt x="135972" y="411583"/>
                    <a:pt x="144072" y="454689"/>
                    <a:pt x="155910" y="492907"/>
                  </a:cubicBezTo>
                  <a:cubicBezTo>
                    <a:pt x="151816" y="494329"/>
                    <a:pt x="147721" y="495663"/>
                    <a:pt x="143716" y="496907"/>
                  </a:cubicBezTo>
                  <a:cubicBezTo>
                    <a:pt x="79630" y="516816"/>
                    <a:pt x="29607" y="517527"/>
                    <a:pt x="9758" y="498596"/>
                  </a:cubicBezTo>
                  <a:cubicBezTo>
                    <a:pt x="2459" y="491663"/>
                    <a:pt x="-745" y="481886"/>
                    <a:pt x="145" y="468910"/>
                  </a:cubicBezTo>
                  <a:cubicBezTo>
                    <a:pt x="2637" y="432292"/>
                    <a:pt x="35481" y="380386"/>
                    <a:pt x="87462" y="326436"/>
                  </a:cubicBezTo>
                  <a:close/>
                  <a:moveTo>
                    <a:pt x="441700" y="285931"/>
                  </a:moveTo>
                  <a:cubicBezTo>
                    <a:pt x="448206" y="291708"/>
                    <a:pt x="454622" y="297574"/>
                    <a:pt x="460682" y="303352"/>
                  </a:cubicBezTo>
                  <a:cubicBezTo>
                    <a:pt x="454622" y="309218"/>
                    <a:pt x="448206" y="314995"/>
                    <a:pt x="441700" y="320861"/>
                  </a:cubicBezTo>
                  <a:cubicBezTo>
                    <a:pt x="441878" y="314995"/>
                    <a:pt x="441878" y="309218"/>
                    <a:pt x="441878" y="303352"/>
                  </a:cubicBezTo>
                  <a:cubicBezTo>
                    <a:pt x="441878" y="297574"/>
                    <a:pt x="441878" y="291708"/>
                    <a:pt x="441700" y="285931"/>
                  </a:cubicBezTo>
                  <a:close/>
                  <a:moveTo>
                    <a:pt x="129660" y="285931"/>
                  </a:moveTo>
                  <a:cubicBezTo>
                    <a:pt x="129571" y="291708"/>
                    <a:pt x="129482" y="297574"/>
                    <a:pt x="129482" y="303352"/>
                  </a:cubicBezTo>
                  <a:cubicBezTo>
                    <a:pt x="129482" y="309218"/>
                    <a:pt x="129571" y="314995"/>
                    <a:pt x="129660" y="320861"/>
                  </a:cubicBezTo>
                  <a:cubicBezTo>
                    <a:pt x="123154" y="314995"/>
                    <a:pt x="116827" y="309218"/>
                    <a:pt x="110678" y="303352"/>
                  </a:cubicBezTo>
                  <a:cubicBezTo>
                    <a:pt x="116827" y="297574"/>
                    <a:pt x="123154" y="291708"/>
                    <a:pt x="129660" y="285931"/>
                  </a:cubicBezTo>
                  <a:close/>
                  <a:moveTo>
                    <a:pt x="285715" y="279439"/>
                  </a:moveTo>
                  <a:cubicBezTo>
                    <a:pt x="298946" y="279439"/>
                    <a:pt x="309672" y="290165"/>
                    <a:pt x="309672" y="303396"/>
                  </a:cubicBezTo>
                  <a:cubicBezTo>
                    <a:pt x="309672" y="316627"/>
                    <a:pt x="298946" y="327353"/>
                    <a:pt x="285715" y="327353"/>
                  </a:cubicBezTo>
                  <a:cubicBezTo>
                    <a:pt x="272484" y="327353"/>
                    <a:pt x="261758" y="316627"/>
                    <a:pt x="261758" y="303396"/>
                  </a:cubicBezTo>
                  <a:cubicBezTo>
                    <a:pt x="261758" y="290165"/>
                    <a:pt x="272484" y="279439"/>
                    <a:pt x="285715" y="279439"/>
                  </a:cubicBezTo>
                  <a:close/>
                  <a:moveTo>
                    <a:pt x="285680" y="246856"/>
                  </a:moveTo>
                  <a:cubicBezTo>
                    <a:pt x="254527" y="246856"/>
                    <a:pt x="229160" y="272185"/>
                    <a:pt x="229160" y="303291"/>
                  </a:cubicBezTo>
                  <a:cubicBezTo>
                    <a:pt x="229160" y="334485"/>
                    <a:pt x="254527" y="359814"/>
                    <a:pt x="285680" y="359814"/>
                  </a:cubicBezTo>
                  <a:cubicBezTo>
                    <a:pt x="316921" y="359814"/>
                    <a:pt x="342288" y="334485"/>
                    <a:pt x="342288" y="303291"/>
                  </a:cubicBezTo>
                  <a:cubicBezTo>
                    <a:pt x="342288" y="272185"/>
                    <a:pt x="316921" y="246856"/>
                    <a:pt x="285680" y="246856"/>
                  </a:cubicBezTo>
                  <a:close/>
                  <a:moveTo>
                    <a:pt x="285680" y="173803"/>
                  </a:moveTo>
                  <a:cubicBezTo>
                    <a:pt x="313717" y="189978"/>
                    <a:pt x="341843" y="208108"/>
                    <a:pt x="369346" y="227926"/>
                  </a:cubicBezTo>
                  <a:cubicBezTo>
                    <a:pt x="382608" y="237525"/>
                    <a:pt x="395514" y="247301"/>
                    <a:pt x="407886" y="257254"/>
                  </a:cubicBezTo>
                  <a:cubicBezTo>
                    <a:pt x="408865" y="272363"/>
                    <a:pt x="409310" y="287738"/>
                    <a:pt x="409310" y="303291"/>
                  </a:cubicBezTo>
                  <a:cubicBezTo>
                    <a:pt x="409310" y="318843"/>
                    <a:pt x="408865" y="334218"/>
                    <a:pt x="407886" y="349327"/>
                  </a:cubicBezTo>
                  <a:cubicBezTo>
                    <a:pt x="395514" y="359280"/>
                    <a:pt x="382608" y="369145"/>
                    <a:pt x="369346" y="378743"/>
                  </a:cubicBezTo>
                  <a:cubicBezTo>
                    <a:pt x="341843" y="398562"/>
                    <a:pt x="313717" y="416692"/>
                    <a:pt x="285680" y="432778"/>
                  </a:cubicBezTo>
                  <a:cubicBezTo>
                    <a:pt x="257642" y="416692"/>
                    <a:pt x="229605" y="398562"/>
                    <a:pt x="202102" y="378743"/>
                  </a:cubicBezTo>
                  <a:cubicBezTo>
                    <a:pt x="188840" y="369145"/>
                    <a:pt x="175934" y="359280"/>
                    <a:pt x="163562" y="349327"/>
                  </a:cubicBezTo>
                  <a:cubicBezTo>
                    <a:pt x="162583" y="334218"/>
                    <a:pt x="162049" y="318843"/>
                    <a:pt x="162049" y="303291"/>
                  </a:cubicBezTo>
                  <a:cubicBezTo>
                    <a:pt x="162049" y="287738"/>
                    <a:pt x="162583" y="272363"/>
                    <a:pt x="163562" y="257254"/>
                  </a:cubicBezTo>
                  <a:cubicBezTo>
                    <a:pt x="175934" y="247301"/>
                    <a:pt x="188840" y="237525"/>
                    <a:pt x="202102" y="227926"/>
                  </a:cubicBezTo>
                  <a:cubicBezTo>
                    <a:pt x="229605" y="208108"/>
                    <a:pt x="257642" y="189978"/>
                    <a:pt x="285680" y="173803"/>
                  </a:cubicBezTo>
                  <a:close/>
                  <a:moveTo>
                    <a:pt x="384914" y="125113"/>
                  </a:moveTo>
                  <a:cubicBezTo>
                    <a:pt x="393106" y="151962"/>
                    <a:pt x="399428" y="181479"/>
                    <a:pt x="403524" y="212685"/>
                  </a:cubicBezTo>
                  <a:cubicBezTo>
                    <a:pt x="398538" y="208951"/>
                    <a:pt x="393462" y="205306"/>
                    <a:pt x="388387" y="201572"/>
                  </a:cubicBezTo>
                  <a:cubicBezTo>
                    <a:pt x="365503" y="185124"/>
                    <a:pt x="342264" y="169744"/>
                    <a:pt x="318846" y="155608"/>
                  </a:cubicBezTo>
                  <a:cubicBezTo>
                    <a:pt x="341284" y="144050"/>
                    <a:pt x="363367" y="133826"/>
                    <a:pt x="384914" y="125113"/>
                  </a:cubicBezTo>
                  <a:close/>
                  <a:moveTo>
                    <a:pt x="186504" y="125113"/>
                  </a:moveTo>
                  <a:cubicBezTo>
                    <a:pt x="208039" y="133826"/>
                    <a:pt x="230107" y="144050"/>
                    <a:pt x="252443" y="155608"/>
                  </a:cubicBezTo>
                  <a:cubicBezTo>
                    <a:pt x="229129" y="169744"/>
                    <a:pt x="205814" y="185124"/>
                    <a:pt x="183034" y="201572"/>
                  </a:cubicBezTo>
                  <a:cubicBezTo>
                    <a:pt x="177872" y="205306"/>
                    <a:pt x="172800" y="208951"/>
                    <a:pt x="167906" y="212685"/>
                  </a:cubicBezTo>
                  <a:cubicBezTo>
                    <a:pt x="171999" y="181479"/>
                    <a:pt x="178228" y="151962"/>
                    <a:pt x="186504" y="125113"/>
                  </a:cubicBezTo>
                  <a:close/>
                  <a:moveTo>
                    <a:pt x="513359" y="94417"/>
                  </a:moveTo>
                  <a:cubicBezTo>
                    <a:pt x="535344" y="94417"/>
                    <a:pt x="551989" y="98948"/>
                    <a:pt x="561602" y="108100"/>
                  </a:cubicBezTo>
                  <a:cubicBezTo>
                    <a:pt x="568990" y="115118"/>
                    <a:pt x="572105" y="124803"/>
                    <a:pt x="571215" y="137863"/>
                  </a:cubicBezTo>
                  <a:cubicBezTo>
                    <a:pt x="568723" y="174380"/>
                    <a:pt x="535879" y="226356"/>
                    <a:pt x="483987" y="280286"/>
                  </a:cubicBezTo>
                  <a:cubicBezTo>
                    <a:pt x="470101" y="267048"/>
                    <a:pt x="455148" y="253898"/>
                    <a:pt x="439304" y="240838"/>
                  </a:cubicBezTo>
                  <a:cubicBezTo>
                    <a:pt x="435477" y="195170"/>
                    <a:pt x="427377" y="151990"/>
                    <a:pt x="415450" y="113875"/>
                  </a:cubicBezTo>
                  <a:cubicBezTo>
                    <a:pt x="419633" y="112453"/>
                    <a:pt x="423728" y="111120"/>
                    <a:pt x="427733" y="109876"/>
                  </a:cubicBezTo>
                  <a:cubicBezTo>
                    <a:pt x="460755" y="99570"/>
                    <a:pt x="490039" y="94417"/>
                    <a:pt x="513359" y="94417"/>
                  </a:cubicBezTo>
                  <a:close/>
                  <a:moveTo>
                    <a:pt x="57990" y="94417"/>
                  </a:moveTo>
                  <a:cubicBezTo>
                    <a:pt x="81402" y="94417"/>
                    <a:pt x="110689" y="99570"/>
                    <a:pt x="143715" y="109876"/>
                  </a:cubicBezTo>
                  <a:cubicBezTo>
                    <a:pt x="147721" y="111120"/>
                    <a:pt x="151816" y="112453"/>
                    <a:pt x="155911" y="113875"/>
                  </a:cubicBezTo>
                  <a:cubicBezTo>
                    <a:pt x="144071" y="151990"/>
                    <a:pt x="135971" y="195170"/>
                    <a:pt x="132143" y="240838"/>
                  </a:cubicBezTo>
                  <a:cubicBezTo>
                    <a:pt x="116297" y="253898"/>
                    <a:pt x="101342" y="267048"/>
                    <a:pt x="87455" y="280286"/>
                  </a:cubicBezTo>
                  <a:cubicBezTo>
                    <a:pt x="35468" y="226356"/>
                    <a:pt x="2620" y="174380"/>
                    <a:pt x="127" y="137863"/>
                  </a:cubicBezTo>
                  <a:cubicBezTo>
                    <a:pt x="-674" y="124803"/>
                    <a:pt x="2442" y="115118"/>
                    <a:pt x="9741" y="108100"/>
                  </a:cubicBezTo>
                  <a:cubicBezTo>
                    <a:pt x="19355" y="98948"/>
                    <a:pt x="36091" y="94417"/>
                    <a:pt x="57990" y="94417"/>
                  </a:cubicBezTo>
                  <a:close/>
                  <a:moveTo>
                    <a:pt x="285671" y="0"/>
                  </a:moveTo>
                  <a:cubicBezTo>
                    <a:pt x="315764" y="0"/>
                    <a:pt x="346391" y="30580"/>
                    <a:pt x="369717" y="83918"/>
                  </a:cubicBezTo>
                  <a:cubicBezTo>
                    <a:pt x="371231" y="87385"/>
                    <a:pt x="372744" y="90852"/>
                    <a:pt x="374169" y="94496"/>
                  </a:cubicBezTo>
                  <a:cubicBezTo>
                    <a:pt x="345412" y="105964"/>
                    <a:pt x="315586" y="120098"/>
                    <a:pt x="285671" y="136544"/>
                  </a:cubicBezTo>
                  <a:cubicBezTo>
                    <a:pt x="255756" y="120098"/>
                    <a:pt x="226019" y="105964"/>
                    <a:pt x="197262" y="94496"/>
                  </a:cubicBezTo>
                  <a:cubicBezTo>
                    <a:pt x="198687" y="90852"/>
                    <a:pt x="200111" y="87296"/>
                    <a:pt x="201625" y="83918"/>
                  </a:cubicBezTo>
                  <a:cubicBezTo>
                    <a:pt x="225040" y="30580"/>
                    <a:pt x="255667" y="0"/>
                    <a:pt x="28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4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8C114B05-80F3-58FF-87D6-386B0D4FD478}"/>
              </a:ext>
            </a:extLst>
          </p:cNvPr>
          <p:cNvSpPr/>
          <p:nvPr/>
        </p:nvSpPr>
        <p:spPr>
          <a:xfrm>
            <a:off x="2065013" y="2484477"/>
            <a:ext cx="126987" cy="12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spAutoFit/>
          </a:bodyPr>
          <a:lstStyle/>
          <a:p>
            <a:pPr algn="l"/>
            <a:endParaRPr lang="zh-CN" altLang="en-US" sz="12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6D05BF-161B-66E2-C064-43CA93E4B9B6}"/>
              </a:ext>
            </a:extLst>
          </p:cNvPr>
          <p:cNvSpPr txBox="1"/>
          <p:nvPr/>
        </p:nvSpPr>
        <p:spPr>
          <a:xfrm>
            <a:off x="2346591" y="2443837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CE72162-1491-10AD-E861-D3F5D04A3FC6}"/>
              </a:ext>
            </a:extLst>
          </p:cNvPr>
          <p:cNvSpPr txBox="1"/>
          <p:nvPr/>
        </p:nvSpPr>
        <p:spPr>
          <a:xfrm>
            <a:off x="2346591" y="2116489"/>
            <a:ext cx="103422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1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B2D4FC-17FE-AE9B-68BB-6D3EE9112ACA}"/>
              </a:ext>
            </a:extLst>
          </p:cNvPr>
          <p:cNvSpPr txBox="1"/>
          <p:nvPr/>
        </p:nvSpPr>
        <p:spPr>
          <a:xfrm>
            <a:off x="7400078" y="2443837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790B374-B9BE-122D-0864-4B3EBB481B0E}"/>
              </a:ext>
            </a:extLst>
          </p:cNvPr>
          <p:cNvSpPr txBox="1"/>
          <p:nvPr/>
        </p:nvSpPr>
        <p:spPr>
          <a:xfrm>
            <a:off x="7400078" y="2116489"/>
            <a:ext cx="10442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4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8597C5-ABBD-510B-2683-F9739BCD4D00}"/>
              </a:ext>
            </a:extLst>
          </p:cNvPr>
          <p:cNvSpPr txBox="1"/>
          <p:nvPr/>
        </p:nvSpPr>
        <p:spPr>
          <a:xfrm>
            <a:off x="2346591" y="3825440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BF48F33-BE67-6BDF-A86F-020E4869E471}"/>
              </a:ext>
            </a:extLst>
          </p:cNvPr>
          <p:cNvSpPr txBox="1"/>
          <p:nvPr/>
        </p:nvSpPr>
        <p:spPr>
          <a:xfrm>
            <a:off x="2346591" y="3498091"/>
            <a:ext cx="10442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2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70C3F5-F5B3-FACF-0A9A-3D42A7B9FA0B}"/>
              </a:ext>
            </a:extLst>
          </p:cNvPr>
          <p:cNvSpPr txBox="1"/>
          <p:nvPr/>
        </p:nvSpPr>
        <p:spPr>
          <a:xfrm>
            <a:off x="7400078" y="3825440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6AE9656-007D-DDDF-FC4F-2721A2DCFA4B}"/>
              </a:ext>
            </a:extLst>
          </p:cNvPr>
          <p:cNvSpPr txBox="1"/>
          <p:nvPr/>
        </p:nvSpPr>
        <p:spPr>
          <a:xfrm>
            <a:off x="7400078" y="3498091"/>
            <a:ext cx="10442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5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DD9341B-B4B5-AE88-B1F4-D4BBC48E065F}"/>
              </a:ext>
            </a:extLst>
          </p:cNvPr>
          <p:cNvSpPr txBox="1"/>
          <p:nvPr/>
        </p:nvSpPr>
        <p:spPr>
          <a:xfrm>
            <a:off x="2346591" y="5114197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B567425-9676-32CE-69ED-A0B9266CBB7B}"/>
              </a:ext>
            </a:extLst>
          </p:cNvPr>
          <p:cNvSpPr txBox="1"/>
          <p:nvPr/>
        </p:nvSpPr>
        <p:spPr>
          <a:xfrm>
            <a:off x="2346591" y="4786849"/>
            <a:ext cx="10442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3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45880A3-38DC-81DC-4CA5-2062058B53A9}"/>
              </a:ext>
            </a:extLst>
          </p:cNvPr>
          <p:cNvSpPr txBox="1"/>
          <p:nvPr/>
        </p:nvSpPr>
        <p:spPr>
          <a:xfrm>
            <a:off x="7400078" y="5114197"/>
            <a:ext cx="3588504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B35CDFA-0F59-A933-8FC3-16A76DCAE925}"/>
              </a:ext>
            </a:extLst>
          </p:cNvPr>
          <p:cNvSpPr txBox="1"/>
          <p:nvPr/>
        </p:nvSpPr>
        <p:spPr>
          <a:xfrm>
            <a:off x="7400078" y="4786849"/>
            <a:ext cx="10442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化合物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+mn-lt"/>
              </a:rPr>
              <a:t>6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  <a:cs typeface="OPPOSans R" panose="00020600040101010101" pitchFamily="18" charset="-122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4604818-033E-0EB2-0C16-79CE528058D6}"/>
              </a:ext>
            </a:extLst>
          </p:cNvPr>
          <p:cNvCxnSpPr>
            <a:cxnSpLocks/>
          </p:cNvCxnSpPr>
          <p:nvPr/>
        </p:nvCxnSpPr>
        <p:spPr>
          <a:xfrm>
            <a:off x="2128506" y="1454201"/>
            <a:ext cx="0" cy="4896000"/>
          </a:xfrm>
          <a:prstGeom prst="line">
            <a:avLst/>
          </a:prstGeom>
          <a:ln w="22860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rgbClr val="FFC538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A3C5F7C-C433-9510-B205-F5F4A855AC80}"/>
              </a:ext>
            </a:extLst>
          </p:cNvPr>
          <p:cNvCxnSpPr>
            <a:cxnSpLocks/>
          </p:cNvCxnSpPr>
          <p:nvPr/>
        </p:nvCxnSpPr>
        <p:spPr>
          <a:xfrm>
            <a:off x="7189710" y="1454201"/>
            <a:ext cx="0" cy="4896000"/>
          </a:xfrm>
          <a:prstGeom prst="line">
            <a:avLst/>
          </a:prstGeom>
          <a:ln w="22860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rgbClr val="FFC538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442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5D2CFE-1579-65F3-E1AB-BAEDDB788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A9F562-62DF-D102-460D-94B46697652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5E53A4F-24F9-7E37-595A-209198C2BC25}"/>
              </a:ext>
            </a:extLst>
          </p:cNvPr>
          <p:cNvSpPr/>
          <p:nvPr/>
        </p:nvSpPr>
        <p:spPr>
          <a:xfrm>
            <a:off x="4565135" y="2362653"/>
            <a:ext cx="1451493" cy="1707061"/>
          </a:xfrm>
          <a:custGeom>
            <a:avLst/>
            <a:gdLst>
              <a:gd name="connsiteX0" fmla="*/ 1143211 w 1944114"/>
              <a:gd name="connsiteY0" fmla="*/ 0 h 2286420"/>
              <a:gd name="connsiteX1" fmla="*/ 1870400 w 1944114"/>
              <a:gd name="connsiteY1" fmla="*/ 261054 h 2286420"/>
              <a:gd name="connsiteX2" fmla="*/ 1944114 w 1944114"/>
              <a:gd name="connsiteY2" fmla="*/ 328050 h 2286420"/>
              <a:gd name="connsiteX3" fmla="*/ 1936644 w 1944114"/>
              <a:gd name="connsiteY3" fmla="*/ 334839 h 2286420"/>
              <a:gd name="connsiteX4" fmla="*/ 1601805 w 1944114"/>
              <a:gd name="connsiteY4" fmla="*/ 1143210 h 2286420"/>
              <a:gd name="connsiteX5" fmla="*/ 1936644 w 1944114"/>
              <a:gd name="connsiteY5" fmla="*/ 1951582 h 2286420"/>
              <a:gd name="connsiteX6" fmla="*/ 1944114 w 1944114"/>
              <a:gd name="connsiteY6" fmla="*/ 1958370 h 2286420"/>
              <a:gd name="connsiteX7" fmla="*/ 1870400 w 1944114"/>
              <a:gd name="connsiteY7" fmla="*/ 2025366 h 2286420"/>
              <a:gd name="connsiteX8" fmla="*/ 1143211 w 1944114"/>
              <a:gd name="connsiteY8" fmla="*/ 2286420 h 2286420"/>
              <a:gd name="connsiteX9" fmla="*/ 0 w 1944114"/>
              <a:gd name="connsiteY9" fmla="*/ 1143210 h 2286420"/>
              <a:gd name="connsiteX10" fmla="*/ 1143211 w 1944114"/>
              <a:gd name="connsiteY10" fmla="*/ 0 h 228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4114" h="2286420">
                <a:moveTo>
                  <a:pt x="1143211" y="0"/>
                </a:moveTo>
                <a:cubicBezTo>
                  <a:pt x="1419439" y="0"/>
                  <a:pt x="1672785" y="97968"/>
                  <a:pt x="1870400" y="261054"/>
                </a:cubicBezTo>
                <a:lnTo>
                  <a:pt x="1944114" y="328050"/>
                </a:lnTo>
                <a:lnTo>
                  <a:pt x="1936644" y="334839"/>
                </a:lnTo>
                <a:cubicBezTo>
                  <a:pt x="1729764" y="541719"/>
                  <a:pt x="1601805" y="827522"/>
                  <a:pt x="1601805" y="1143210"/>
                </a:cubicBezTo>
                <a:cubicBezTo>
                  <a:pt x="1601805" y="1458899"/>
                  <a:pt x="1729764" y="1744701"/>
                  <a:pt x="1936644" y="1951582"/>
                </a:cubicBezTo>
                <a:lnTo>
                  <a:pt x="1944114" y="1958370"/>
                </a:lnTo>
                <a:lnTo>
                  <a:pt x="1870400" y="2025366"/>
                </a:lnTo>
                <a:cubicBezTo>
                  <a:pt x="1672785" y="2188452"/>
                  <a:pt x="1419439" y="2286420"/>
                  <a:pt x="1143211" y="2286420"/>
                </a:cubicBezTo>
                <a:cubicBezTo>
                  <a:pt x="511833" y="2286420"/>
                  <a:pt x="0" y="1774587"/>
                  <a:pt x="0" y="1143210"/>
                </a:cubicBezTo>
                <a:cubicBezTo>
                  <a:pt x="0" y="511833"/>
                  <a:pt x="511833" y="0"/>
                  <a:pt x="114321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39000">
                <a:schemeClr val="accent3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  <a:ea typeface="OPPOSans R" panose="00020600040101010101" pitchFamily="18" charset="-122"/>
              </a:rPr>
              <a:t>S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9833B38-32D3-0A60-A764-98BA7DA83A5D}"/>
              </a:ext>
            </a:extLst>
          </p:cNvPr>
          <p:cNvSpPr/>
          <p:nvPr/>
        </p:nvSpPr>
        <p:spPr>
          <a:xfrm>
            <a:off x="5860626" y="2353042"/>
            <a:ext cx="1707065" cy="1451492"/>
          </a:xfrm>
          <a:custGeom>
            <a:avLst/>
            <a:gdLst>
              <a:gd name="connsiteX0" fmla="*/ 1143211 w 2286422"/>
              <a:gd name="connsiteY0" fmla="*/ 0 h 1944113"/>
              <a:gd name="connsiteX1" fmla="*/ 2286422 w 2286422"/>
              <a:gd name="connsiteY1" fmla="*/ 1143210 h 1944113"/>
              <a:gd name="connsiteX2" fmla="*/ 2025368 w 2286422"/>
              <a:gd name="connsiteY2" fmla="*/ 1870398 h 1944113"/>
              <a:gd name="connsiteX3" fmla="*/ 1958372 w 2286422"/>
              <a:gd name="connsiteY3" fmla="*/ 1944113 h 1944113"/>
              <a:gd name="connsiteX4" fmla="*/ 1951584 w 2286422"/>
              <a:gd name="connsiteY4" fmla="*/ 1936644 h 1944113"/>
              <a:gd name="connsiteX5" fmla="*/ 1143211 w 2286422"/>
              <a:gd name="connsiteY5" fmla="*/ 1601805 h 1944113"/>
              <a:gd name="connsiteX6" fmla="*/ 334839 w 2286422"/>
              <a:gd name="connsiteY6" fmla="*/ 1936644 h 1944113"/>
              <a:gd name="connsiteX7" fmla="*/ 328051 w 2286422"/>
              <a:gd name="connsiteY7" fmla="*/ 1944113 h 1944113"/>
              <a:gd name="connsiteX8" fmla="*/ 261054 w 2286422"/>
              <a:gd name="connsiteY8" fmla="*/ 1870398 h 1944113"/>
              <a:gd name="connsiteX9" fmla="*/ 0 w 2286422"/>
              <a:gd name="connsiteY9" fmla="*/ 1143210 h 1944113"/>
              <a:gd name="connsiteX10" fmla="*/ 1143211 w 2286422"/>
              <a:gd name="connsiteY10" fmla="*/ 0 h 194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86422" h="1944113">
                <a:moveTo>
                  <a:pt x="1143211" y="0"/>
                </a:moveTo>
                <a:cubicBezTo>
                  <a:pt x="1774589" y="0"/>
                  <a:pt x="2286422" y="511833"/>
                  <a:pt x="2286422" y="1143210"/>
                </a:cubicBezTo>
                <a:cubicBezTo>
                  <a:pt x="2286422" y="1419438"/>
                  <a:pt x="2188454" y="1672784"/>
                  <a:pt x="2025368" y="1870398"/>
                </a:cubicBezTo>
                <a:lnTo>
                  <a:pt x="1958372" y="1944113"/>
                </a:lnTo>
                <a:lnTo>
                  <a:pt x="1951584" y="1936644"/>
                </a:lnTo>
                <a:cubicBezTo>
                  <a:pt x="1744703" y="1729763"/>
                  <a:pt x="1458900" y="1601805"/>
                  <a:pt x="1143211" y="1601805"/>
                </a:cubicBezTo>
                <a:cubicBezTo>
                  <a:pt x="827522" y="1601805"/>
                  <a:pt x="541720" y="1729763"/>
                  <a:pt x="334839" y="1936644"/>
                </a:cubicBezTo>
                <a:lnTo>
                  <a:pt x="328051" y="1944113"/>
                </a:lnTo>
                <a:lnTo>
                  <a:pt x="261054" y="1870398"/>
                </a:lnTo>
                <a:cubicBezTo>
                  <a:pt x="97968" y="1672784"/>
                  <a:pt x="0" y="1419438"/>
                  <a:pt x="0" y="1143210"/>
                </a:cubicBezTo>
                <a:cubicBezTo>
                  <a:pt x="0" y="511833"/>
                  <a:pt x="511833" y="0"/>
                  <a:pt x="114321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39000">
                <a:schemeClr val="accent3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  <a:ea typeface="OPPOSans R" panose="00020600040101010101" pitchFamily="18" charset="-122"/>
              </a:rPr>
              <a:t>W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9DC575-9EB8-F2D7-E309-0F00AF7DA796}"/>
              </a:ext>
            </a:extLst>
          </p:cNvPr>
          <p:cNvSpPr/>
          <p:nvPr/>
        </p:nvSpPr>
        <p:spPr>
          <a:xfrm>
            <a:off x="4574747" y="3913714"/>
            <a:ext cx="1707065" cy="1451492"/>
          </a:xfrm>
          <a:custGeom>
            <a:avLst/>
            <a:gdLst>
              <a:gd name="connsiteX0" fmla="*/ 328051 w 2286422"/>
              <a:gd name="connsiteY0" fmla="*/ 0 h 1944112"/>
              <a:gd name="connsiteX1" fmla="*/ 334839 w 2286422"/>
              <a:gd name="connsiteY1" fmla="*/ 7469 h 1944112"/>
              <a:gd name="connsiteX2" fmla="*/ 1143211 w 2286422"/>
              <a:gd name="connsiteY2" fmla="*/ 342307 h 1944112"/>
              <a:gd name="connsiteX3" fmla="*/ 1951583 w 2286422"/>
              <a:gd name="connsiteY3" fmla="*/ 7469 h 1944112"/>
              <a:gd name="connsiteX4" fmla="*/ 1958372 w 2286422"/>
              <a:gd name="connsiteY4" fmla="*/ 0 h 1944112"/>
              <a:gd name="connsiteX5" fmla="*/ 2025368 w 2286422"/>
              <a:gd name="connsiteY5" fmla="*/ 73715 h 1944112"/>
              <a:gd name="connsiteX6" fmla="*/ 2286422 w 2286422"/>
              <a:gd name="connsiteY6" fmla="*/ 800902 h 1944112"/>
              <a:gd name="connsiteX7" fmla="*/ 1143211 w 2286422"/>
              <a:gd name="connsiteY7" fmla="*/ 1944112 h 1944112"/>
              <a:gd name="connsiteX8" fmla="*/ 0 w 2286422"/>
              <a:gd name="connsiteY8" fmla="*/ 800902 h 1944112"/>
              <a:gd name="connsiteX9" fmla="*/ 261054 w 2286422"/>
              <a:gd name="connsiteY9" fmla="*/ 73715 h 194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6422" h="1944112">
                <a:moveTo>
                  <a:pt x="328051" y="0"/>
                </a:moveTo>
                <a:lnTo>
                  <a:pt x="334839" y="7469"/>
                </a:lnTo>
                <a:cubicBezTo>
                  <a:pt x="541720" y="214349"/>
                  <a:pt x="827522" y="342307"/>
                  <a:pt x="1143211" y="342307"/>
                </a:cubicBezTo>
                <a:cubicBezTo>
                  <a:pt x="1458900" y="342307"/>
                  <a:pt x="1744703" y="214349"/>
                  <a:pt x="1951583" y="7469"/>
                </a:cubicBezTo>
                <a:lnTo>
                  <a:pt x="1958372" y="0"/>
                </a:lnTo>
                <a:lnTo>
                  <a:pt x="2025368" y="73715"/>
                </a:lnTo>
                <a:cubicBezTo>
                  <a:pt x="2188454" y="271329"/>
                  <a:pt x="2286422" y="524675"/>
                  <a:pt x="2286422" y="800902"/>
                </a:cubicBezTo>
                <a:cubicBezTo>
                  <a:pt x="2286422" y="1432279"/>
                  <a:pt x="1774589" y="1944112"/>
                  <a:pt x="1143211" y="1944112"/>
                </a:cubicBezTo>
                <a:cubicBezTo>
                  <a:pt x="511833" y="1944112"/>
                  <a:pt x="0" y="1432279"/>
                  <a:pt x="0" y="800902"/>
                </a:cubicBezTo>
                <a:cubicBezTo>
                  <a:pt x="0" y="524675"/>
                  <a:pt x="97968" y="271329"/>
                  <a:pt x="261054" y="737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39000">
                <a:schemeClr val="accent3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  <a:ea typeface="OPPOSans R" panose="00020600040101010101" pitchFamily="18" charset="-122"/>
              </a:rPr>
              <a:t>O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1D6A97C-1B72-81BE-D274-421BA38C8A48}"/>
              </a:ext>
            </a:extLst>
          </p:cNvPr>
          <p:cNvSpPr/>
          <p:nvPr/>
        </p:nvSpPr>
        <p:spPr>
          <a:xfrm>
            <a:off x="6125811" y="3648532"/>
            <a:ext cx="1451493" cy="1707061"/>
          </a:xfrm>
          <a:custGeom>
            <a:avLst/>
            <a:gdLst>
              <a:gd name="connsiteX0" fmla="*/ 800902 w 1944113"/>
              <a:gd name="connsiteY0" fmla="*/ 0 h 2286420"/>
              <a:gd name="connsiteX1" fmla="*/ 1944113 w 1944113"/>
              <a:gd name="connsiteY1" fmla="*/ 1143210 h 2286420"/>
              <a:gd name="connsiteX2" fmla="*/ 800902 w 1944113"/>
              <a:gd name="connsiteY2" fmla="*/ 2286420 h 2286420"/>
              <a:gd name="connsiteX3" fmla="*/ 73714 w 1944113"/>
              <a:gd name="connsiteY3" fmla="*/ 2025367 h 2286420"/>
              <a:gd name="connsiteX4" fmla="*/ 0 w 1944113"/>
              <a:gd name="connsiteY4" fmla="*/ 1958371 h 2286420"/>
              <a:gd name="connsiteX5" fmla="*/ 7470 w 1944113"/>
              <a:gd name="connsiteY5" fmla="*/ 1951582 h 2286420"/>
              <a:gd name="connsiteX6" fmla="*/ 342308 w 1944113"/>
              <a:gd name="connsiteY6" fmla="*/ 1143210 h 2286420"/>
              <a:gd name="connsiteX7" fmla="*/ 7470 w 1944113"/>
              <a:gd name="connsiteY7" fmla="*/ 334839 h 2286420"/>
              <a:gd name="connsiteX8" fmla="*/ 0 w 1944113"/>
              <a:gd name="connsiteY8" fmla="*/ 328050 h 2286420"/>
              <a:gd name="connsiteX9" fmla="*/ 73714 w 1944113"/>
              <a:gd name="connsiteY9" fmla="*/ 261054 h 2286420"/>
              <a:gd name="connsiteX10" fmla="*/ 800902 w 1944113"/>
              <a:gd name="connsiteY10" fmla="*/ 0 h 228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4113" h="2286420">
                <a:moveTo>
                  <a:pt x="800902" y="0"/>
                </a:moveTo>
                <a:cubicBezTo>
                  <a:pt x="1432280" y="0"/>
                  <a:pt x="1944113" y="511833"/>
                  <a:pt x="1944113" y="1143210"/>
                </a:cubicBezTo>
                <a:cubicBezTo>
                  <a:pt x="1944113" y="1774587"/>
                  <a:pt x="1432280" y="2286420"/>
                  <a:pt x="800902" y="2286420"/>
                </a:cubicBezTo>
                <a:cubicBezTo>
                  <a:pt x="524674" y="2286420"/>
                  <a:pt x="271328" y="2188452"/>
                  <a:pt x="73714" y="2025367"/>
                </a:cubicBezTo>
                <a:lnTo>
                  <a:pt x="0" y="1958371"/>
                </a:lnTo>
                <a:lnTo>
                  <a:pt x="7470" y="1951582"/>
                </a:lnTo>
                <a:cubicBezTo>
                  <a:pt x="214350" y="1744701"/>
                  <a:pt x="342308" y="1458899"/>
                  <a:pt x="342308" y="1143210"/>
                </a:cubicBezTo>
                <a:cubicBezTo>
                  <a:pt x="342308" y="827522"/>
                  <a:pt x="214350" y="541719"/>
                  <a:pt x="7470" y="334839"/>
                </a:cubicBezTo>
                <a:lnTo>
                  <a:pt x="0" y="328050"/>
                </a:lnTo>
                <a:lnTo>
                  <a:pt x="73714" y="261054"/>
                </a:lnTo>
                <a:cubicBezTo>
                  <a:pt x="271328" y="97968"/>
                  <a:pt x="524674" y="0"/>
                  <a:pt x="80090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39000">
                <a:schemeClr val="accent3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  <a:ea typeface="OPPOSans R" panose="00020600040101010101" pitchFamily="18" charset="-122"/>
              </a:rPr>
              <a:t>T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2A1203-3AE9-2E6B-6882-6131E14F5922}"/>
              </a:ext>
            </a:extLst>
          </p:cNvPr>
          <p:cNvSpPr txBox="1"/>
          <p:nvPr/>
        </p:nvSpPr>
        <p:spPr>
          <a:xfrm>
            <a:off x="7761126" y="2089724"/>
            <a:ext cx="2005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latin typeface="+mj-ea"/>
                <a:ea typeface="+mj-ea"/>
              </a:rPr>
              <a:t>输入</a:t>
            </a: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effectLst/>
                <a:latin typeface="+mj-ea"/>
                <a:ea typeface="+mj-ea"/>
              </a:rPr>
              <a:t>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2FBC76-05FB-8219-20C3-6CB60D761481}"/>
              </a:ext>
            </a:extLst>
          </p:cNvPr>
          <p:cNvSpPr txBox="1"/>
          <p:nvPr/>
        </p:nvSpPr>
        <p:spPr>
          <a:xfrm>
            <a:off x="7854472" y="2537528"/>
            <a:ext cx="3473548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4843C1-0177-9E25-6BA6-913E73465FD4}"/>
              </a:ext>
            </a:extLst>
          </p:cNvPr>
          <p:cNvSpPr txBox="1"/>
          <p:nvPr/>
        </p:nvSpPr>
        <p:spPr>
          <a:xfrm>
            <a:off x="7761126" y="4123443"/>
            <a:ext cx="2005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effectLst/>
                <a:latin typeface="+mj-ea"/>
                <a:ea typeface="+mj-ea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FEBC57-C132-D5B2-519D-DEE27E03AAB3}"/>
              </a:ext>
            </a:extLst>
          </p:cNvPr>
          <p:cNvSpPr txBox="1"/>
          <p:nvPr/>
        </p:nvSpPr>
        <p:spPr>
          <a:xfrm>
            <a:off x="7854472" y="4571247"/>
            <a:ext cx="3473548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D5D899-58E9-776C-56D9-CA17624ECEA1}"/>
              </a:ext>
            </a:extLst>
          </p:cNvPr>
          <p:cNvSpPr txBox="1"/>
          <p:nvPr/>
        </p:nvSpPr>
        <p:spPr>
          <a:xfrm>
            <a:off x="2415043" y="2089724"/>
            <a:ext cx="2005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latin typeface="+mj-ea"/>
                <a:ea typeface="+mj-ea"/>
              </a:rPr>
              <a:t>输入</a:t>
            </a: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effectLst/>
                <a:latin typeface="+mj-ea"/>
                <a:ea typeface="+mj-ea"/>
              </a:rPr>
              <a:t>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C5E97A-6268-4B02-9059-2F92D9FE53E9}"/>
              </a:ext>
            </a:extLst>
          </p:cNvPr>
          <p:cNvSpPr txBox="1"/>
          <p:nvPr/>
        </p:nvSpPr>
        <p:spPr>
          <a:xfrm>
            <a:off x="863980" y="2537528"/>
            <a:ext cx="3473548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AEACBE-9A04-1B4C-487E-90DE94750888}"/>
              </a:ext>
            </a:extLst>
          </p:cNvPr>
          <p:cNvSpPr txBox="1"/>
          <p:nvPr/>
        </p:nvSpPr>
        <p:spPr>
          <a:xfrm>
            <a:off x="2415043" y="4123443"/>
            <a:ext cx="2005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latin typeface="+mj-ea"/>
                <a:ea typeface="+mj-ea"/>
              </a:rPr>
              <a:t>输入</a:t>
            </a:r>
            <a:r>
              <a:rPr lang="zh-CN" altLang="en-US" sz="2400" dirty="0">
                <a:gradFill>
                  <a:gsLst>
                    <a:gs pos="95402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  <a:gs pos="26000">
                      <a:schemeClr val="accent3"/>
                    </a:gs>
                  </a:gsLst>
                  <a:lin ang="4800000" scaled="0"/>
                </a:gradFill>
                <a:effectLst/>
                <a:latin typeface="+mj-ea"/>
                <a:ea typeface="+mj-ea"/>
              </a:rPr>
              <a:t>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CB5792-D293-065D-13B7-4755AFB7AEC7}"/>
              </a:ext>
            </a:extLst>
          </p:cNvPr>
          <p:cNvSpPr txBox="1"/>
          <p:nvPr/>
        </p:nvSpPr>
        <p:spPr>
          <a:xfrm>
            <a:off x="863980" y="4571247"/>
            <a:ext cx="3473548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</p:spTree>
    <p:extLst>
      <p:ext uri="{BB962C8B-B14F-4D97-AF65-F5344CB8AC3E}">
        <p14:creationId xmlns:p14="http://schemas.microsoft.com/office/powerpoint/2010/main" val="4150705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文本框 127">
            <a:extLst>
              <a:ext uri="{FF2B5EF4-FFF2-40B4-BE49-F238E27FC236}">
                <a16:creationId xmlns:a16="http://schemas.microsoft.com/office/drawing/2014/main" id="{8B6EC61F-A059-B382-D451-495DD3CC0E9F}"/>
              </a:ext>
            </a:extLst>
          </p:cNvPr>
          <p:cNvSpPr txBox="1"/>
          <p:nvPr/>
        </p:nvSpPr>
        <p:spPr>
          <a:xfrm>
            <a:off x="1328609" y="4384017"/>
            <a:ext cx="15873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101600" dist="50800" dir="2700000" algn="tl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输入标题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C48F16B-2230-0505-1F8B-8AD0314348D7}"/>
              </a:ext>
            </a:extLst>
          </p:cNvPr>
          <p:cNvSpPr txBox="1"/>
          <p:nvPr/>
        </p:nvSpPr>
        <p:spPr>
          <a:xfrm>
            <a:off x="1254364" y="4838459"/>
            <a:ext cx="17358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ENYER TITLE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12D63CBC-6246-DDD4-32F0-A51BAF236AB8}"/>
              </a:ext>
            </a:extLst>
          </p:cNvPr>
          <p:cNvSpPr txBox="1"/>
          <p:nvPr/>
        </p:nvSpPr>
        <p:spPr>
          <a:xfrm>
            <a:off x="4011587" y="4384017"/>
            <a:ext cx="15873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101600" dist="50800" dir="2700000" algn="tl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输入标题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766AD05B-C28D-7892-C3A5-5FE13BD089CA}"/>
              </a:ext>
            </a:extLst>
          </p:cNvPr>
          <p:cNvSpPr txBox="1"/>
          <p:nvPr/>
        </p:nvSpPr>
        <p:spPr>
          <a:xfrm>
            <a:off x="3937342" y="4838459"/>
            <a:ext cx="17358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ENYER TITLE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C5E7D2D6-551B-D1B6-7A91-13C31E996FA5}"/>
              </a:ext>
            </a:extLst>
          </p:cNvPr>
          <p:cNvSpPr txBox="1"/>
          <p:nvPr/>
        </p:nvSpPr>
        <p:spPr>
          <a:xfrm>
            <a:off x="6694565" y="4384017"/>
            <a:ext cx="15873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101600" dist="50800" dir="2700000" algn="tl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输入标题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9A39ADAA-2134-C81A-8B4E-13A0301D2494}"/>
              </a:ext>
            </a:extLst>
          </p:cNvPr>
          <p:cNvSpPr txBox="1"/>
          <p:nvPr/>
        </p:nvSpPr>
        <p:spPr>
          <a:xfrm>
            <a:off x="6620320" y="4838459"/>
            <a:ext cx="17358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ENYER TITLE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A9D04094-5BD8-D933-3230-15ADA5F56855}"/>
              </a:ext>
            </a:extLst>
          </p:cNvPr>
          <p:cNvSpPr txBox="1"/>
          <p:nvPr/>
        </p:nvSpPr>
        <p:spPr>
          <a:xfrm>
            <a:off x="9377542" y="4387864"/>
            <a:ext cx="15873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101600" dist="50800" dir="2700000" algn="tl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输入标题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AD564BE0-917A-809C-FC39-477218E443DB}"/>
              </a:ext>
            </a:extLst>
          </p:cNvPr>
          <p:cNvSpPr txBox="1"/>
          <p:nvPr/>
        </p:nvSpPr>
        <p:spPr>
          <a:xfrm>
            <a:off x="9157460" y="4842306"/>
            <a:ext cx="202747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ENYER TITLE</a:t>
            </a:r>
          </a:p>
        </p:txBody>
      </p:sp>
    </p:spTree>
    <p:extLst>
      <p:ext uri="{BB962C8B-B14F-4D97-AF65-F5344CB8AC3E}">
        <p14:creationId xmlns:p14="http://schemas.microsoft.com/office/powerpoint/2010/main" val="866111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6CB3C2E8-1671-1B89-5B4B-69C82D50E74B}"/>
              </a:ext>
            </a:extLst>
          </p:cNvPr>
          <p:cNvSpPr txBox="1"/>
          <p:nvPr/>
        </p:nvSpPr>
        <p:spPr>
          <a:xfrm>
            <a:off x="1383527" y="2052083"/>
            <a:ext cx="40302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34000">
                      <a:srgbClr val="FFC000"/>
                    </a:gs>
                    <a:gs pos="95402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</a:rPr>
              <a:t>PART 04</a:t>
            </a:r>
            <a:endParaRPr lang="zh-CN" altLang="en-US" sz="6600" b="1" dirty="0">
              <a:gradFill>
                <a:gsLst>
                  <a:gs pos="34000">
                    <a:srgbClr val="FFC000"/>
                  </a:gs>
                  <a:gs pos="95402">
                    <a:schemeClr val="accent4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66039C-40BF-058A-66EE-027F394F648C}"/>
              </a:ext>
            </a:extLst>
          </p:cNvPr>
          <p:cNvSpPr txBox="1"/>
          <p:nvPr/>
        </p:nvSpPr>
        <p:spPr>
          <a:xfrm>
            <a:off x="170852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总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FF571F5-36E3-DF93-E32F-E1433B6F5886}"/>
              </a:ext>
            </a:extLst>
          </p:cNvPr>
          <p:cNvSpPr/>
          <p:nvPr/>
        </p:nvSpPr>
        <p:spPr>
          <a:xfrm>
            <a:off x="206692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58AF541-2D7B-CE77-5E6D-35C5ECEC78A1}"/>
              </a:ext>
            </a:extLst>
          </p:cNvPr>
          <p:cNvSpPr/>
          <p:nvPr/>
        </p:nvSpPr>
        <p:spPr>
          <a:xfrm>
            <a:off x="2861994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2D81BAF-DF37-32CF-70FA-C0C9759F6658}"/>
              </a:ext>
            </a:extLst>
          </p:cNvPr>
          <p:cNvSpPr txBox="1"/>
          <p:nvPr/>
        </p:nvSpPr>
        <p:spPr>
          <a:xfrm>
            <a:off x="2503585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结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FC6B832-FC24-2466-7D06-63D146754DEF}"/>
              </a:ext>
            </a:extLst>
          </p:cNvPr>
          <p:cNvSpPr/>
          <p:nvPr/>
        </p:nvSpPr>
        <p:spPr>
          <a:xfrm>
            <a:off x="365705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8DF8A96-BDDA-AAB3-72BD-0683AE63D6A6}"/>
              </a:ext>
            </a:extLst>
          </p:cNvPr>
          <p:cNvSpPr txBox="1"/>
          <p:nvPr/>
        </p:nvSpPr>
        <p:spPr>
          <a:xfrm>
            <a:off x="329865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分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1DAA9AA-DDCC-15BE-DB27-C57A46A04C11}"/>
              </a:ext>
            </a:extLst>
          </p:cNvPr>
          <p:cNvSpPr/>
          <p:nvPr/>
        </p:nvSpPr>
        <p:spPr>
          <a:xfrm>
            <a:off x="4452123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E41F87-124F-418E-8F70-735DF1118B20}"/>
              </a:ext>
            </a:extLst>
          </p:cNvPr>
          <p:cNvSpPr txBox="1"/>
          <p:nvPr/>
        </p:nvSpPr>
        <p:spPr>
          <a:xfrm>
            <a:off x="4093714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析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40B8CB-72CF-ED74-1D75-5AC3FA0CB909}"/>
              </a:ext>
            </a:extLst>
          </p:cNvPr>
          <p:cNvGrpSpPr/>
          <p:nvPr/>
        </p:nvGrpSpPr>
        <p:grpSpPr>
          <a:xfrm>
            <a:off x="1235487" y="4626640"/>
            <a:ext cx="4175668" cy="741037"/>
            <a:chOff x="1417056" y="4626640"/>
            <a:chExt cx="4175668" cy="7410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41F804-3731-E1AD-F623-235D76D71F8A}"/>
                </a:ext>
              </a:extLst>
            </p:cNvPr>
            <p:cNvSpPr txBox="1"/>
            <p:nvPr/>
          </p:nvSpPr>
          <p:spPr>
            <a:xfrm>
              <a:off x="1417056" y="4626640"/>
              <a:ext cx="216000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5B48F68-B200-CB84-BC3E-90B42B92D7D7}"/>
                </a:ext>
              </a:extLst>
            </p:cNvPr>
            <p:cNvSpPr txBox="1"/>
            <p:nvPr/>
          </p:nvSpPr>
          <p:spPr>
            <a:xfrm>
              <a:off x="3432724" y="4626640"/>
              <a:ext cx="2160000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832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057F67-7A4D-E2E4-9B2A-79D4D9093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D9452D-D191-7CF3-D974-2A6E83D9D74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ENYER TITLE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3966C59-2FAC-0C7D-8B24-5531A0038A3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19441" y="1743599"/>
            <a:ext cx="6178010" cy="4386803"/>
          </a:xfrm>
          <a:prstGeom prst="roundRect">
            <a:avLst>
              <a:gd name="adj" fmla="val 5435"/>
            </a:avLst>
          </a:prstGeom>
          <a:solidFill>
            <a:schemeClr val="bg1"/>
          </a:solidFill>
          <a:ln>
            <a:noFill/>
          </a:ln>
          <a:effectLst>
            <a:outerShdw blurRad="241300" sx="99000" sy="99000" algn="ctr" rotWithShape="0">
              <a:schemeClr val="accent3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56" tIns="40828" rIns="81656" bIns="40828" rtlCol="0" anchor="ctr"/>
          <a:lstStyle/>
          <a:p>
            <a:pPr algn="ctr"/>
            <a:endParaRPr lang="en-US" sz="1607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EE50599-A05F-D905-CF57-B71F43ACAE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3019862"/>
              </p:ext>
            </p:extLst>
          </p:nvPr>
        </p:nvGraphicFramePr>
        <p:xfrm>
          <a:off x="914422" y="1853903"/>
          <a:ext cx="5988049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FFBFE837-9F4E-0F2B-4731-075D5EB90B11}"/>
              </a:ext>
            </a:extLst>
          </p:cNvPr>
          <p:cNvSpPr/>
          <p:nvPr/>
        </p:nvSpPr>
        <p:spPr>
          <a:xfrm>
            <a:off x="7452305" y="1972448"/>
            <a:ext cx="1594528" cy="542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83000">
                <a:schemeClr val="accent3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1ED7A3-952C-72E7-CF81-294E938C6D27}"/>
              </a:ext>
            </a:extLst>
          </p:cNvPr>
          <p:cNvSpPr txBox="1"/>
          <p:nvPr/>
        </p:nvSpPr>
        <p:spPr>
          <a:xfrm>
            <a:off x="7452304" y="2678977"/>
            <a:ext cx="3920256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919D84C-4CE0-8990-3263-697B775A3A58}"/>
              </a:ext>
            </a:extLst>
          </p:cNvPr>
          <p:cNvSpPr/>
          <p:nvPr/>
        </p:nvSpPr>
        <p:spPr>
          <a:xfrm>
            <a:off x="7452305" y="4372748"/>
            <a:ext cx="1594528" cy="542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83000">
                <a:schemeClr val="accent3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3DFA24-5D29-3C87-AF59-FB8DE8D27A0D}"/>
              </a:ext>
            </a:extLst>
          </p:cNvPr>
          <p:cNvSpPr txBox="1"/>
          <p:nvPr/>
        </p:nvSpPr>
        <p:spPr>
          <a:xfrm>
            <a:off x="7452304" y="5079277"/>
            <a:ext cx="3920256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FEBC190-7717-1418-59FF-8F6A1E0ADAAA}"/>
              </a:ext>
            </a:extLst>
          </p:cNvPr>
          <p:cNvCxnSpPr/>
          <p:nvPr/>
        </p:nvCxnSpPr>
        <p:spPr>
          <a:xfrm>
            <a:off x="7452304" y="3923872"/>
            <a:ext cx="3920256" cy="0"/>
          </a:xfrm>
          <a:prstGeom prst="line">
            <a:avLst/>
          </a:prstGeom>
          <a:ln>
            <a:solidFill>
              <a:schemeClr val="accent3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92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D3D8E-8DA7-0027-36DB-CA5F3A6D3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4C8858-5D28-0500-2D4D-4859574C0CA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793C6CD-F08A-2B66-A61F-3E65D1D8FA0C}"/>
              </a:ext>
            </a:extLst>
          </p:cNvPr>
          <p:cNvSpPr/>
          <p:nvPr/>
        </p:nvSpPr>
        <p:spPr>
          <a:xfrm>
            <a:off x="2352675" y="1923161"/>
            <a:ext cx="1600200" cy="1600200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683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B3B4EF2-9DC9-18C6-8FBE-A735047339F6}"/>
              </a:ext>
            </a:extLst>
          </p:cNvPr>
          <p:cNvSpPr/>
          <p:nvPr/>
        </p:nvSpPr>
        <p:spPr>
          <a:xfrm>
            <a:off x="2478882" y="2049368"/>
            <a:ext cx="1347786" cy="1347786"/>
          </a:xfrm>
          <a:prstGeom prst="ellipse">
            <a:avLst/>
          </a:prstGeom>
          <a:gradFill>
            <a:gsLst>
              <a:gs pos="0">
                <a:schemeClr val="accent3"/>
              </a:gs>
              <a:gs pos="98000">
                <a:schemeClr val="accent3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6E11FE6-5042-A1BA-A870-352D8A6EB560}"/>
              </a:ext>
            </a:extLst>
          </p:cNvPr>
          <p:cNvGrpSpPr/>
          <p:nvPr/>
        </p:nvGrpSpPr>
        <p:grpSpPr>
          <a:xfrm>
            <a:off x="2806527" y="2302693"/>
            <a:ext cx="692497" cy="841137"/>
            <a:chOff x="2806526" y="2219070"/>
            <a:chExt cx="692497" cy="841137"/>
          </a:xfrm>
        </p:grpSpPr>
        <p:sp>
          <p:nvSpPr>
            <p:cNvPr id="7" name="lab-flask_77311">
              <a:extLst>
                <a:ext uri="{FF2B5EF4-FFF2-40B4-BE49-F238E27FC236}">
                  <a16:creationId xmlns:a16="http://schemas.microsoft.com/office/drawing/2014/main" id="{A086602B-2084-F42F-36B8-CD4B55C29165}"/>
                </a:ext>
              </a:extLst>
            </p:cNvPr>
            <p:cNvSpPr/>
            <p:nvPr/>
          </p:nvSpPr>
          <p:spPr>
            <a:xfrm>
              <a:off x="2971586" y="2219070"/>
              <a:ext cx="362376" cy="504191"/>
            </a:xfrm>
            <a:custGeom>
              <a:avLst/>
              <a:gdLst>
                <a:gd name="connsiteX0" fmla="*/ 264916 w 435254"/>
                <a:gd name="connsiteY0" fmla="*/ 387002 h 605592"/>
                <a:gd name="connsiteX1" fmla="*/ 232980 w 435254"/>
                <a:gd name="connsiteY1" fmla="*/ 444284 h 605592"/>
                <a:gd name="connsiteX2" fmla="*/ 290446 w 435254"/>
                <a:gd name="connsiteY2" fmla="*/ 476076 h 605592"/>
                <a:gd name="connsiteX3" fmla="*/ 322289 w 435254"/>
                <a:gd name="connsiteY3" fmla="*/ 418794 h 605592"/>
                <a:gd name="connsiteX4" fmla="*/ 264916 w 435254"/>
                <a:gd name="connsiteY4" fmla="*/ 387002 h 605592"/>
                <a:gd name="connsiteX5" fmla="*/ 139402 w 435254"/>
                <a:gd name="connsiteY5" fmla="*/ 338432 h 605592"/>
                <a:gd name="connsiteX6" fmla="*/ 295830 w 435254"/>
                <a:gd name="connsiteY6" fmla="*/ 338432 h 605592"/>
                <a:gd name="connsiteX7" fmla="*/ 380961 w 435254"/>
                <a:gd name="connsiteY7" fmla="*/ 497395 h 605592"/>
                <a:gd name="connsiteX8" fmla="*/ 379940 w 435254"/>
                <a:gd name="connsiteY8" fmla="*/ 538271 h 605592"/>
                <a:gd name="connsiteX9" fmla="*/ 344291 w 435254"/>
                <a:gd name="connsiteY9" fmla="*/ 558384 h 605592"/>
                <a:gd name="connsiteX10" fmla="*/ 90941 w 435254"/>
                <a:gd name="connsiteY10" fmla="*/ 558384 h 605592"/>
                <a:gd name="connsiteX11" fmla="*/ 55385 w 435254"/>
                <a:gd name="connsiteY11" fmla="*/ 538271 h 605592"/>
                <a:gd name="connsiteX12" fmla="*/ 54364 w 435254"/>
                <a:gd name="connsiteY12" fmla="*/ 497395 h 605592"/>
                <a:gd name="connsiteX13" fmla="*/ 206517 w 435254"/>
                <a:gd name="connsiteY13" fmla="*/ 242939 h 605592"/>
                <a:gd name="connsiteX14" fmla="*/ 242338 w 435254"/>
                <a:gd name="connsiteY14" fmla="*/ 262869 h 605592"/>
                <a:gd name="connsiteX15" fmla="*/ 222386 w 435254"/>
                <a:gd name="connsiteY15" fmla="*/ 298651 h 605592"/>
                <a:gd name="connsiteX16" fmla="*/ 186565 w 435254"/>
                <a:gd name="connsiteY16" fmla="*/ 278813 h 605592"/>
                <a:gd name="connsiteX17" fmla="*/ 206517 w 435254"/>
                <a:gd name="connsiteY17" fmla="*/ 242939 h 605592"/>
                <a:gd name="connsiteX18" fmla="*/ 247634 w 435254"/>
                <a:gd name="connsiteY18" fmla="*/ 115529 h 605592"/>
                <a:gd name="connsiteX19" fmla="*/ 277725 w 435254"/>
                <a:gd name="connsiteY19" fmla="*/ 132203 h 605592"/>
                <a:gd name="connsiteX20" fmla="*/ 261007 w 435254"/>
                <a:gd name="connsiteY20" fmla="*/ 162123 h 605592"/>
                <a:gd name="connsiteX21" fmla="*/ 231009 w 435254"/>
                <a:gd name="connsiteY21" fmla="*/ 145542 h 605592"/>
                <a:gd name="connsiteX22" fmla="*/ 247634 w 435254"/>
                <a:gd name="connsiteY22" fmla="*/ 115529 h 605592"/>
                <a:gd name="connsiteX23" fmla="*/ 150273 w 435254"/>
                <a:gd name="connsiteY23" fmla="*/ 71748 h 605592"/>
                <a:gd name="connsiteX24" fmla="*/ 150273 w 435254"/>
                <a:gd name="connsiteY24" fmla="*/ 263353 h 605592"/>
                <a:gd name="connsiteX25" fmla="*/ 32555 w 435254"/>
                <a:gd name="connsiteY25" fmla="*/ 483510 h 605592"/>
                <a:gd name="connsiteX26" fmla="*/ 34134 w 435254"/>
                <a:gd name="connsiteY26" fmla="*/ 548769 h 605592"/>
                <a:gd name="connsiteX27" fmla="*/ 90950 w 435254"/>
                <a:gd name="connsiteY27" fmla="*/ 580935 h 605592"/>
                <a:gd name="connsiteX28" fmla="*/ 344304 w 435254"/>
                <a:gd name="connsiteY28" fmla="*/ 580935 h 605592"/>
                <a:gd name="connsiteX29" fmla="*/ 401120 w 435254"/>
                <a:gd name="connsiteY29" fmla="*/ 548769 h 605592"/>
                <a:gd name="connsiteX30" fmla="*/ 402791 w 435254"/>
                <a:gd name="connsiteY30" fmla="*/ 483510 h 605592"/>
                <a:gd name="connsiteX31" fmla="*/ 284981 w 435254"/>
                <a:gd name="connsiteY31" fmla="*/ 263353 h 605592"/>
                <a:gd name="connsiteX32" fmla="*/ 284981 w 435254"/>
                <a:gd name="connsiteY32" fmla="*/ 71748 h 605592"/>
                <a:gd name="connsiteX33" fmla="*/ 96799 w 435254"/>
                <a:gd name="connsiteY33" fmla="*/ 0 h 605592"/>
                <a:gd name="connsiteX34" fmla="*/ 337527 w 435254"/>
                <a:gd name="connsiteY34" fmla="*/ 0 h 605592"/>
                <a:gd name="connsiteX35" fmla="*/ 373548 w 435254"/>
                <a:gd name="connsiteY35" fmla="*/ 35874 h 605592"/>
                <a:gd name="connsiteX36" fmla="*/ 337527 w 435254"/>
                <a:gd name="connsiteY36" fmla="*/ 71748 h 605592"/>
                <a:gd name="connsiteX37" fmla="*/ 309768 w 435254"/>
                <a:gd name="connsiteY37" fmla="*/ 71748 h 605592"/>
                <a:gd name="connsiteX38" fmla="*/ 309768 w 435254"/>
                <a:gd name="connsiteY38" fmla="*/ 257235 h 605592"/>
                <a:gd name="connsiteX39" fmla="*/ 424608 w 435254"/>
                <a:gd name="connsiteY39" fmla="*/ 471923 h 605592"/>
                <a:gd name="connsiteX40" fmla="*/ 422380 w 435254"/>
                <a:gd name="connsiteY40" fmla="*/ 561468 h 605592"/>
                <a:gd name="connsiteX41" fmla="*/ 344304 w 435254"/>
                <a:gd name="connsiteY41" fmla="*/ 605592 h 605592"/>
                <a:gd name="connsiteX42" fmla="*/ 90950 w 435254"/>
                <a:gd name="connsiteY42" fmla="*/ 605592 h 605592"/>
                <a:gd name="connsiteX43" fmla="*/ 12874 w 435254"/>
                <a:gd name="connsiteY43" fmla="*/ 561468 h 605592"/>
                <a:gd name="connsiteX44" fmla="*/ 10646 w 435254"/>
                <a:gd name="connsiteY44" fmla="*/ 471923 h 605592"/>
                <a:gd name="connsiteX45" fmla="*/ 125579 w 435254"/>
                <a:gd name="connsiteY45" fmla="*/ 257235 h 605592"/>
                <a:gd name="connsiteX46" fmla="*/ 125579 w 435254"/>
                <a:gd name="connsiteY46" fmla="*/ 71748 h 605592"/>
                <a:gd name="connsiteX47" fmla="*/ 96799 w 435254"/>
                <a:gd name="connsiteY47" fmla="*/ 71748 h 605592"/>
                <a:gd name="connsiteX48" fmla="*/ 61799 w 435254"/>
                <a:gd name="connsiteY48" fmla="*/ 35874 h 605592"/>
                <a:gd name="connsiteX49" fmla="*/ 96799 w 435254"/>
                <a:gd name="connsiteY4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5254" h="605592">
                  <a:moveTo>
                    <a:pt x="264916" y="387002"/>
                  </a:moveTo>
                  <a:cubicBezTo>
                    <a:pt x="240222" y="393953"/>
                    <a:pt x="225925" y="419628"/>
                    <a:pt x="232980" y="444284"/>
                  </a:cubicBezTo>
                  <a:cubicBezTo>
                    <a:pt x="240036" y="468846"/>
                    <a:pt x="265752" y="483120"/>
                    <a:pt x="290446" y="476076"/>
                  </a:cubicBezTo>
                  <a:cubicBezTo>
                    <a:pt x="315048" y="469032"/>
                    <a:pt x="329344" y="443357"/>
                    <a:pt x="322289" y="418794"/>
                  </a:cubicBezTo>
                  <a:cubicBezTo>
                    <a:pt x="315233" y="394139"/>
                    <a:pt x="289518" y="379957"/>
                    <a:pt x="264916" y="387002"/>
                  </a:cubicBezTo>
                  <a:close/>
                  <a:moveTo>
                    <a:pt x="139402" y="338432"/>
                  </a:moveTo>
                  <a:lnTo>
                    <a:pt x="295830" y="338432"/>
                  </a:lnTo>
                  <a:lnTo>
                    <a:pt x="380961" y="497395"/>
                  </a:lnTo>
                  <a:cubicBezTo>
                    <a:pt x="387831" y="510278"/>
                    <a:pt x="387367" y="525758"/>
                    <a:pt x="379940" y="538271"/>
                  </a:cubicBezTo>
                  <a:cubicBezTo>
                    <a:pt x="372420" y="550784"/>
                    <a:pt x="358866" y="558384"/>
                    <a:pt x="344291" y="558384"/>
                  </a:cubicBezTo>
                  <a:lnTo>
                    <a:pt x="90941" y="558384"/>
                  </a:lnTo>
                  <a:cubicBezTo>
                    <a:pt x="76366" y="558384"/>
                    <a:pt x="62905" y="550784"/>
                    <a:pt x="55385" y="538271"/>
                  </a:cubicBezTo>
                  <a:cubicBezTo>
                    <a:pt x="47865" y="525758"/>
                    <a:pt x="47494" y="510278"/>
                    <a:pt x="54364" y="497395"/>
                  </a:cubicBezTo>
                  <a:close/>
                  <a:moveTo>
                    <a:pt x="206517" y="242939"/>
                  </a:moveTo>
                  <a:cubicBezTo>
                    <a:pt x="221829" y="238582"/>
                    <a:pt x="237884" y="247481"/>
                    <a:pt x="242338" y="262869"/>
                  </a:cubicBezTo>
                  <a:cubicBezTo>
                    <a:pt x="246700" y="278257"/>
                    <a:pt x="237791" y="294201"/>
                    <a:pt x="222386" y="298651"/>
                  </a:cubicBezTo>
                  <a:cubicBezTo>
                    <a:pt x="206981" y="303008"/>
                    <a:pt x="191019" y="294109"/>
                    <a:pt x="186565" y="278813"/>
                  </a:cubicBezTo>
                  <a:cubicBezTo>
                    <a:pt x="182203" y="263425"/>
                    <a:pt x="191112" y="247388"/>
                    <a:pt x="206517" y="242939"/>
                  </a:cubicBezTo>
                  <a:close/>
                  <a:moveTo>
                    <a:pt x="247634" y="115529"/>
                  </a:moveTo>
                  <a:cubicBezTo>
                    <a:pt x="260543" y="111917"/>
                    <a:pt x="274010" y="119327"/>
                    <a:pt x="277725" y="132203"/>
                  </a:cubicBezTo>
                  <a:cubicBezTo>
                    <a:pt x="281347" y="145079"/>
                    <a:pt x="273917" y="158418"/>
                    <a:pt x="261007" y="162123"/>
                  </a:cubicBezTo>
                  <a:cubicBezTo>
                    <a:pt x="248191" y="165829"/>
                    <a:pt x="234724" y="158326"/>
                    <a:pt x="231009" y="145542"/>
                  </a:cubicBezTo>
                  <a:cubicBezTo>
                    <a:pt x="227294" y="132666"/>
                    <a:pt x="234817" y="119235"/>
                    <a:pt x="247634" y="115529"/>
                  </a:cubicBezTo>
                  <a:close/>
                  <a:moveTo>
                    <a:pt x="150273" y="71748"/>
                  </a:moveTo>
                  <a:lnTo>
                    <a:pt x="150273" y="263353"/>
                  </a:lnTo>
                  <a:lnTo>
                    <a:pt x="32555" y="483510"/>
                  </a:lnTo>
                  <a:cubicBezTo>
                    <a:pt x="21601" y="503903"/>
                    <a:pt x="22251" y="528931"/>
                    <a:pt x="34134" y="548769"/>
                  </a:cubicBezTo>
                  <a:cubicBezTo>
                    <a:pt x="46017" y="568606"/>
                    <a:pt x="67834" y="580935"/>
                    <a:pt x="90950" y="580935"/>
                  </a:cubicBezTo>
                  <a:lnTo>
                    <a:pt x="344304" y="580935"/>
                  </a:lnTo>
                  <a:cubicBezTo>
                    <a:pt x="367420" y="580935"/>
                    <a:pt x="389237" y="568606"/>
                    <a:pt x="401120" y="548769"/>
                  </a:cubicBezTo>
                  <a:cubicBezTo>
                    <a:pt x="413096" y="528931"/>
                    <a:pt x="413653" y="503903"/>
                    <a:pt x="402791" y="483510"/>
                  </a:cubicBezTo>
                  <a:lnTo>
                    <a:pt x="284981" y="263353"/>
                  </a:lnTo>
                  <a:lnTo>
                    <a:pt x="284981" y="71748"/>
                  </a:lnTo>
                  <a:close/>
                  <a:moveTo>
                    <a:pt x="96799" y="0"/>
                  </a:moveTo>
                  <a:lnTo>
                    <a:pt x="337527" y="0"/>
                  </a:lnTo>
                  <a:cubicBezTo>
                    <a:pt x="357394" y="0"/>
                    <a:pt x="373548" y="16036"/>
                    <a:pt x="373548" y="35874"/>
                  </a:cubicBezTo>
                  <a:cubicBezTo>
                    <a:pt x="373548" y="55711"/>
                    <a:pt x="357394" y="71748"/>
                    <a:pt x="337527" y="71748"/>
                  </a:cubicBezTo>
                  <a:lnTo>
                    <a:pt x="309768" y="71748"/>
                  </a:lnTo>
                  <a:lnTo>
                    <a:pt x="309768" y="257235"/>
                  </a:lnTo>
                  <a:lnTo>
                    <a:pt x="424608" y="471923"/>
                  </a:lnTo>
                  <a:cubicBezTo>
                    <a:pt x="439555" y="499917"/>
                    <a:pt x="438719" y="534215"/>
                    <a:pt x="422380" y="561468"/>
                  </a:cubicBezTo>
                  <a:cubicBezTo>
                    <a:pt x="406041" y="588721"/>
                    <a:pt x="376147" y="605592"/>
                    <a:pt x="344304" y="605592"/>
                  </a:cubicBezTo>
                  <a:lnTo>
                    <a:pt x="90950" y="605592"/>
                  </a:lnTo>
                  <a:cubicBezTo>
                    <a:pt x="59200" y="605592"/>
                    <a:pt x="29213" y="588721"/>
                    <a:pt x="12874" y="561468"/>
                  </a:cubicBezTo>
                  <a:cubicBezTo>
                    <a:pt x="-3465" y="534215"/>
                    <a:pt x="-4301" y="499917"/>
                    <a:pt x="10646" y="471923"/>
                  </a:cubicBezTo>
                  <a:lnTo>
                    <a:pt x="125579" y="257235"/>
                  </a:lnTo>
                  <a:lnTo>
                    <a:pt x="125579" y="71748"/>
                  </a:lnTo>
                  <a:lnTo>
                    <a:pt x="96799" y="71748"/>
                  </a:lnTo>
                  <a:cubicBezTo>
                    <a:pt x="77396" y="71284"/>
                    <a:pt x="61799" y="55433"/>
                    <a:pt x="61799" y="35874"/>
                  </a:cubicBezTo>
                  <a:cubicBezTo>
                    <a:pt x="61799" y="16407"/>
                    <a:pt x="77396" y="556"/>
                    <a:pt x="967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F21DE91-79AA-59CF-F0B3-ADE725676BDC}"/>
                </a:ext>
              </a:extLst>
            </p:cNvPr>
            <p:cNvSpPr txBox="1"/>
            <p:nvPr/>
          </p:nvSpPr>
          <p:spPr>
            <a:xfrm>
              <a:off x="2806526" y="2783208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9343FB0D-FDB1-71F4-ACAB-50B13A5B1ADD}"/>
              </a:ext>
            </a:extLst>
          </p:cNvPr>
          <p:cNvSpPr/>
          <p:nvPr/>
        </p:nvSpPr>
        <p:spPr>
          <a:xfrm>
            <a:off x="1120140" y="3881501"/>
            <a:ext cx="1600200" cy="1600200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683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4B4ABC2-F93B-812F-84D5-959410AC3232}"/>
              </a:ext>
            </a:extLst>
          </p:cNvPr>
          <p:cNvSpPr/>
          <p:nvPr/>
        </p:nvSpPr>
        <p:spPr>
          <a:xfrm>
            <a:off x="1246347" y="4007708"/>
            <a:ext cx="1347786" cy="1347786"/>
          </a:xfrm>
          <a:prstGeom prst="ellipse">
            <a:avLst/>
          </a:prstGeom>
          <a:gradFill>
            <a:gsLst>
              <a:gs pos="0">
                <a:schemeClr val="accent3"/>
              </a:gs>
              <a:gs pos="98000">
                <a:schemeClr val="accent3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07DECC9-D688-49A0-CDE5-71A61D137C6D}"/>
              </a:ext>
            </a:extLst>
          </p:cNvPr>
          <p:cNvSpPr/>
          <p:nvPr/>
        </p:nvSpPr>
        <p:spPr>
          <a:xfrm>
            <a:off x="3622848" y="3881501"/>
            <a:ext cx="1600200" cy="1600200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683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5348AFE-37A8-5850-91B4-DC42ACCA323F}"/>
              </a:ext>
            </a:extLst>
          </p:cNvPr>
          <p:cNvSpPr/>
          <p:nvPr/>
        </p:nvSpPr>
        <p:spPr>
          <a:xfrm>
            <a:off x="3749055" y="4007708"/>
            <a:ext cx="1347786" cy="1347786"/>
          </a:xfrm>
          <a:prstGeom prst="ellipse">
            <a:avLst/>
          </a:prstGeom>
          <a:gradFill>
            <a:gsLst>
              <a:gs pos="0">
                <a:schemeClr val="accent3"/>
              </a:gs>
              <a:gs pos="98000">
                <a:schemeClr val="accent3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E9EE306-D1B4-98F8-11D6-2AD3F18D342B}"/>
              </a:ext>
            </a:extLst>
          </p:cNvPr>
          <p:cNvGrpSpPr/>
          <p:nvPr/>
        </p:nvGrpSpPr>
        <p:grpSpPr>
          <a:xfrm>
            <a:off x="1573992" y="4278714"/>
            <a:ext cx="692497" cy="805775"/>
            <a:chOff x="1573991" y="4212772"/>
            <a:chExt cx="692497" cy="80577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032BEDB-E105-9310-969C-A7C66C470C88}"/>
                </a:ext>
              </a:extLst>
            </p:cNvPr>
            <p:cNvSpPr txBox="1"/>
            <p:nvPr/>
          </p:nvSpPr>
          <p:spPr>
            <a:xfrm>
              <a:off x="1573991" y="4741548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5" name="shop_346547">
              <a:extLst>
                <a:ext uri="{FF2B5EF4-FFF2-40B4-BE49-F238E27FC236}">
                  <a16:creationId xmlns:a16="http://schemas.microsoft.com/office/drawing/2014/main" id="{1850BDD1-0ABE-4D29-CD98-1DEB346DF3ED}"/>
                </a:ext>
              </a:extLst>
            </p:cNvPr>
            <p:cNvSpPr/>
            <p:nvPr/>
          </p:nvSpPr>
          <p:spPr>
            <a:xfrm>
              <a:off x="1710053" y="4212772"/>
              <a:ext cx="420372" cy="420266"/>
            </a:xfrm>
            <a:custGeom>
              <a:avLst/>
              <a:gdLst>
                <a:gd name="connsiteX0" fmla="*/ 339625 w 606239"/>
                <a:gd name="connsiteY0" fmla="*/ 410867 h 606087"/>
                <a:gd name="connsiteX1" fmla="*/ 339625 w 606239"/>
                <a:gd name="connsiteY1" fmla="*/ 511555 h 606087"/>
                <a:gd name="connsiteX2" fmla="*/ 486677 w 606239"/>
                <a:gd name="connsiteY2" fmla="*/ 511555 h 606087"/>
                <a:gd name="connsiteX3" fmla="*/ 486677 w 606239"/>
                <a:gd name="connsiteY3" fmla="*/ 410867 h 606087"/>
                <a:gd name="connsiteX4" fmla="*/ 117843 w 606239"/>
                <a:gd name="connsiteY4" fmla="*/ 298351 h 606087"/>
                <a:gd name="connsiteX5" fmla="*/ 179572 w 606239"/>
                <a:gd name="connsiteY5" fmla="*/ 324124 h 606087"/>
                <a:gd name="connsiteX6" fmla="*/ 241302 w 606239"/>
                <a:gd name="connsiteY6" fmla="*/ 298351 h 606087"/>
                <a:gd name="connsiteX7" fmla="*/ 303127 w 606239"/>
                <a:gd name="connsiteY7" fmla="*/ 324124 h 606087"/>
                <a:gd name="connsiteX8" fmla="*/ 364856 w 606239"/>
                <a:gd name="connsiteY8" fmla="*/ 298351 h 606087"/>
                <a:gd name="connsiteX9" fmla="*/ 426585 w 606239"/>
                <a:gd name="connsiteY9" fmla="*/ 324124 h 606087"/>
                <a:gd name="connsiteX10" fmla="*/ 488411 w 606239"/>
                <a:gd name="connsiteY10" fmla="*/ 298351 h 606087"/>
                <a:gd name="connsiteX11" fmla="*/ 550140 w 606239"/>
                <a:gd name="connsiteY11" fmla="*/ 324124 h 606087"/>
                <a:gd name="connsiteX12" fmla="*/ 559385 w 606239"/>
                <a:gd name="connsiteY12" fmla="*/ 323547 h 606087"/>
                <a:gd name="connsiteX13" fmla="*/ 559385 w 606239"/>
                <a:gd name="connsiteY13" fmla="*/ 606087 h 606087"/>
                <a:gd name="connsiteX14" fmla="*/ 269518 w 606239"/>
                <a:gd name="connsiteY14" fmla="*/ 606087 h 606087"/>
                <a:gd name="connsiteX15" fmla="*/ 269518 w 606239"/>
                <a:gd name="connsiteY15" fmla="*/ 410867 h 606087"/>
                <a:gd name="connsiteX16" fmla="*/ 123525 w 606239"/>
                <a:gd name="connsiteY16" fmla="*/ 410867 h 606087"/>
                <a:gd name="connsiteX17" fmla="*/ 123525 w 606239"/>
                <a:gd name="connsiteY17" fmla="*/ 606087 h 606087"/>
                <a:gd name="connsiteX18" fmla="*/ 46869 w 606239"/>
                <a:gd name="connsiteY18" fmla="*/ 606087 h 606087"/>
                <a:gd name="connsiteX19" fmla="*/ 46869 w 606239"/>
                <a:gd name="connsiteY19" fmla="*/ 323547 h 606087"/>
                <a:gd name="connsiteX20" fmla="*/ 56018 w 606239"/>
                <a:gd name="connsiteY20" fmla="*/ 324124 h 606087"/>
                <a:gd name="connsiteX21" fmla="*/ 117843 w 606239"/>
                <a:gd name="connsiteY21" fmla="*/ 298351 h 606087"/>
                <a:gd name="connsiteX22" fmla="*/ 194887 w 606239"/>
                <a:gd name="connsiteY22" fmla="*/ 0 h 606087"/>
                <a:gd name="connsiteX23" fmla="*/ 411297 w 606239"/>
                <a:gd name="connsiteY23" fmla="*/ 0 h 606087"/>
                <a:gd name="connsiteX24" fmla="*/ 411297 w 606239"/>
                <a:gd name="connsiteY24" fmla="*/ 55101 h 606087"/>
                <a:gd name="connsiteX25" fmla="*/ 509053 w 606239"/>
                <a:gd name="connsiteY25" fmla="*/ 55101 h 606087"/>
                <a:gd name="connsiteX26" fmla="*/ 599489 w 606239"/>
                <a:gd name="connsiteY26" fmla="*/ 213287 h 606087"/>
                <a:gd name="connsiteX27" fmla="*/ 557401 w 606239"/>
                <a:gd name="connsiteY27" fmla="*/ 298390 h 606087"/>
                <a:gd name="connsiteX28" fmla="*/ 550178 w 606239"/>
                <a:gd name="connsiteY28" fmla="*/ 298774 h 606087"/>
                <a:gd name="connsiteX29" fmla="*/ 488442 w 606239"/>
                <a:gd name="connsiteY29" fmla="*/ 237135 h 606087"/>
                <a:gd name="connsiteX30" fmla="*/ 426611 w 606239"/>
                <a:gd name="connsiteY30" fmla="*/ 298774 h 606087"/>
                <a:gd name="connsiteX31" fmla="*/ 364875 w 606239"/>
                <a:gd name="connsiteY31" fmla="*/ 237135 h 606087"/>
                <a:gd name="connsiteX32" fmla="*/ 303140 w 606239"/>
                <a:gd name="connsiteY32" fmla="*/ 298774 h 606087"/>
                <a:gd name="connsiteX33" fmla="*/ 241309 w 606239"/>
                <a:gd name="connsiteY33" fmla="*/ 237135 h 606087"/>
                <a:gd name="connsiteX34" fmla="*/ 179573 w 606239"/>
                <a:gd name="connsiteY34" fmla="*/ 298774 h 606087"/>
                <a:gd name="connsiteX35" fmla="*/ 117838 w 606239"/>
                <a:gd name="connsiteY35" fmla="*/ 237135 h 606087"/>
                <a:gd name="connsiteX36" fmla="*/ 56007 w 606239"/>
                <a:gd name="connsiteY36" fmla="*/ 298774 h 606087"/>
                <a:gd name="connsiteX37" fmla="*/ 48880 w 606239"/>
                <a:gd name="connsiteY37" fmla="*/ 298390 h 606087"/>
                <a:gd name="connsiteX38" fmla="*/ 6792 w 606239"/>
                <a:gd name="connsiteY38" fmla="*/ 213287 h 606087"/>
                <a:gd name="connsiteX39" fmla="*/ 97228 w 606239"/>
                <a:gd name="connsiteY39" fmla="*/ 55101 h 606087"/>
                <a:gd name="connsiteX40" fmla="*/ 194887 w 606239"/>
                <a:gd name="connsiteY40" fmla="*/ 55101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239" h="606087">
                  <a:moveTo>
                    <a:pt x="339625" y="410867"/>
                  </a:moveTo>
                  <a:lnTo>
                    <a:pt x="339625" y="511555"/>
                  </a:lnTo>
                  <a:lnTo>
                    <a:pt x="486677" y="511555"/>
                  </a:lnTo>
                  <a:lnTo>
                    <a:pt x="486677" y="410867"/>
                  </a:lnTo>
                  <a:close/>
                  <a:moveTo>
                    <a:pt x="117843" y="298351"/>
                  </a:moveTo>
                  <a:cubicBezTo>
                    <a:pt x="133637" y="314315"/>
                    <a:pt x="155497" y="324124"/>
                    <a:pt x="179572" y="324124"/>
                  </a:cubicBezTo>
                  <a:cubicBezTo>
                    <a:pt x="203744" y="324124"/>
                    <a:pt x="225604" y="314315"/>
                    <a:pt x="241302" y="298351"/>
                  </a:cubicBezTo>
                  <a:cubicBezTo>
                    <a:pt x="257095" y="314315"/>
                    <a:pt x="278955" y="324124"/>
                    <a:pt x="303127" y="324124"/>
                  </a:cubicBezTo>
                  <a:cubicBezTo>
                    <a:pt x="327202" y="324124"/>
                    <a:pt x="349063" y="314315"/>
                    <a:pt x="364856" y="298351"/>
                  </a:cubicBezTo>
                  <a:cubicBezTo>
                    <a:pt x="380650" y="314315"/>
                    <a:pt x="402510" y="324124"/>
                    <a:pt x="426585" y="324124"/>
                  </a:cubicBezTo>
                  <a:cubicBezTo>
                    <a:pt x="450757" y="324124"/>
                    <a:pt x="472617" y="314315"/>
                    <a:pt x="488411" y="298351"/>
                  </a:cubicBezTo>
                  <a:cubicBezTo>
                    <a:pt x="504204" y="314315"/>
                    <a:pt x="526065" y="324124"/>
                    <a:pt x="550140" y="324124"/>
                  </a:cubicBezTo>
                  <a:cubicBezTo>
                    <a:pt x="553222" y="324124"/>
                    <a:pt x="556303" y="323932"/>
                    <a:pt x="559385" y="323547"/>
                  </a:cubicBezTo>
                  <a:lnTo>
                    <a:pt x="559385" y="606087"/>
                  </a:lnTo>
                  <a:lnTo>
                    <a:pt x="269518" y="606087"/>
                  </a:lnTo>
                  <a:lnTo>
                    <a:pt x="269518" y="410867"/>
                  </a:lnTo>
                  <a:lnTo>
                    <a:pt x="123525" y="410867"/>
                  </a:lnTo>
                  <a:lnTo>
                    <a:pt x="123525" y="606087"/>
                  </a:lnTo>
                  <a:lnTo>
                    <a:pt x="46869" y="606087"/>
                  </a:lnTo>
                  <a:lnTo>
                    <a:pt x="46869" y="323547"/>
                  </a:lnTo>
                  <a:cubicBezTo>
                    <a:pt x="49854" y="323932"/>
                    <a:pt x="52936" y="324124"/>
                    <a:pt x="56018" y="324124"/>
                  </a:cubicBezTo>
                  <a:cubicBezTo>
                    <a:pt x="80189" y="324124"/>
                    <a:pt x="102050" y="314315"/>
                    <a:pt x="117843" y="298351"/>
                  </a:cubicBezTo>
                  <a:close/>
                  <a:moveTo>
                    <a:pt x="194887" y="0"/>
                  </a:moveTo>
                  <a:lnTo>
                    <a:pt x="411297" y="0"/>
                  </a:lnTo>
                  <a:lnTo>
                    <a:pt x="411297" y="55101"/>
                  </a:lnTo>
                  <a:lnTo>
                    <a:pt x="509053" y="55101"/>
                  </a:lnTo>
                  <a:lnTo>
                    <a:pt x="599489" y="213287"/>
                  </a:lnTo>
                  <a:cubicBezTo>
                    <a:pt x="617884" y="248578"/>
                    <a:pt x="596985" y="293774"/>
                    <a:pt x="557401" y="298390"/>
                  </a:cubicBezTo>
                  <a:cubicBezTo>
                    <a:pt x="554993" y="298678"/>
                    <a:pt x="552585" y="298774"/>
                    <a:pt x="550178" y="298774"/>
                  </a:cubicBezTo>
                  <a:cubicBezTo>
                    <a:pt x="516083" y="298774"/>
                    <a:pt x="488442" y="271176"/>
                    <a:pt x="488442" y="237135"/>
                  </a:cubicBezTo>
                  <a:cubicBezTo>
                    <a:pt x="488442" y="271176"/>
                    <a:pt x="460801" y="298774"/>
                    <a:pt x="426611" y="298774"/>
                  </a:cubicBezTo>
                  <a:cubicBezTo>
                    <a:pt x="392517" y="298774"/>
                    <a:pt x="364875" y="271176"/>
                    <a:pt x="364875" y="237135"/>
                  </a:cubicBezTo>
                  <a:cubicBezTo>
                    <a:pt x="364875" y="271176"/>
                    <a:pt x="337234" y="298774"/>
                    <a:pt x="303140" y="298774"/>
                  </a:cubicBezTo>
                  <a:cubicBezTo>
                    <a:pt x="269046" y="298774"/>
                    <a:pt x="241309" y="271176"/>
                    <a:pt x="241309" y="237135"/>
                  </a:cubicBezTo>
                  <a:cubicBezTo>
                    <a:pt x="241309" y="271176"/>
                    <a:pt x="213667" y="298774"/>
                    <a:pt x="179573" y="298774"/>
                  </a:cubicBezTo>
                  <a:cubicBezTo>
                    <a:pt x="145479" y="298774"/>
                    <a:pt x="117838" y="271176"/>
                    <a:pt x="117838" y="237135"/>
                  </a:cubicBezTo>
                  <a:cubicBezTo>
                    <a:pt x="117838" y="271176"/>
                    <a:pt x="90197" y="298774"/>
                    <a:pt x="56007" y="298774"/>
                  </a:cubicBezTo>
                  <a:cubicBezTo>
                    <a:pt x="53599" y="298774"/>
                    <a:pt x="51191" y="298678"/>
                    <a:pt x="48880" y="298390"/>
                  </a:cubicBezTo>
                  <a:cubicBezTo>
                    <a:pt x="9296" y="293774"/>
                    <a:pt x="-11700" y="248578"/>
                    <a:pt x="6792" y="213287"/>
                  </a:cubicBezTo>
                  <a:lnTo>
                    <a:pt x="97228" y="55101"/>
                  </a:lnTo>
                  <a:lnTo>
                    <a:pt x="194887" y="55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516085-5F2F-A3A2-B1CC-573BEA3F038B}"/>
              </a:ext>
            </a:extLst>
          </p:cNvPr>
          <p:cNvGrpSpPr/>
          <p:nvPr/>
        </p:nvGrpSpPr>
        <p:grpSpPr>
          <a:xfrm>
            <a:off x="4076700" y="4278687"/>
            <a:ext cx="692497" cy="805828"/>
            <a:chOff x="4076699" y="4212719"/>
            <a:chExt cx="692497" cy="80582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CBD6913-D867-201D-7F0E-73D0218249EF}"/>
                </a:ext>
              </a:extLst>
            </p:cNvPr>
            <p:cNvSpPr txBox="1"/>
            <p:nvPr/>
          </p:nvSpPr>
          <p:spPr>
            <a:xfrm>
              <a:off x="4076699" y="4741548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6" name="shop_346547">
              <a:extLst>
                <a:ext uri="{FF2B5EF4-FFF2-40B4-BE49-F238E27FC236}">
                  <a16:creationId xmlns:a16="http://schemas.microsoft.com/office/drawing/2014/main" id="{F7A1C8F4-820E-E8D9-521F-E9D370C39FA8}"/>
                </a:ext>
              </a:extLst>
            </p:cNvPr>
            <p:cNvSpPr/>
            <p:nvPr/>
          </p:nvSpPr>
          <p:spPr>
            <a:xfrm>
              <a:off x="4223085" y="4212719"/>
              <a:ext cx="399724" cy="420372"/>
            </a:xfrm>
            <a:custGeom>
              <a:avLst/>
              <a:gdLst>
                <a:gd name="T0" fmla="*/ 327 w 354"/>
                <a:gd name="T1" fmla="*/ 260 h 373"/>
                <a:gd name="T2" fmla="*/ 99 w 354"/>
                <a:gd name="T3" fmla="*/ 286 h 373"/>
                <a:gd name="T4" fmla="*/ 0 w 354"/>
                <a:gd name="T5" fmla="*/ 95 h 373"/>
                <a:gd name="T6" fmla="*/ 78 w 354"/>
                <a:gd name="T7" fmla="*/ 70 h 373"/>
                <a:gd name="T8" fmla="*/ 144 w 354"/>
                <a:gd name="T9" fmla="*/ 303 h 373"/>
                <a:gd name="T10" fmla="*/ 144 w 354"/>
                <a:gd name="T11" fmla="*/ 373 h 373"/>
                <a:gd name="T12" fmla="*/ 144 w 354"/>
                <a:gd name="T13" fmla="*/ 303 h 373"/>
                <a:gd name="T14" fmla="*/ 253 w 354"/>
                <a:gd name="T15" fmla="*/ 338 h 373"/>
                <a:gd name="T16" fmla="*/ 323 w 354"/>
                <a:gd name="T17" fmla="*/ 338 h 373"/>
                <a:gd name="T18" fmla="*/ 133 w 354"/>
                <a:gd name="T19" fmla="*/ 240 h 373"/>
                <a:gd name="T20" fmla="*/ 153 w 354"/>
                <a:gd name="T21" fmla="*/ 82 h 373"/>
                <a:gd name="T22" fmla="*/ 314 w 354"/>
                <a:gd name="T23" fmla="*/ 68 h 373"/>
                <a:gd name="T24" fmla="*/ 354 w 354"/>
                <a:gd name="T25" fmla="*/ 82 h 373"/>
                <a:gd name="T26" fmla="*/ 133 w 354"/>
                <a:gd name="T27" fmla="*/ 240 h 373"/>
                <a:gd name="T28" fmla="*/ 294 w 354"/>
                <a:gd name="T29" fmla="*/ 82 h 373"/>
                <a:gd name="T30" fmla="*/ 305 w 354"/>
                <a:gd name="T31" fmla="*/ 73 h 373"/>
                <a:gd name="T32" fmla="*/ 191 w 354"/>
                <a:gd name="T33" fmla="*/ 82 h 373"/>
                <a:gd name="T34" fmla="*/ 194 w 354"/>
                <a:gd name="T35" fmla="*/ 76 h 373"/>
                <a:gd name="T36" fmla="*/ 205 w 354"/>
                <a:gd name="T37" fmla="*/ 82 h 373"/>
                <a:gd name="T38" fmla="*/ 204 w 354"/>
                <a:gd name="T39" fmla="*/ 69 h 373"/>
                <a:gd name="T40" fmla="*/ 220 w 354"/>
                <a:gd name="T41" fmla="*/ 82 h 373"/>
                <a:gd name="T42" fmla="*/ 213 w 354"/>
                <a:gd name="T43" fmla="*/ 62 h 373"/>
                <a:gd name="T44" fmla="*/ 236 w 354"/>
                <a:gd name="T45" fmla="*/ 82 h 373"/>
                <a:gd name="T46" fmla="*/ 224 w 354"/>
                <a:gd name="T47" fmla="*/ 54 h 373"/>
                <a:gd name="T48" fmla="*/ 251 w 354"/>
                <a:gd name="T49" fmla="*/ 82 h 373"/>
                <a:gd name="T50" fmla="*/ 234 w 354"/>
                <a:gd name="T51" fmla="*/ 47 h 373"/>
                <a:gd name="T52" fmla="*/ 281 w 354"/>
                <a:gd name="T53" fmla="*/ 82 h 373"/>
                <a:gd name="T54" fmla="*/ 262 w 354"/>
                <a:gd name="T55" fmla="*/ 10 h 373"/>
                <a:gd name="T56" fmla="*/ 281 w 354"/>
                <a:gd name="T57" fmla="*/ 71 h 373"/>
                <a:gd name="T58" fmla="*/ 248 w 354"/>
                <a:gd name="T59" fmla="*/ 37 h 373"/>
                <a:gd name="T60" fmla="*/ 281 w 354"/>
                <a:gd name="T61" fmla="*/ 71 h 373"/>
                <a:gd name="T62" fmla="*/ 243 w 354"/>
                <a:gd name="T63" fmla="*/ 40 h 373"/>
                <a:gd name="T64" fmla="*/ 266 w 354"/>
                <a:gd name="T65" fmla="*/ 8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4" h="373">
                  <a:moveTo>
                    <a:pt x="120" y="260"/>
                  </a:moveTo>
                  <a:lnTo>
                    <a:pt x="327" y="260"/>
                  </a:lnTo>
                  <a:lnTo>
                    <a:pt x="327" y="286"/>
                  </a:lnTo>
                  <a:lnTo>
                    <a:pt x="99" y="286"/>
                  </a:lnTo>
                  <a:lnTo>
                    <a:pt x="58" y="95"/>
                  </a:lnTo>
                  <a:lnTo>
                    <a:pt x="0" y="95"/>
                  </a:lnTo>
                  <a:lnTo>
                    <a:pt x="0" y="70"/>
                  </a:lnTo>
                  <a:lnTo>
                    <a:pt x="78" y="70"/>
                  </a:lnTo>
                  <a:lnTo>
                    <a:pt x="120" y="260"/>
                  </a:lnTo>
                  <a:close/>
                  <a:moveTo>
                    <a:pt x="144" y="303"/>
                  </a:moveTo>
                  <a:cubicBezTo>
                    <a:pt x="124" y="303"/>
                    <a:pt x="109" y="318"/>
                    <a:pt x="109" y="338"/>
                  </a:cubicBezTo>
                  <a:cubicBezTo>
                    <a:pt x="109" y="357"/>
                    <a:pt x="124" y="373"/>
                    <a:pt x="144" y="373"/>
                  </a:cubicBezTo>
                  <a:cubicBezTo>
                    <a:pt x="163" y="373"/>
                    <a:pt x="179" y="357"/>
                    <a:pt x="179" y="338"/>
                  </a:cubicBezTo>
                  <a:cubicBezTo>
                    <a:pt x="179" y="318"/>
                    <a:pt x="163" y="303"/>
                    <a:pt x="144" y="303"/>
                  </a:cubicBezTo>
                  <a:close/>
                  <a:moveTo>
                    <a:pt x="288" y="303"/>
                  </a:moveTo>
                  <a:cubicBezTo>
                    <a:pt x="268" y="303"/>
                    <a:pt x="253" y="318"/>
                    <a:pt x="253" y="338"/>
                  </a:cubicBezTo>
                  <a:cubicBezTo>
                    <a:pt x="253" y="357"/>
                    <a:pt x="268" y="373"/>
                    <a:pt x="288" y="373"/>
                  </a:cubicBezTo>
                  <a:cubicBezTo>
                    <a:pt x="307" y="373"/>
                    <a:pt x="323" y="357"/>
                    <a:pt x="323" y="338"/>
                  </a:cubicBezTo>
                  <a:cubicBezTo>
                    <a:pt x="323" y="318"/>
                    <a:pt x="307" y="303"/>
                    <a:pt x="288" y="303"/>
                  </a:cubicBezTo>
                  <a:close/>
                  <a:moveTo>
                    <a:pt x="133" y="240"/>
                  </a:moveTo>
                  <a:lnTo>
                    <a:pt x="103" y="82"/>
                  </a:lnTo>
                  <a:lnTo>
                    <a:pt x="153" y="82"/>
                  </a:lnTo>
                  <a:lnTo>
                    <a:pt x="264" y="0"/>
                  </a:lnTo>
                  <a:lnTo>
                    <a:pt x="314" y="68"/>
                  </a:lnTo>
                  <a:lnTo>
                    <a:pt x="311" y="82"/>
                  </a:lnTo>
                  <a:lnTo>
                    <a:pt x="354" y="82"/>
                  </a:lnTo>
                  <a:lnTo>
                    <a:pt x="319" y="240"/>
                  </a:lnTo>
                  <a:lnTo>
                    <a:pt x="133" y="240"/>
                  </a:lnTo>
                  <a:close/>
                  <a:moveTo>
                    <a:pt x="305" y="73"/>
                  </a:moveTo>
                  <a:lnTo>
                    <a:pt x="294" y="82"/>
                  </a:lnTo>
                  <a:lnTo>
                    <a:pt x="304" y="82"/>
                  </a:lnTo>
                  <a:lnTo>
                    <a:pt x="305" y="73"/>
                  </a:lnTo>
                  <a:close/>
                  <a:moveTo>
                    <a:pt x="165" y="82"/>
                  </a:moveTo>
                  <a:lnTo>
                    <a:pt x="191" y="82"/>
                  </a:lnTo>
                  <a:lnTo>
                    <a:pt x="189" y="80"/>
                  </a:lnTo>
                  <a:lnTo>
                    <a:pt x="194" y="76"/>
                  </a:lnTo>
                  <a:lnTo>
                    <a:pt x="199" y="82"/>
                  </a:lnTo>
                  <a:lnTo>
                    <a:pt x="205" y="82"/>
                  </a:lnTo>
                  <a:lnTo>
                    <a:pt x="199" y="73"/>
                  </a:lnTo>
                  <a:lnTo>
                    <a:pt x="204" y="69"/>
                  </a:lnTo>
                  <a:lnTo>
                    <a:pt x="213" y="82"/>
                  </a:lnTo>
                  <a:lnTo>
                    <a:pt x="220" y="82"/>
                  </a:lnTo>
                  <a:lnTo>
                    <a:pt x="208" y="66"/>
                  </a:lnTo>
                  <a:lnTo>
                    <a:pt x="213" y="62"/>
                  </a:lnTo>
                  <a:lnTo>
                    <a:pt x="228" y="82"/>
                  </a:lnTo>
                  <a:lnTo>
                    <a:pt x="236" y="82"/>
                  </a:lnTo>
                  <a:lnTo>
                    <a:pt x="219" y="58"/>
                  </a:lnTo>
                  <a:lnTo>
                    <a:pt x="224" y="54"/>
                  </a:lnTo>
                  <a:lnTo>
                    <a:pt x="244" y="82"/>
                  </a:lnTo>
                  <a:lnTo>
                    <a:pt x="251" y="82"/>
                  </a:lnTo>
                  <a:lnTo>
                    <a:pt x="229" y="51"/>
                  </a:lnTo>
                  <a:lnTo>
                    <a:pt x="234" y="47"/>
                  </a:lnTo>
                  <a:lnTo>
                    <a:pt x="259" y="82"/>
                  </a:lnTo>
                  <a:lnTo>
                    <a:pt x="281" y="82"/>
                  </a:lnTo>
                  <a:lnTo>
                    <a:pt x="303" y="66"/>
                  </a:lnTo>
                  <a:lnTo>
                    <a:pt x="262" y="10"/>
                  </a:lnTo>
                  <a:lnTo>
                    <a:pt x="165" y="82"/>
                  </a:lnTo>
                  <a:close/>
                  <a:moveTo>
                    <a:pt x="281" y="71"/>
                  </a:moveTo>
                  <a:lnTo>
                    <a:pt x="253" y="33"/>
                  </a:lnTo>
                  <a:lnTo>
                    <a:pt x="248" y="37"/>
                  </a:lnTo>
                  <a:lnTo>
                    <a:pt x="276" y="74"/>
                  </a:lnTo>
                  <a:lnTo>
                    <a:pt x="281" y="71"/>
                  </a:lnTo>
                  <a:close/>
                  <a:moveTo>
                    <a:pt x="271" y="78"/>
                  </a:moveTo>
                  <a:lnTo>
                    <a:pt x="243" y="40"/>
                  </a:lnTo>
                  <a:lnTo>
                    <a:pt x="238" y="44"/>
                  </a:lnTo>
                  <a:lnTo>
                    <a:pt x="266" y="82"/>
                  </a:lnTo>
                  <a:lnTo>
                    <a:pt x="27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2F269A0-A8A6-46C9-C664-904018DEA928}"/>
              </a:ext>
            </a:extLst>
          </p:cNvPr>
          <p:cNvSpPr/>
          <p:nvPr/>
        </p:nvSpPr>
        <p:spPr>
          <a:xfrm>
            <a:off x="5886450" y="2016729"/>
            <a:ext cx="5391150" cy="3558540"/>
          </a:xfrm>
          <a:prstGeom prst="roundRect">
            <a:avLst>
              <a:gd name="adj" fmla="val 7031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8000">
                <a:schemeClr val="accent2">
                  <a:lumMod val="20000"/>
                  <a:lumOff val="80000"/>
                </a:schemeClr>
              </a:gs>
            </a:gsLst>
            <a:lin ang="16200000" scaled="1"/>
          </a:gra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EA9710D-1A03-1B76-4C78-47C1794BB2C3}"/>
              </a:ext>
            </a:extLst>
          </p:cNvPr>
          <p:cNvSpPr txBox="1"/>
          <p:nvPr/>
        </p:nvSpPr>
        <p:spPr>
          <a:xfrm>
            <a:off x="6468909" y="214135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FADA537-CF88-8900-4CDE-870FEE922D52}"/>
              </a:ext>
            </a:extLst>
          </p:cNvPr>
          <p:cNvSpPr txBox="1"/>
          <p:nvPr/>
        </p:nvSpPr>
        <p:spPr>
          <a:xfrm>
            <a:off x="6468909" y="2550804"/>
            <a:ext cx="4718775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631F9C3-AB5D-B320-0BBD-C9FCB8E5795D}"/>
              </a:ext>
            </a:extLst>
          </p:cNvPr>
          <p:cNvSpPr/>
          <p:nvPr/>
        </p:nvSpPr>
        <p:spPr>
          <a:xfrm>
            <a:off x="6172200" y="2219070"/>
            <a:ext cx="171450" cy="17145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0BC1F68-7037-2444-E9A2-15CF873D37C0}"/>
              </a:ext>
            </a:extLst>
          </p:cNvPr>
          <p:cNvSpPr txBox="1"/>
          <p:nvPr/>
        </p:nvSpPr>
        <p:spPr>
          <a:xfrm>
            <a:off x="6468909" y="329959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93C48E1-8630-6100-7E70-0C9447DF4F08}"/>
              </a:ext>
            </a:extLst>
          </p:cNvPr>
          <p:cNvSpPr txBox="1"/>
          <p:nvPr/>
        </p:nvSpPr>
        <p:spPr>
          <a:xfrm>
            <a:off x="6468909" y="3709044"/>
            <a:ext cx="4718775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等线" panose="02010600030101010101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446DBCB-FA6B-0801-A6C2-E339FFAF2A9B}"/>
              </a:ext>
            </a:extLst>
          </p:cNvPr>
          <p:cNvSpPr/>
          <p:nvPr/>
        </p:nvSpPr>
        <p:spPr>
          <a:xfrm>
            <a:off x="6172200" y="3377310"/>
            <a:ext cx="171450" cy="17145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E9FB1F7-E1AE-D4C1-1FBC-7B95F7821CD6}"/>
              </a:ext>
            </a:extLst>
          </p:cNvPr>
          <p:cNvSpPr txBox="1"/>
          <p:nvPr/>
        </p:nvSpPr>
        <p:spPr>
          <a:xfrm>
            <a:off x="6468909" y="445783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76B121E-BA69-EFD3-D7B1-A1112338AAF8}"/>
              </a:ext>
            </a:extLst>
          </p:cNvPr>
          <p:cNvSpPr txBox="1"/>
          <p:nvPr/>
        </p:nvSpPr>
        <p:spPr>
          <a:xfrm>
            <a:off x="6468909" y="4867284"/>
            <a:ext cx="4718775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等线" panose="02010600030101010101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E0B7A95-AB62-D913-33F6-22205ACEB5E8}"/>
              </a:ext>
            </a:extLst>
          </p:cNvPr>
          <p:cNvSpPr/>
          <p:nvPr/>
        </p:nvSpPr>
        <p:spPr>
          <a:xfrm>
            <a:off x="6172200" y="4535550"/>
            <a:ext cx="171450" cy="17145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B7A8BC3-6866-DE37-3122-80B9771574D8}"/>
              </a:ext>
            </a:extLst>
          </p:cNvPr>
          <p:cNvCxnSpPr/>
          <p:nvPr/>
        </p:nvCxnSpPr>
        <p:spPr>
          <a:xfrm>
            <a:off x="6257925" y="3161030"/>
            <a:ext cx="484187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1BE5E2B-97D5-4D8C-4430-BAC3DFE46886}"/>
              </a:ext>
            </a:extLst>
          </p:cNvPr>
          <p:cNvCxnSpPr/>
          <p:nvPr/>
        </p:nvCxnSpPr>
        <p:spPr>
          <a:xfrm>
            <a:off x="6257925" y="4311650"/>
            <a:ext cx="484187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图形 51">
            <a:extLst>
              <a:ext uri="{FF2B5EF4-FFF2-40B4-BE49-F238E27FC236}">
                <a16:creationId xmlns:a16="http://schemas.microsoft.com/office/drawing/2014/main" id="{D4E81D64-78F0-CCE2-3E32-DD2D74C68F7A}"/>
              </a:ext>
            </a:extLst>
          </p:cNvPr>
          <p:cNvSpPr/>
          <p:nvPr/>
        </p:nvSpPr>
        <p:spPr>
          <a:xfrm rot="5400000">
            <a:off x="3497857" y="3062752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84000">
                <a:schemeClr val="accent3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图形 51">
            <a:extLst>
              <a:ext uri="{FF2B5EF4-FFF2-40B4-BE49-F238E27FC236}">
                <a16:creationId xmlns:a16="http://schemas.microsoft.com/office/drawing/2014/main" id="{7D721C04-EAB6-9984-17A6-66ED24F948B0}"/>
              </a:ext>
            </a:extLst>
          </p:cNvPr>
          <p:cNvSpPr/>
          <p:nvPr/>
        </p:nvSpPr>
        <p:spPr>
          <a:xfrm rot="13500000">
            <a:off x="2742909" y="4249231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84000">
                <a:schemeClr val="accent3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图形 51">
            <a:extLst>
              <a:ext uri="{FF2B5EF4-FFF2-40B4-BE49-F238E27FC236}">
                <a16:creationId xmlns:a16="http://schemas.microsoft.com/office/drawing/2014/main" id="{02F20F26-F48D-0BB1-D944-C5ED0FAD1A9B}"/>
              </a:ext>
            </a:extLst>
          </p:cNvPr>
          <p:cNvSpPr/>
          <p:nvPr/>
        </p:nvSpPr>
        <p:spPr>
          <a:xfrm rot="10800000" flipH="1" flipV="1">
            <a:off x="1714057" y="3062752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84000">
                <a:schemeClr val="accent3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509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78CDF2-60CD-8E57-D995-2449ED25E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A9EB11-E0B2-F56D-A0E3-F2267893F84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44AA54DC-3F37-8798-FF35-22511DE380C6}"/>
              </a:ext>
            </a:extLst>
          </p:cNvPr>
          <p:cNvSpPr/>
          <p:nvPr/>
        </p:nvSpPr>
        <p:spPr>
          <a:xfrm rot="335536">
            <a:off x="3970087" y="3437337"/>
            <a:ext cx="4233829" cy="591021"/>
          </a:xfrm>
          <a:prstGeom prst="ellipse">
            <a:avLst/>
          </a:prstGeom>
          <a:gradFill>
            <a:gsLst>
              <a:gs pos="17000">
                <a:schemeClr val="accent4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F4078B6-F693-A9D3-8462-01759F50799B}"/>
              </a:ext>
            </a:extLst>
          </p:cNvPr>
          <p:cNvSpPr/>
          <p:nvPr/>
        </p:nvSpPr>
        <p:spPr>
          <a:xfrm rot="1324234">
            <a:off x="3908727" y="3240670"/>
            <a:ext cx="4503997" cy="920646"/>
          </a:xfrm>
          <a:custGeom>
            <a:avLst/>
            <a:gdLst>
              <a:gd name="connsiteX0" fmla="*/ 2200062 w 4400126"/>
              <a:gd name="connsiteY0" fmla="*/ 76200 h 1159540"/>
              <a:gd name="connsiteX1" fmla="*/ 245320 w 4400126"/>
              <a:gd name="connsiteY1" fmla="*/ 579770 h 1159540"/>
              <a:gd name="connsiteX2" fmla="*/ 2200062 w 4400126"/>
              <a:gd name="connsiteY2" fmla="*/ 1083340 h 1159540"/>
              <a:gd name="connsiteX3" fmla="*/ 4154804 w 4400126"/>
              <a:gd name="connsiteY3" fmla="*/ 579770 h 1159540"/>
              <a:gd name="connsiteX4" fmla="*/ 2200062 w 4400126"/>
              <a:gd name="connsiteY4" fmla="*/ 76200 h 1159540"/>
              <a:gd name="connsiteX5" fmla="*/ 2200063 w 4400126"/>
              <a:gd name="connsiteY5" fmla="*/ 0 h 1159540"/>
              <a:gd name="connsiteX6" fmla="*/ 4400126 w 4400126"/>
              <a:gd name="connsiteY6" fmla="*/ 579770 h 1159540"/>
              <a:gd name="connsiteX7" fmla="*/ 2200063 w 4400126"/>
              <a:gd name="connsiteY7" fmla="*/ 1159540 h 1159540"/>
              <a:gd name="connsiteX8" fmla="*/ 0 w 4400126"/>
              <a:gd name="connsiteY8" fmla="*/ 579770 h 1159540"/>
              <a:gd name="connsiteX9" fmla="*/ 2200063 w 4400126"/>
              <a:gd name="connsiteY9" fmla="*/ 0 h 11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0126" h="1159540">
                <a:moveTo>
                  <a:pt x="2200062" y="76200"/>
                </a:moveTo>
                <a:cubicBezTo>
                  <a:pt x="1120488" y="76200"/>
                  <a:pt x="245320" y="301656"/>
                  <a:pt x="245320" y="579770"/>
                </a:cubicBezTo>
                <a:cubicBezTo>
                  <a:pt x="245320" y="857884"/>
                  <a:pt x="1120488" y="1083340"/>
                  <a:pt x="2200062" y="1083340"/>
                </a:cubicBezTo>
                <a:cubicBezTo>
                  <a:pt x="3279636" y="1083340"/>
                  <a:pt x="4154804" y="857884"/>
                  <a:pt x="4154804" y="579770"/>
                </a:cubicBezTo>
                <a:cubicBezTo>
                  <a:pt x="4154804" y="301656"/>
                  <a:pt x="3279636" y="76200"/>
                  <a:pt x="2200062" y="76200"/>
                </a:cubicBezTo>
                <a:close/>
                <a:moveTo>
                  <a:pt x="2200063" y="0"/>
                </a:moveTo>
                <a:cubicBezTo>
                  <a:pt x="3415124" y="0"/>
                  <a:pt x="4400126" y="259572"/>
                  <a:pt x="4400126" y="579770"/>
                </a:cubicBezTo>
                <a:cubicBezTo>
                  <a:pt x="4400126" y="899968"/>
                  <a:pt x="3415124" y="1159540"/>
                  <a:pt x="2200063" y="1159540"/>
                </a:cubicBezTo>
                <a:cubicBezTo>
                  <a:pt x="985002" y="1159540"/>
                  <a:pt x="0" y="899968"/>
                  <a:pt x="0" y="579770"/>
                </a:cubicBezTo>
                <a:cubicBezTo>
                  <a:pt x="0" y="259572"/>
                  <a:pt x="985002" y="0"/>
                  <a:pt x="2200063" y="0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1400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82C249F-A4F9-C66D-D8EA-D5F504A7FD48}"/>
              </a:ext>
            </a:extLst>
          </p:cNvPr>
          <p:cNvSpPr/>
          <p:nvPr/>
        </p:nvSpPr>
        <p:spPr>
          <a:xfrm>
            <a:off x="5453146" y="2630201"/>
            <a:ext cx="1238063" cy="123806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user_209046">
            <a:extLst>
              <a:ext uri="{FF2B5EF4-FFF2-40B4-BE49-F238E27FC236}">
                <a16:creationId xmlns:a16="http://schemas.microsoft.com/office/drawing/2014/main" id="{F6010695-C25B-BFE4-CF1D-71C79007B0D9}"/>
              </a:ext>
            </a:extLst>
          </p:cNvPr>
          <p:cNvSpPr/>
          <p:nvPr/>
        </p:nvSpPr>
        <p:spPr>
          <a:xfrm>
            <a:off x="5871485" y="2855965"/>
            <a:ext cx="508525" cy="45856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1DE83E1-3790-E0C8-BD8F-3CB33E57C27F}"/>
              </a:ext>
            </a:extLst>
          </p:cNvPr>
          <p:cNvSpPr txBox="1"/>
          <p:nvPr/>
        </p:nvSpPr>
        <p:spPr>
          <a:xfrm>
            <a:off x="5556672" y="3402113"/>
            <a:ext cx="1031011" cy="3077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804F5F3F-DD7C-352C-A4D3-5566C72CD1F7}"/>
              </a:ext>
            </a:extLst>
          </p:cNvPr>
          <p:cNvSpPr/>
          <p:nvPr/>
        </p:nvSpPr>
        <p:spPr>
          <a:xfrm rot="20169977">
            <a:off x="4260039" y="3455829"/>
            <a:ext cx="3624274" cy="591021"/>
          </a:xfrm>
          <a:prstGeom prst="ellipse">
            <a:avLst/>
          </a:prstGeom>
          <a:noFill/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user_209046">
            <a:extLst>
              <a:ext uri="{FF2B5EF4-FFF2-40B4-BE49-F238E27FC236}">
                <a16:creationId xmlns:a16="http://schemas.microsoft.com/office/drawing/2014/main" id="{BAB91A3E-E3B6-440C-9F63-505EBF589E0D}"/>
              </a:ext>
            </a:extLst>
          </p:cNvPr>
          <p:cNvSpPr/>
          <p:nvPr/>
        </p:nvSpPr>
        <p:spPr>
          <a:xfrm>
            <a:off x="8428368" y="4337495"/>
            <a:ext cx="370981" cy="313556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8" name="dna-scheme_72281">
            <a:extLst>
              <a:ext uri="{FF2B5EF4-FFF2-40B4-BE49-F238E27FC236}">
                <a16:creationId xmlns:a16="http://schemas.microsoft.com/office/drawing/2014/main" id="{808B6468-0544-4071-54BE-9899BCA2A66D}"/>
              </a:ext>
            </a:extLst>
          </p:cNvPr>
          <p:cNvSpPr/>
          <p:nvPr/>
        </p:nvSpPr>
        <p:spPr>
          <a:xfrm>
            <a:off x="7807196" y="2694109"/>
            <a:ext cx="327732" cy="325626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49CE719E-B3BC-FC71-4162-64933DC02F86}"/>
              </a:ext>
            </a:extLst>
          </p:cNvPr>
          <p:cNvSpPr/>
          <p:nvPr/>
        </p:nvSpPr>
        <p:spPr>
          <a:xfrm>
            <a:off x="3368565" y="2244754"/>
            <a:ext cx="730463" cy="730463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user_209046">
            <a:extLst>
              <a:ext uri="{FF2B5EF4-FFF2-40B4-BE49-F238E27FC236}">
                <a16:creationId xmlns:a16="http://schemas.microsoft.com/office/drawing/2014/main" id="{AAC82157-19C7-183C-7B08-E592C131E4EC}"/>
              </a:ext>
            </a:extLst>
          </p:cNvPr>
          <p:cNvSpPr/>
          <p:nvPr/>
        </p:nvSpPr>
        <p:spPr>
          <a:xfrm>
            <a:off x="3573307" y="2414471"/>
            <a:ext cx="342110" cy="391029"/>
          </a:xfrm>
          <a:custGeom>
            <a:avLst/>
            <a:gdLst>
              <a:gd name="T0" fmla="*/ 8582 w 9077"/>
              <a:gd name="T1" fmla="*/ 4538 h 10373"/>
              <a:gd name="T2" fmla="*/ 9077 w 9077"/>
              <a:gd name="T3" fmla="*/ 4538 h 10373"/>
              <a:gd name="T4" fmla="*/ 9077 w 9077"/>
              <a:gd name="T5" fmla="*/ 9151 h 10373"/>
              <a:gd name="T6" fmla="*/ 7855 w 9077"/>
              <a:gd name="T7" fmla="*/ 10373 h 10373"/>
              <a:gd name="T8" fmla="*/ 4789 w 9077"/>
              <a:gd name="T9" fmla="*/ 10373 h 10373"/>
              <a:gd name="T10" fmla="*/ 4539 w 9077"/>
              <a:gd name="T11" fmla="*/ 10123 h 10373"/>
              <a:gd name="T12" fmla="*/ 4539 w 9077"/>
              <a:gd name="T13" fmla="*/ 9562 h 10373"/>
              <a:gd name="T14" fmla="*/ 4789 w 9077"/>
              <a:gd name="T15" fmla="*/ 9312 h 10373"/>
              <a:gd name="T16" fmla="*/ 7532 w 9077"/>
              <a:gd name="T17" fmla="*/ 9312 h 10373"/>
              <a:gd name="T18" fmla="*/ 8106 w 9077"/>
              <a:gd name="T19" fmla="*/ 8738 h 10373"/>
              <a:gd name="T20" fmla="*/ 8106 w 9077"/>
              <a:gd name="T21" fmla="*/ 7780 h 10373"/>
              <a:gd name="T22" fmla="*/ 6734 w 9077"/>
              <a:gd name="T23" fmla="*/ 7780 h 10373"/>
              <a:gd name="T24" fmla="*/ 6484 w 9077"/>
              <a:gd name="T25" fmla="*/ 7530 h 10373"/>
              <a:gd name="T26" fmla="*/ 6484 w 9077"/>
              <a:gd name="T27" fmla="*/ 4788 h 10373"/>
              <a:gd name="T28" fmla="*/ 6734 w 9077"/>
              <a:gd name="T29" fmla="*/ 4538 h 10373"/>
              <a:gd name="T30" fmla="*/ 8582 w 9077"/>
              <a:gd name="T31" fmla="*/ 4538 h 10373"/>
              <a:gd name="T32" fmla="*/ 8087 w 9077"/>
              <a:gd name="T33" fmla="*/ 4538 h 10373"/>
              <a:gd name="T34" fmla="*/ 8087 w 9077"/>
              <a:gd name="T35" fmla="*/ 4520 h 10373"/>
              <a:gd name="T36" fmla="*/ 4521 w 9077"/>
              <a:gd name="T37" fmla="*/ 972 h 10373"/>
              <a:gd name="T38" fmla="*/ 955 w 9077"/>
              <a:gd name="T39" fmla="*/ 4520 h 10373"/>
              <a:gd name="T40" fmla="*/ 955 w 9077"/>
              <a:gd name="T41" fmla="*/ 4538 h 10373"/>
              <a:gd name="T42" fmla="*/ 0 w 9077"/>
              <a:gd name="T43" fmla="*/ 4538 h 10373"/>
              <a:gd name="T44" fmla="*/ 0 w 9077"/>
              <a:gd name="T45" fmla="*/ 6558 h 10373"/>
              <a:gd name="T46" fmla="*/ 1222 w 9077"/>
              <a:gd name="T47" fmla="*/ 7781 h 10373"/>
              <a:gd name="T48" fmla="*/ 2343 w 9077"/>
              <a:gd name="T49" fmla="*/ 7781 h 10373"/>
              <a:gd name="T50" fmla="*/ 2593 w 9077"/>
              <a:gd name="T51" fmla="*/ 7531 h 10373"/>
              <a:gd name="T52" fmla="*/ 2593 w 9077"/>
              <a:gd name="T53" fmla="*/ 4788 h 10373"/>
              <a:gd name="T54" fmla="*/ 2343 w 9077"/>
              <a:gd name="T55" fmla="*/ 4538 h 10373"/>
              <a:gd name="T56" fmla="*/ 0 w 9077"/>
              <a:gd name="T57" fmla="*/ 4538 h 10373"/>
              <a:gd name="T58" fmla="*/ 0 w 9077"/>
              <a:gd name="T59" fmla="*/ 4516 h 10373"/>
              <a:gd name="T60" fmla="*/ 4539 w 9077"/>
              <a:gd name="T61" fmla="*/ 0 h 10373"/>
              <a:gd name="T62" fmla="*/ 9077 w 9077"/>
              <a:gd name="T63" fmla="*/ 4516 h 10373"/>
              <a:gd name="T64" fmla="*/ 9077 w 9077"/>
              <a:gd name="T65" fmla="*/ 4538 h 10373"/>
              <a:gd name="T66" fmla="*/ 8582 w 9077"/>
              <a:gd name="T67" fmla="*/ 4538 h 10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77" h="10373">
                <a:moveTo>
                  <a:pt x="8582" y="4538"/>
                </a:moveTo>
                <a:lnTo>
                  <a:pt x="9077" y="4538"/>
                </a:lnTo>
                <a:lnTo>
                  <a:pt x="9077" y="9151"/>
                </a:lnTo>
                <a:cubicBezTo>
                  <a:pt x="9077" y="9826"/>
                  <a:pt x="8530" y="10373"/>
                  <a:pt x="7855" y="10373"/>
                </a:cubicBezTo>
                <a:lnTo>
                  <a:pt x="4789" y="10373"/>
                </a:lnTo>
                <a:cubicBezTo>
                  <a:pt x="4651" y="10373"/>
                  <a:pt x="4539" y="10261"/>
                  <a:pt x="4539" y="10123"/>
                </a:cubicBezTo>
                <a:lnTo>
                  <a:pt x="4539" y="9562"/>
                </a:lnTo>
                <a:cubicBezTo>
                  <a:pt x="4539" y="9425"/>
                  <a:pt x="4651" y="9312"/>
                  <a:pt x="4789" y="9312"/>
                </a:cubicBezTo>
                <a:lnTo>
                  <a:pt x="7532" y="9312"/>
                </a:lnTo>
                <a:cubicBezTo>
                  <a:pt x="7850" y="9312"/>
                  <a:pt x="8106" y="9055"/>
                  <a:pt x="8106" y="8738"/>
                </a:cubicBezTo>
                <a:lnTo>
                  <a:pt x="8106" y="7780"/>
                </a:lnTo>
                <a:lnTo>
                  <a:pt x="6734" y="7780"/>
                </a:lnTo>
                <a:cubicBezTo>
                  <a:pt x="6596" y="7780"/>
                  <a:pt x="6484" y="7667"/>
                  <a:pt x="6484" y="7530"/>
                </a:cubicBezTo>
                <a:lnTo>
                  <a:pt x="6484" y="4788"/>
                </a:lnTo>
                <a:cubicBezTo>
                  <a:pt x="6484" y="4651"/>
                  <a:pt x="6596" y="4538"/>
                  <a:pt x="6734" y="4538"/>
                </a:cubicBezTo>
                <a:lnTo>
                  <a:pt x="8582" y="4538"/>
                </a:lnTo>
                <a:lnTo>
                  <a:pt x="8087" y="4538"/>
                </a:lnTo>
                <a:lnTo>
                  <a:pt x="8087" y="4520"/>
                </a:lnTo>
                <a:cubicBezTo>
                  <a:pt x="8087" y="2560"/>
                  <a:pt x="6491" y="972"/>
                  <a:pt x="4521" y="972"/>
                </a:cubicBezTo>
                <a:cubicBezTo>
                  <a:pt x="2552" y="972"/>
                  <a:pt x="955" y="2561"/>
                  <a:pt x="955" y="4520"/>
                </a:cubicBezTo>
                <a:lnTo>
                  <a:pt x="955" y="4538"/>
                </a:lnTo>
                <a:lnTo>
                  <a:pt x="0" y="4538"/>
                </a:lnTo>
                <a:lnTo>
                  <a:pt x="0" y="6558"/>
                </a:lnTo>
                <a:cubicBezTo>
                  <a:pt x="0" y="7233"/>
                  <a:pt x="547" y="7781"/>
                  <a:pt x="1222" y="7781"/>
                </a:cubicBezTo>
                <a:lnTo>
                  <a:pt x="2343" y="7781"/>
                </a:lnTo>
                <a:cubicBezTo>
                  <a:pt x="2481" y="7781"/>
                  <a:pt x="2593" y="7668"/>
                  <a:pt x="2593" y="7531"/>
                </a:cubicBezTo>
                <a:lnTo>
                  <a:pt x="2593" y="4788"/>
                </a:lnTo>
                <a:cubicBezTo>
                  <a:pt x="2593" y="4651"/>
                  <a:pt x="2481" y="4538"/>
                  <a:pt x="2343" y="4538"/>
                </a:cubicBezTo>
                <a:lnTo>
                  <a:pt x="0" y="4538"/>
                </a:lnTo>
                <a:lnTo>
                  <a:pt x="0" y="4516"/>
                </a:lnTo>
                <a:cubicBezTo>
                  <a:pt x="0" y="2022"/>
                  <a:pt x="2032" y="0"/>
                  <a:pt x="4539" y="0"/>
                </a:cubicBezTo>
                <a:cubicBezTo>
                  <a:pt x="7045" y="0"/>
                  <a:pt x="9077" y="2021"/>
                  <a:pt x="9077" y="4516"/>
                </a:cubicBezTo>
                <a:lnTo>
                  <a:pt x="9077" y="4538"/>
                </a:lnTo>
                <a:lnTo>
                  <a:pt x="8582" y="45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user_209046">
            <a:extLst>
              <a:ext uri="{FF2B5EF4-FFF2-40B4-BE49-F238E27FC236}">
                <a16:creationId xmlns:a16="http://schemas.microsoft.com/office/drawing/2014/main" id="{E4D79DDD-7E7D-CC42-A556-A34392121225}"/>
              </a:ext>
            </a:extLst>
          </p:cNvPr>
          <p:cNvSpPr/>
          <p:nvPr/>
        </p:nvSpPr>
        <p:spPr>
          <a:xfrm>
            <a:off x="4049981" y="4235205"/>
            <a:ext cx="288021" cy="354706"/>
          </a:xfrm>
          <a:custGeom>
            <a:avLst/>
            <a:gdLst>
              <a:gd name="T0" fmla="*/ 7781 w 8430"/>
              <a:gd name="T1" fmla="*/ 7127 h 10381"/>
              <a:gd name="T2" fmla="*/ 7559 w 8430"/>
              <a:gd name="T3" fmla="*/ 7127 h 10381"/>
              <a:gd name="T4" fmla="*/ 7559 w 8430"/>
              <a:gd name="T5" fmla="*/ 6663 h 10381"/>
              <a:gd name="T6" fmla="*/ 6498 w 8430"/>
              <a:gd name="T7" fmla="*/ 5838 h 10381"/>
              <a:gd name="T8" fmla="*/ 6485 w 8430"/>
              <a:gd name="T9" fmla="*/ 5838 h 10381"/>
              <a:gd name="T10" fmla="*/ 6485 w 8430"/>
              <a:gd name="T11" fmla="*/ 5189 h 10381"/>
              <a:gd name="T12" fmla="*/ 1298 w 8430"/>
              <a:gd name="T13" fmla="*/ 5189 h 10381"/>
              <a:gd name="T14" fmla="*/ 1298 w 8430"/>
              <a:gd name="T15" fmla="*/ 6486 h 10381"/>
              <a:gd name="T16" fmla="*/ 5409 w 8430"/>
              <a:gd name="T17" fmla="*/ 6486 h 10381"/>
              <a:gd name="T18" fmla="*/ 5409 w 8430"/>
              <a:gd name="T19" fmla="*/ 7134 h 10381"/>
              <a:gd name="T20" fmla="*/ 1296 w 8430"/>
              <a:gd name="T21" fmla="*/ 7134 h 10381"/>
              <a:gd name="T22" fmla="*/ 1296 w 8430"/>
              <a:gd name="T23" fmla="*/ 8432 h 10381"/>
              <a:gd name="T24" fmla="*/ 3890 w 8430"/>
              <a:gd name="T25" fmla="*/ 8432 h 10381"/>
              <a:gd name="T26" fmla="*/ 3890 w 8430"/>
              <a:gd name="T27" fmla="*/ 8442 h 10381"/>
              <a:gd name="T28" fmla="*/ 4533 w 8430"/>
              <a:gd name="T29" fmla="*/ 9280 h 10381"/>
              <a:gd name="T30" fmla="*/ 5408 w 8430"/>
              <a:gd name="T31" fmla="*/ 9280 h 10381"/>
              <a:gd name="T32" fmla="*/ 5408 w 8430"/>
              <a:gd name="T33" fmla="*/ 10377 h 10381"/>
              <a:gd name="T34" fmla="*/ 649 w 8430"/>
              <a:gd name="T35" fmla="*/ 10377 h 10381"/>
              <a:gd name="T36" fmla="*/ 0 w 8430"/>
              <a:gd name="T37" fmla="*/ 9728 h 10381"/>
              <a:gd name="T38" fmla="*/ 0 w 8430"/>
              <a:gd name="T39" fmla="*/ 3251 h 10381"/>
              <a:gd name="T40" fmla="*/ 3241 w 8430"/>
              <a:gd name="T41" fmla="*/ 3251 h 10381"/>
              <a:gd name="T42" fmla="*/ 3241 w 8430"/>
              <a:gd name="T43" fmla="*/ 3243 h 10381"/>
              <a:gd name="T44" fmla="*/ 3243 w 8430"/>
              <a:gd name="T45" fmla="*/ 3243 h 10381"/>
              <a:gd name="T46" fmla="*/ 3243 w 8430"/>
              <a:gd name="T47" fmla="*/ 1 h 10381"/>
              <a:gd name="T48" fmla="*/ 7134 w 8430"/>
              <a:gd name="T49" fmla="*/ 1 h 10381"/>
              <a:gd name="T50" fmla="*/ 7783 w 8430"/>
              <a:gd name="T51" fmla="*/ 649 h 10381"/>
              <a:gd name="T52" fmla="*/ 7783 w 8430"/>
              <a:gd name="T53" fmla="*/ 7127 h 10381"/>
              <a:gd name="T54" fmla="*/ 7781 w 8430"/>
              <a:gd name="T55" fmla="*/ 7127 h 10381"/>
              <a:gd name="T56" fmla="*/ 2594 w 8430"/>
              <a:gd name="T57" fmla="*/ 0 h 10381"/>
              <a:gd name="T58" fmla="*/ 2594 w 8430"/>
              <a:gd name="T59" fmla="*/ 2594 h 10381"/>
              <a:gd name="T60" fmla="*/ 0 w 8430"/>
              <a:gd name="T61" fmla="*/ 2594 h 10381"/>
              <a:gd name="T62" fmla="*/ 2594 w 8430"/>
              <a:gd name="T63" fmla="*/ 0 h 10381"/>
              <a:gd name="T64" fmla="*/ 7954 w 8430"/>
              <a:gd name="T65" fmla="*/ 7947 h 10381"/>
              <a:gd name="T66" fmla="*/ 8430 w 8430"/>
              <a:gd name="T67" fmla="*/ 8424 h 10381"/>
              <a:gd name="T68" fmla="*/ 8430 w 8430"/>
              <a:gd name="T69" fmla="*/ 8444 h 10381"/>
              <a:gd name="T70" fmla="*/ 7954 w 8430"/>
              <a:gd name="T71" fmla="*/ 8922 h 10381"/>
              <a:gd name="T72" fmla="*/ 6971 w 8430"/>
              <a:gd name="T73" fmla="*/ 8922 h 10381"/>
              <a:gd name="T74" fmla="*/ 6971 w 8430"/>
              <a:gd name="T75" fmla="*/ 9901 h 10381"/>
              <a:gd name="T76" fmla="*/ 6495 w 8430"/>
              <a:gd name="T77" fmla="*/ 10378 h 10381"/>
              <a:gd name="T78" fmla="*/ 6480 w 8430"/>
              <a:gd name="T79" fmla="*/ 10378 h 10381"/>
              <a:gd name="T80" fmla="*/ 5999 w 8430"/>
              <a:gd name="T81" fmla="*/ 9907 h 10381"/>
              <a:gd name="T82" fmla="*/ 5999 w 8430"/>
              <a:gd name="T83" fmla="*/ 8922 h 10381"/>
              <a:gd name="T84" fmla="*/ 5021 w 8430"/>
              <a:gd name="T85" fmla="*/ 8922 h 10381"/>
              <a:gd name="T86" fmla="*/ 4540 w 8430"/>
              <a:gd name="T87" fmla="*/ 8443 h 10381"/>
              <a:gd name="T88" fmla="*/ 4540 w 8430"/>
              <a:gd name="T89" fmla="*/ 8427 h 10381"/>
              <a:gd name="T90" fmla="*/ 5021 w 8430"/>
              <a:gd name="T91" fmla="*/ 7949 h 10381"/>
              <a:gd name="T92" fmla="*/ 5999 w 8430"/>
              <a:gd name="T93" fmla="*/ 7949 h 10381"/>
              <a:gd name="T94" fmla="*/ 5999 w 8430"/>
              <a:gd name="T95" fmla="*/ 6966 h 10381"/>
              <a:gd name="T96" fmla="*/ 6480 w 8430"/>
              <a:gd name="T97" fmla="*/ 6488 h 10381"/>
              <a:gd name="T98" fmla="*/ 6495 w 8430"/>
              <a:gd name="T99" fmla="*/ 6488 h 10381"/>
              <a:gd name="T100" fmla="*/ 6971 w 8430"/>
              <a:gd name="T101" fmla="*/ 6966 h 10381"/>
              <a:gd name="T102" fmla="*/ 6971 w 8430"/>
              <a:gd name="T103" fmla="*/ 7948 h 10381"/>
              <a:gd name="T104" fmla="*/ 7954 w 8430"/>
              <a:gd name="T105" fmla="*/ 7947 h 10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30" h="10381">
                <a:moveTo>
                  <a:pt x="7781" y="7127"/>
                </a:moveTo>
                <a:lnTo>
                  <a:pt x="7559" y="7127"/>
                </a:lnTo>
                <a:lnTo>
                  <a:pt x="7559" y="6663"/>
                </a:lnTo>
                <a:cubicBezTo>
                  <a:pt x="7559" y="6132"/>
                  <a:pt x="7019" y="5838"/>
                  <a:pt x="6498" y="5838"/>
                </a:cubicBezTo>
                <a:lnTo>
                  <a:pt x="6485" y="5838"/>
                </a:lnTo>
                <a:lnTo>
                  <a:pt x="6485" y="5189"/>
                </a:lnTo>
                <a:lnTo>
                  <a:pt x="1298" y="5189"/>
                </a:lnTo>
                <a:lnTo>
                  <a:pt x="1298" y="6486"/>
                </a:lnTo>
                <a:lnTo>
                  <a:pt x="5409" y="6486"/>
                </a:lnTo>
                <a:lnTo>
                  <a:pt x="5409" y="7134"/>
                </a:lnTo>
                <a:lnTo>
                  <a:pt x="1296" y="7134"/>
                </a:lnTo>
                <a:lnTo>
                  <a:pt x="1296" y="8432"/>
                </a:lnTo>
                <a:lnTo>
                  <a:pt x="3890" y="8432"/>
                </a:lnTo>
                <a:lnTo>
                  <a:pt x="3890" y="8442"/>
                </a:lnTo>
                <a:cubicBezTo>
                  <a:pt x="3890" y="8798"/>
                  <a:pt x="4175" y="9280"/>
                  <a:pt x="4533" y="9280"/>
                </a:cubicBezTo>
                <a:lnTo>
                  <a:pt x="5408" y="9280"/>
                </a:lnTo>
                <a:lnTo>
                  <a:pt x="5408" y="10377"/>
                </a:lnTo>
                <a:lnTo>
                  <a:pt x="649" y="10377"/>
                </a:lnTo>
                <a:cubicBezTo>
                  <a:pt x="290" y="10377"/>
                  <a:pt x="0" y="10087"/>
                  <a:pt x="0" y="9728"/>
                </a:cubicBezTo>
                <a:lnTo>
                  <a:pt x="0" y="3251"/>
                </a:lnTo>
                <a:lnTo>
                  <a:pt x="3241" y="3251"/>
                </a:lnTo>
                <a:lnTo>
                  <a:pt x="3241" y="3243"/>
                </a:lnTo>
                <a:lnTo>
                  <a:pt x="3243" y="3243"/>
                </a:lnTo>
                <a:lnTo>
                  <a:pt x="3243" y="1"/>
                </a:lnTo>
                <a:lnTo>
                  <a:pt x="7134" y="1"/>
                </a:lnTo>
                <a:cubicBezTo>
                  <a:pt x="7493" y="1"/>
                  <a:pt x="7783" y="291"/>
                  <a:pt x="7783" y="649"/>
                </a:cubicBezTo>
                <a:lnTo>
                  <a:pt x="7783" y="7127"/>
                </a:lnTo>
                <a:lnTo>
                  <a:pt x="7781" y="7127"/>
                </a:lnTo>
                <a:close/>
                <a:moveTo>
                  <a:pt x="2594" y="0"/>
                </a:moveTo>
                <a:lnTo>
                  <a:pt x="2594" y="2594"/>
                </a:lnTo>
                <a:lnTo>
                  <a:pt x="0" y="2594"/>
                </a:lnTo>
                <a:lnTo>
                  <a:pt x="2594" y="0"/>
                </a:lnTo>
                <a:close/>
                <a:moveTo>
                  <a:pt x="7954" y="7947"/>
                </a:moveTo>
                <a:cubicBezTo>
                  <a:pt x="8216" y="7947"/>
                  <a:pt x="8430" y="8161"/>
                  <a:pt x="8430" y="8424"/>
                </a:cubicBezTo>
                <a:lnTo>
                  <a:pt x="8430" y="8444"/>
                </a:lnTo>
                <a:cubicBezTo>
                  <a:pt x="8430" y="8707"/>
                  <a:pt x="8216" y="8922"/>
                  <a:pt x="7954" y="8922"/>
                </a:cubicBezTo>
                <a:lnTo>
                  <a:pt x="6971" y="8922"/>
                </a:lnTo>
                <a:lnTo>
                  <a:pt x="6971" y="9901"/>
                </a:lnTo>
                <a:cubicBezTo>
                  <a:pt x="6971" y="10163"/>
                  <a:pt x="6757" y="10378"/>
                  <a:pt x="6495" y="10378"/>
                </a:cubicBezTo>
                <a:lnTo>
                  <a:pt x="6480" y="10378"/>
                </a:lnTo>
                <a:cubicBezTo>
                  <a:pt x="6217" y="10381"/>
                  <a:pt x="6001" y="10171"/>
                  <a:pt x="5999" y="9907"/>
                </a:cubicBezTo>
                <a:lnTo>
                  <a:pt x="5999" y="8922"/>
                </a:lnTo>
                <a:lnTo>
                  <a:pt x="5021" y="8922"/>
                </a:lnTo>
                <a:cubicBezTo>
                  <a:pt x="4756" y="8923"/>
                  <a:pt x="4541" y="8708"/>
                  <a:pt x="4540" y="8443"/>
                </a:cubicBezTo>
                <a:lnTo>
                  <a:pt x="4540" y="8427"/>
                </a:lnTo>
                <a:cubicBezTo>
                  <a:pt x="4544" y="8163"/>
                  <a:pt x="4757" y="7952"/>
                  <a:pt x="5021" y="7949"/>
                </a:cubicBezTo>
                <a:lnTo>
                  <a:pt x="5999" y="7949"/>
                </a:lnTo>
                <a:lnTo>
                  <a:pt x="5999" y="6966"/>
                </a:lnTo>
                <a:cubicBezTo>
                  <a:pt x="5999" y="6702"/>
                  <a:pt x="6212" y="6488"/>
                  <a:pt x="6480" y="6488"/>
                </a:cubicBezTo>
                <a:lnTo>
                  <a:pt x="6495" y="6488"/>
                </a:lnTo>
                <a:cubicBezTo>
                  <a:pt x="6757" y="6488"/>
                  <a:pt x="6971" y="6702"/>
                  <a:pt x="6971" y="6966"/>
                </a:cubicBezTo>
                <a:lnTo>
                  <a:pt x="6971" y="7948"/>
                </a:lnTo>
                <a:lnTo>
                  <a:pt x="7954" y="79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585B91E3-45FD-5517-D754-8609AFD00E4B}"/>
              </a:ext>
            </a:extLst>
          </p:cNvPr>
          <p:cNvSpPr/>
          <p:nvPr/>
        </p:nvSpPr>
        <p:spPr>
          <a:xfrm>
            <a:off x="3828760" y="4042432"/>
            <a:ext cx="730463" cy="730463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FEA78AD8-F019-864D-A583-88E65AEE9A07}"/>
              </a:ext>
            </a:extLst>
          </p:cNvPr>
          <p:cNvSpPr/>
          <p:nvPr/>
        </p:nvSpPr>
        <p:spPr>
          <a:xfrm>
            <a:off x="8251785" y="4129041"/>
            <a:ext cx="730463" cy="730463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8BB7ADC-1F57-AEB7-5EFB-E475B61C6BFF}"/>
              </a:ext>
            </a:extLst>
          </p:cNvPr>
          <p:cNvSpPr/>
          <p:nvPr/>
        </p:nvSpPr>
        <p:spPr>
          <a:xfrm>
            <a:off x="7610714" y="2491926"/>
            <a:ext cx="730463" cy="730463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11E356FB-12AE-EEC9-CFEE-144F2A91E29A}"/>
              </a:ext>
            </a:extLst>
          </p:cNvPr>
          <p:cNvSpPr/>
          <p:nvPr/>
        </p:nvSpPr>
        <p:spPr>
          <a:xfrm>
            <a:off x="450667" y="2041683"/>
            <a:ext cx="3008151" cy="306658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50E1726-F330-0206-FF99-AB48041F683D}"/>
              </a:ext>
            </a:extLst>
          </p:cNvPr>
          <p:cNvSpPr txBox="1"/>
          <p:nvPr/>
        </p:nvSpPr>
        <p:spPr>
          <a:xfrm>
            <a:off x="456656" y="1615805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gradFill>
                  <a:gsLst>
                    <a:gs pos="3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22434">
                      <a:srgbClr val="FFC538"/>
                    </a:gs>
                    <a:gs pos="3000">
                      <a:schemeClr val="accent3">
                        <a:lumMod val="60000"/>
                        <a:lumOff val="40000"/>
                      </a:schemeClr>
                    </a:gs>
                    <a:gs pos="85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</a:rPr>
              <a:t>关键词标题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CC5A223-5090-567A-6B38-625F38FC5691}"/>
              </a:ext>
            </a:extLst>
          </p:cNvPr>
          <p:cNvSpPr txBox="1"/>
          <p:nvPr/>
        </p:nvSpPr>
        <p:spPr>
          <a:xfrm>
            <a:off x="450667" y="2150384"/>
            <a:ext cx="2672716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35ADCAA-2CF4-6EB0-D7EB-2FA83BA7C2C4}"/>
              </a:ext>
            </a:extLst>
          </p:cNvPr>
          <p:cNvSpPr txBox="1"/>
          <p:nvPr/>
        </p:nvSpPr>
        <p:spPr>
          <a:xfrm>
            <a:off x="947632" y="4555132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gradFill>
                  <a:gsLst>
                    <a:gs pos="3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22434">
                      <a:srgbClr val="FFC538"/>
                    </a:gs>
                    <a:gs pos="3000">
                      <a:schemeClr val="accent3">
                        <a:lumMod val="60000"/>
                        <a:lumOff val="40000"/>
                      </a:schemeClr>
                    </a:gs>
                    <a:gs pos="85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</a:rPr>
              <a:t>关键词标题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59B4772-26C5-BCA8-FEA6-253E449558E3}"/>
              </a:ext>
            </a:extLst>
          </p:cNvPr>
          <p:cNvSpPr txBox="1"/>
          <p:nvPr/>
        </p:nvSpPr>
        <p:spPr>
          <a:xfrm>
            <a:off x="927193" y="5086208"/>
            <a:ext cx="2672716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</a:lstStyle>
          <a:p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AB09DBC-B4C0-9665-3A14-B0C71144ED3E}"/>
              </a:ext>
            </a:extLst>
          </p:cNvPr>
          <p:cNvSpPr txBox="1"/>
          <p:nvPr/>
        </p:nvSpPr>
        <p:spPr>
          <a:xfrm>
            <a:off x="8556384" y="2302485"/>
            <a:ext cx="2682921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</a:lstStyle>
          <a:p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7E2CCD1-5ED7-49E4-07AD-0830D75FCFC2}"/>
              </a:ext>
            </a:extLst>
          </p:cNvPr>
          <p:cNvSpPr txBox="1"/>
          <p:nvPr/>
        </p:nvSpPr>
        <p:spPr>
          <a:xfrm>
            <a:off x="9423622" y="1869436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gradFill>
                  <a:gsLst>
                    <a:gs pos="3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22434">
                      <a:srgbClr val="FFC538"/>
                    </a:gs>
                    <a:gs pos="3000">
                      <a:schemeClr val="accent3">
                        <a:lumMod val="60000"/>
                        <a:lumOff val="40000"/>
                      </a:schemeClr>
                    </a:gs>
                    <a:gs pos="85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</a:rPr>
              <a:t>关键词标题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0BDF326-49C7-E096-B353-4B78899942F7}"/>
              </a:ext>
            </a:extLst>
          </p:cNvPr>
          <p:cNvSpPr txBox="1"/>
          <p:nvPr/>
        </p:nvSpPr>
        <p:spPr>
          <a:xfrm>
            <a:off x="9203483" y="5050869"/>
            <a:ext cx="2672716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</a:lstStyle>
          <a:p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F3CF819-5B23-40EB-AA9F-2EE97B8576D1}"/>
              </a:ext>
            </a:extLst>
          </p:cNvPr>
          <p:cNvSpPr txBox="1"/>
          <p:nvPr/>
        </p:nvSpPr>
        <p:spPr>
          <a:xfrm>
            <a:off x="10077715" y="4616220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22434">
                      <a:srgbClr val="FFC538"/>
                    </a:gs>
                    <a:gs pos="3000">
                      <a:schemeClr val="accent3">
                        <a:lumMod val="60000"/>
                        <a:lumOff val="40000"/>
                      </a:schemeClr>
                    </a:gs>
                    <a:gs pos="85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</a:rPr>
              <a:t>关键词标题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309DA7F1-CF4C-53BA-9B9B-B3F0ABE0C01B}"/>
              </a:ext>
            </a:extLst>
          </p:cNvPr>
          <p:cNvSpPr/>
          <p:nvPr/>
        </p:nvSpPr>
        <p:spPr>
          <a:xfrm>
            <a:off x="5073595" y="4349531"/>
            <a:ext cx="134348" cy="1343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F2E42A88-525C-6214-82C7-51BDB78CE8C5}"/>
              </a:ext>
            </a:extLst>
          </p:cNvPr>
          <p:cNvSpPr/>
          <p:nvPr/>
        </p:nvSpPr>
        <p:spPr>
          <a:xfrm>
            <a:off x="7353577" y="4053953"/>
            <a:ext cx="85424" cy="8542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95EFF0BA-1465-857B-25E9-1F533F0108EE}"/>
              </a:ext>
            </a:extLst>
          </p:cNvPr>
          <p:cNvSpPr/>
          <p:nvPr/>
        </p:nvSpPr>
        <p:spPr>
          <a:xfrm>
            <a:off x="3679643" y="3345610"/>
            <a:ext cx="85424" cy="8542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F8AF2741-DF84-F718-A5F5-001970C2D061}"/>
              </a:ext>
            </a:extLst>
          </p:cNvPr>
          <p:cNvSpPr/>
          <p:nvPr/>
        </p:nvSpPr>
        <p:spPr>
          <a:xfrm flipV="1">
            <a:off x="941333" y="4683322"/>
            <a:ext cx="3008151" cy="306658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C8BF8AE8-83CB-2D65-196E-823CF5CA2DA5}"/>
              </a:ext>
            </a:extLst>
          </p:cNvPr>
          <p:cNvSpPr/>
          <p:nvPr/>
        </p:nvSpPr>
        <p:spPr>
          <a:xfrm flipH="1">
            <a:off x="8221184" y="2303327"/>
            <a:ext cx="3008151" cy="306658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76AD7950-BA9A-788B-12A8-4677A1475034}"/>
              </a:ext>
            </a:extLst>
          </p:cNvPr>
          <p:cNvSpPr/>
          <p:nvPr/>
        </p:nvSpPr>
        <p:spPr>
          <a:xfrm flipH="1" flipV="1">
            <a:off x="8868048" y="4746710"/>
            <a:ext cx="3008151" cy="306658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350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kern="100" dirty="0">
                <a:solidFill>
                  <a:srgbClr val="5FA207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黎若惜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EAAA0E9F-BDA1-3B31-3C67-1779BCFA2637}"/>
              </a:ext>
            </a:extLst>
          </p:cNvPr>
          <p:cNvSpPr txBox="1"/>
          <p:nvPr/>
        </p:nvSpPr>
        <p:spPr>
          <a:xfrm>
            <a:off x="7594244" y="4543579"/>
            <a:ext cx="3435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</a:rPr>
              <a:t>物流行业汇报</a:t>
            </a:r>
            <a:r>
              <a:rPr lang="en-US" altLang="zh-CN" sz="2000" dirty="0">
                <a:latin typeface="OPPOSans R" panose="00020600040101010101" pitchFamily="18" charset="-122"/>
                <a:ea typeface="OPPOSans R" panose="00020600040101010101" pitchFamily="18" charset="-122"/>
              </a:rPr>
              <a:t>/</a:t>
            </a:r>
            <a:r>
              <a: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</a:rPr>
              <a:t>公司介绍</a:t>
            </a:r>
            <a:r>
              <a:rPr lang="en-US" altLang="zh-CN" sz="2000" dirty="0">
                <a:latin typeface="OPPOSans R" panose="00020600040101010101" pitchFamily="18" charset="-122"/>
                <a:ea typeface="OPPOSans R" panose="00020600040101010101" pitchFamily="18" charset="-122"/>
              </a:rPr>
              <a:t>/</a:t>
            </a:r>
            <a:r>
              <a: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</a:rPr>
              <a:t>招商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174D9F9-5052-E8BD-BF37-87B94B836D0E}"/>
              </a:ext>
            </a:extLst>
          </p:cNvPr>
          <p:cNvSpPr txBox="1"/>
          <p:nvPr/>
        </p:nvSpPr>
        <p:spPr>
          <a:xfrm>
            <a:off x="7215314" y="3429000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C37940E-E8DC-0B4A-588F-AE61A7AD4014}"/>
              </a:ext>
            </a:extLst>
          </p:cNvPr>
          <p:cNvSpPr txBox="1"/>
          <p:nvPr/>
        </p:nvSpPr>
        <p:spPr>
          <a:xfrm>
            <a:off x="9548304" y="531458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汇报人：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4FFF6A1-EDB4-C314-BD66-7C987C9FD59F}"/>
              </a:ext>
            </a:extLst>
          </p:cNvPr>
          <p:cNvSpPr/>
          <p:nvPr/>
        </p:nvSpPr>
        <p:spPr>
          <a:xfrm>
            <a:off x="9992804" y="723013"/>
            <a:ext cx="1735952" cy="44656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ABC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物流公司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53B9F3-E601-DC0E-0FA9-C12672FF09F3}"/>
              </a:ext>
            </a:extLst>
          </p:cNvPr>
          <p:cNvGrpSpPr/>
          <p:nvPr/>
        </p:nvGrpSpPr>
        <p:grpSpPr>
          <a:xfrm>
            <a:off x="797190" y="6008066"/>
            <a:ext cx="640203" cy="460814"/>
            <a:chOff x="4176494" y="5222875"/>
            <a:chExt cx="640203" cy="46081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1AC8B7C-C840-32D7-5304-051E0B9E34E4}"/>
                </a:ext>
              </a:extLst>
            </p:cNvPr>
            <p:cNvSpPr/>
            <p:nvPr/>
          </p:nvSpPr>
          <p:spPr>
            <a:xfrm>
              <a:off x="4176494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C3E5641-4D81-E629-12FE-F6C8B312F4DF}"/>
                </a:ext>
              </a:extLst>
            </p:cNvPr>
            <p:cNvSpPr/>
            <p:nvPr/>
          </p:nvSpPr>
          <p:spPr>
            <a:xfrm>
              <a:off x="4346357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926CF0E-5106-AC22-1776-9EC7CA52BDAC}"/>
                </a:ext>
              </a:extLst>
            </p:cNvPr>
            <p:cNvSpPr/>
            <p:nvPr/>
          </p:nvSpPr>
          <p:spPr>
            <a:xfrm>
              <a:off x="4516220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5D0DF77-3F8A-2300-C951-1371DC688A93}"/>
                </a:ext>
              </a:extLst>
            </p:cNvPr>
            <p:cNvSpPr/>
            <p:nvPr/>
          </p:nvSpPr>
          <p:spPr>
            <a:xfrm>
              <a:off x="4686083" y="52228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4E21A43-E938-B2C4-4B9D-6AAC8CE3CBD6}"/>
                </a:ext>
              </a:extLst>
            </p:cNvPr>
            <p:cNvSpPr/>
            <p:nvPr/>
          </p:nvSpPr>
          <p:spPr>
            <a:xfrm>
              <a:off x="4176494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12A07C8-DE49-634A-AA63-8DE1843446D5}"/>
                </a:ext>
              </a:extLst>
            </p:cNvPr>
            <p:cNvSpPr/>
            <p:nvPr/>
          </p:nvSpPr>
          <p:spPr>
            <a:xfrm>
              <a:off x="4346357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219F34F-EADF-544F-5B20-1D0F755313D2}"/>
                </a:ext>
              </a:extLst>
            </p:cNvPr>
            <p:cNvSpPr/>
            <p:nvPr/>
          </p:nvSpPr>
          <p:spPr>
            <a:xfrm>
              <a:off x="4516220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0496218-B8C7-CA4A-9209-817CA7D46D76}"/>
                </a:ext>
              </a:extLst>
            </p:cNvPr>
            <p:cNvSpPr/>
            <p:nvPr/>
          </p:nvSpPr>
          <p:spPr>
            <a:xfrm>
              <a:off x="4686083" y="53879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7D6551E-101B-CC52-AC7C-F6D98E9489A4}"/>
                </a:ext>
              </a:extLst>
            </p:cNvPr>
            <p:cNvSpPr/>
            <p:nvPr/>
          </p:nvSpPr>
          <p:spPr>
            <a:xfrm>
              <a:off x="4176494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DE1C66-625C-659B-BFFA-975EE6108CB6}"/>
                </a:ext>
              </a:extLst>
            </p:cNvPr>
            <p:cNvSpPr/>
            <p:nvPr/>
          </p:nvSpPr>
          <p:spPr>
            <a:xfrm>
              <a:off x="4346357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4979B2C-D746-0AF5-43E0-69E5B7AB79C0}"/>
                </a:ext>
              </a:extLst>
            </p:cNvPr>
            <p:cNvSpPr/>
            <p:nvPr/>
          </p:nvSpPr>
          <p:spPr>
            <a:xfrm>
              <a:off x="4516220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9CC0554-54DF-9617-3A31-D94706203FF4}"/>
                </a:ext>
              </a:extLst>
            </p:cNvPr>
            <p:cNvSpPr/>
            <p:nvPr/>
          </p:nvSpPr>
          <p:spPr>
            <a:xfrm>
              <a:off x="4686083" y="5553075"/>
              <a:ext cx="130614" cy="13061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74F314D-2B99-9743-9180-D98651FA7151}"/>
              </a:ext>
            </a:extLst>
          </p:cNvPr>
          <p:cNvSpPr txBox="1"/>
          <p:nvPr/>
        </p:nvSpPr>
        <p:spPr>
          <a:xfrm>
            <a:off x="5710215" y="5314584"/>
            <a:ext cx="3236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汇报时间：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20XX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年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月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48159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6CB3C2E8-1671-1B89-5B4B-69C82D50E74B}"/>
              </a:ext>
            </a:extLst>
          </p:cNvPr>
          <p:cNvSpPr txBox="1"/>
          <p:nvPr/>
        </p:nvSpPr>
        <p:spPr>
          <a:xfrm>
            <a:off x="1383527" y="2052083"/>
            <a:ext cx="38795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34000">
                      <a:srgbClr val="FFC000"/>
                    </a:gs>
                    <a:gs pos="95402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</a:rPr>
              <a:t>PART 01</a:t>
            </a:r>
            <a:endParaRPr lang="zh-CN" altLang="en-US" sz="6600" b="1" dirty="0">
              <a:gradFill>
                <a:gsLst>
                  <a:gs pos="34000">
                    <a:srgbClr val="FFC000"/>
                  </a:gs>
                  <a:gs pos="95402">
                    <a:schemeClr val="accent4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66039C-40BF-058A-66EE-027F394F648C}"/>
              </a:ext>
            </a:extLst>
          </p:cNvPr>
          <p:cNvSpPr txBox="1"/>
          <p:nvPr/>
        </p:nvSpPr>
        <p:spPr>
          <a:xfrm>
            <a:off x="170852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FF571F5-36E3-DF93-E32F-E1433B6F5886}"/>
              </a:ext>
            </a:extLst>
          </p:cNvPr>
          <p:cNvSpPr/>
          <p:nvPr/>
        </p:nvSpPr>
        <p:spPr>
          <a:xfrm>
            <a:off x="206692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58AF541-2D7B-CE77-5E6D-35C5ECEC78A1}"/>
              </a:ext>
            </a:extLst>
          </p:cNvPr>
          <p:cNvSpPr/>
          <p:nvPr/>
        </p:nvSpPr>
        <p:spPr>
          <a:xfrm>
            <a:off x="2861994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2D81BAF-DF37-32CF-70FA-C0C9759F6658}"/>
              </a:ext>
            </a:extLst>
          </p:cNvPr>
          <p:cNvSpPr txBox="1"/>
          <p:nvPr/>
        </p:nvSpPr>
        <p:spPr>
          <a:xfrm>
            <a:off x="2503585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司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FC6B832-FC24-2466-7D06-63D146754DEF}"/>
              </a:ext>
            </a:extLst>
          </p:cNvPr>
          <p:cNvSpPr/>
          <p:nvPr/>
        </p:nvSpPr>
        <p:spPr>
          <a:xfrm>
            <a:off x="365705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8DF8A96-BDDA-AAB3-72BD-0683AE63D6A6}"/>
              </a:ext>
            </a:extLst>
          </p:cNvPr>
          <p:cNvSpPr txBox="1"/>
          <p:nvPr/>
        </p:nvSpPr>
        <p:spPr>
          <a:xfrm>
            <a:off x="329865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介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1DAA9AA-DDCC-15BE-DB27-C57A46A04C11}"/>
              </a:ext>
            </a:extLst>
          </p:cNvPr>
          <p:cNvSpPr/>
          <p:nvPr/>
        </p:nvSpPr>
        <p:spPr>
          <a:xfrm>
            <a:off x="4452123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E41F87-124F-418E-8F70-735DF1118B20}"/>
              </a:ext>
            </a:extLst>
          </p:cNvPr>
          <p:cNvSpPr txBox="1"/>
          <p:nvPr/>
        </p:nvSpPr>
        <p:spPr>
          <a:xfrm>
            <a:off x="4093714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绍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40B8CB-72CF-ED74-1D75-5AC3FA0CB909}"/>
              </a:ext>
            </a:extLst>
          </p:cNvPr>
          <p:cNvGrpSpPr/>
          <p:nvPr/>
        </p:nvGrpSpPr>
        <p:grpSpPr>
          <a:xfrm>
            <a:off x="1235487" y="4626640"/>
            <a:ext cx="4175668" cy="741037"/>
            <a:chOff x="1417056" y="4626640"/>
            <a:chExt cx="4175668" cy="7410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41F804-3731-E1AD-F623-235D76D71F8A}"/>
                </a:ext>
              </a:extLst>
            </p:cNvPr>
            <p:cNvSpPr txBox="1"/>
            <p:nvPr/>
          </p:nvSpPr>
          <p:spPr>
            <a:xfrm>
              <a:off x="1417056" y="4626640"/>
              <a:ext cx="216000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5B48F68-B200-CB84-BC3E-90B42B92D7D7}"/>
                </a:ext>
              </a:extLst>
            </p:cNvPr>
            <p:cNvSpPr txBox="1"/>
            <p:nvPr/>
          </p:nvSpPr>
          <p:spPr>
            <a:xfrm>
              <a:off x="3432724" y="4626640"/>
              <a:ext cx="2160000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533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CDB76F7B-8831-B5F6-B241-C028945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F1E42E6-8821-F496-D965-C45005E098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2" name="标题 8">
            <a:extLst>
              <a:ext uri="{FF2B5EF4-FFF2-40B4-BE49-F238E27FC236}">
                <a16:creationId xmlns:a16="http://schemas.microsoft.com/office/drawing/2014/main" id="{EFBCA7F6-27BD-E6DD-365A-7EA3D6E9101E}"/>
              </a:ext>
            </a:extLst>
          </p:cNvPr>
          <p:cNvSpPr txBox="1">
            <a:spLocks/>
          </p:cNvSpPr>
          <p:nvPr/>
        </p:nvSpPr>
        <p:spPr>
          <a:xfrm>
            <a:off x="1120316" y="1542900"/>
            <a:ext cx="1699084" cy="6480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gradFill>
                  <a:gsLst>
                    <a:gs pos="41000">
                      <a:schemeClr val="accent4"/>
                    </a:gs>
                    <a:gs pos="14000">
                      <a:schemeClr val="accent1">
                        <a:lumMod val="75000"/>
                      </a:schemeClr>
                    </a:gs>
                    <a:gs pos="100000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sz="2800" dirty="0"/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46449B-46B1-B320-8FED-64CE52CE33EB}"/>
              </a:ext>
            </a:extLst>
          </p:cNvPr>
          <p:cNvSpPr txBox="1"/>
          <p:nvPr/>
        </p:nvSpPr>
        <p:spPr>
          <a:xfrm>
            <a:off x="1120316" y="2075111"/>
            <a:ext cx="1047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YOUR TITLE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FD137-BDE8-A309-423C-591B02DC1B0B}"/>
              </a:ext>
            </a:extLst>
          </p:cNvPr>
          <p:cNvSpPr txBox="1"/>
          <p:nvPr/>
        </p:nvSpPr>
        <p:spPr>
          <a:xfrm>
            <a:off x="1120316" y="2437195"/>
            <a:ext cx="3477084" cy="329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”和“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v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”，进行复制粘贴。如果不行，可以选中文本框，点击右键，进行复制粘贴。此处输入您的内容，可以点击键盘“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”和“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v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”，进行复制粘贴。如果不行，可以选中文本框，点击右键，进行复制粘贴。</a:t>
            </a:r>
          </a:p>
        </p:txBody>
      </p:sp>
      <p:pic>
        <p:nvPicPr>
          <p:cNvPr id="7" name="图片 6" descr="图片包含 航空器&#10;&#10;描述已自动生成">
            <a:extLst>
              <a:ext uri="{FF2B5EF4-FFF2-40B4-BE49-F238E27FC236}">
                <a16:creationId xmlns:a16="http://schemas.microsoft.com/office/drawing/2014/main" id="{343C16F6-0A6B-C3DD-0310-D03D513FC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167" y="1543549"/>
            <a:ext cx="5859517" cy="420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79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CDB76F7B-8831-B5F6-B241-C028945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F1E42E6-8821-F496-D965-C45005E098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456FAE8-7C90-C663-FB61-21F15DBA44DF}"/>
              </a:ext>
            </a:extLst>
          </p:cNvPr>
          <p:cNvSpPr/>
          <p:nvPr/>
        </p:nvSpPr>
        <p:spPr>
          <a:xfrm>
            <a:off x="12192000" y="3106057"/>
            <a:ext cx="29664" cy="13918"/>
          </a:xfrm>
          <a:custGeom>
            <a:avLst/>
            <a:gdLst>
              <a:gd name="connsiteX0" fmla="*/ 29664 w 29664"/>
              <a:gd name="connsiteY0" fmla="*/ 0 h 13918"/>
              <a:gd name="connsiteX1" fmla="*/ 0 w 29664"/>
              <a:gd name="connsiteY1" fmla="*/ 13918 h 13918"/>
              <a:gd name="connsiteX2" fmla="*/ 0 w 29664"/>
              <a:gd name="connsiteY2" fmla="*/ 8702 h 13918"/>
              <a:gd name="connsiteX3" fmla="*/ 29664 w 29664"/>
              <a:gd name="connsiteY3" fmla="*/ 0 h 1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64" h="13918">
                <a:moveTo>
                  <a:pt x="29664" y="0"/>
                </a:moveTo>
                <a:lnTo>
                  <a:pt x="0" y="13918"/>
                </a:lnTo>
                <a:lnTo>
                  <a:pt x="0" y="8702"/>
                </a:lnTo>
                <a:lnTo>
                  <a:pt x="29664" y="0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5A9EFA7-5D40-C549-2384-098D81C21ABB}"/>
              </a:ext>
            </a:extLst>
          </p:cNvPr>
          <p:cNvSpPr/>
          <p:nvPr/>
        </p:nvSpPr>
        <p:spPr>
          <a:xfrm>
            <a:off x="2" y="3119976"/>
            <a:ext cx="12191999" cy="3756691"/>
          </a:xfrm>
          <a:custGeom>
            <a:avLst/>
            <a:gdLst>
              <a:gd name="connsiteX0" fmla="*/ 10173128 w 12191999"/>
              <a:gd name="connsiteY0" fmla="*/ 454232 h 3756691"/>
              <a:gd name="connsiteX1" fmla="*/ 10554072 w 12191999"/>
              <a:gd name="connsiteY1" fmla="*/ 468468 h 3756691"/>
              <a:gd name="connsiteX2" fmla="*/ 10573251 w 12191999"/>
              <a:gd name="connsiteY2" fmla="*/ 469616 h 3756691"/>
              <a:gd name="connsiteX3" fmla="*/ 6656033 w 12191999"/>
              <a:gd name="connsiteY3" fmla="*/ 1618670 h 3756691"/>
              <a:gd name="connsiteX4" fmla="*/ 6774046 w 12191999"/>
              <a:gd name="connsiteY4" fmla="*/ 1480996 h 3756691"/>
              <a:gd name="connsiteX5" fmla="*/ 7167024 w 12191999"/>
              <a:gd name="connsiteY5" fmla="*/ 1156401 h 3756691"/>
              <a:gd name="connsiteX6" fmla="*/ 8462118 w 12191999"/>
              <a:gd name="connsiteY6" fmla="*/ 1067516 h 3756691"/>
              <a:gd name="connsiteX7" fmla="*/ 9807507 w 12191999"/>
              <a:gd name="connsiteY7" fmla="*/ 489763 h 3756691"/>
              <a:gd name="connsiteX8" fmla="*/ 10173128 w 12191999"/>
              <a:gd name="connsiteY8" fmla="*/ 454232 h 3756691"/>
              <a:gd name="connsiteX9" fmla="*/ 12191999 w 12191999"/>
              <a:gd name="connsiteY9" fmla="*/ 0 h 3756691"/>
              <a:gd name="connsiteX10" fmla="*/ 12191999 w 12191999"/>
              <a:gd name="connsiteY10" fmla="*/ 3756691 h 3756691"/>
              <a:gd name="connsiteX11" fmla="*/ 0 w 12191999"/>
              <a:gd name="connsiteY11" fmla="*/ 3756691 h 3756691"/>
              <a:gd name="connsiteX12" fmla="*/ 0 w 12191999"/>
              <a:gd name="connsiteY12" fmla="*/ 3571111 h 3756691"/>
              <a:gd name="connsiteX13" fmla="*/ 1 w 12191999"/>
              <a:gd name="connsiteY13" fmla="*/ 3571111 h 3756691"/>
              <a:gd name="connsiteX14" fmla="*/ 256779 w 12191999"/>
              <a:gd name="connsiteY14" fmla="*/ 3391721 h 3756691"/>
              <a:gd name="connsiteX15" fmla="*/ 1156783 w 12191999"/>
              <a:gd name="connsiteY15" fmla="*/ 2978544 h 3756691"/>
              <a:gd name="connsiteX16" fmla="*/ 1550400 w 12191999"/>
              <a:gd name="connsiteY16" fmla="*/ 2941856 h 3756691"/>
              <a:gd name="connsiteX17" fmla="*/ 1990579 w 12191999"/>
              <a:gd name="connsiteY17" fmla="*/ 2957249 h 3756691"/>
              <a:gd name="connsiteX18" fmla="*/ 2079747 w 12191999"/>
              <a:gd name="connsiteY18" fmla="*/ 2961051 h 3756691"/>
              <a:gd name="connsiteX19" fmla="*/ 2079747 w 12191999"/>
              <a:gd name="connsiteY19" fmla="*/ 2961051 h 3756691"/>
              <a:gd name="connsiteX20" fmla="*/ 2216893 w 12191999"/>
              <a:gd name="connsiteY20" fmla="*/ 2966898 h 3756691"/>
              <a:gd name="connsiteX21" fmla="*/ 2866810 w 12191999"/>
              <a:gd name="connsiteY21" fmla="*/ 2919288 h 3756691"/>
              <a:gd name="connsiteX22" fmla="*/ 3614160 w 12191999"/>
              <a:gd name="connsiteY22" fmla="*/ 2559119 h 3756691"/>
              <a:gd name="connsiteX23" fmla="*/ 3767326 w 12191999"/>
              <a:gd name="connsiteY23" fmla="*/ 2466027 h 3756691"/>
              <a:gd name="connsiteX24" fmla="*/ 3767327 w 12191999"/>
              <a:gd name="connsiteY24" fmla="*/ 2466027 h 3756691"/>
              <a:gd name="connsiteX25" fmla="*/ 3794799 w 12191999"/>
              <a:gd name="connsiteY25" fmla="*/ 2449329 h 3756691"/>
              <a:gd name="connsiteX26" fmla="*/ 4363084 w 12191999"/>
              <a:gd name="connsiteY26" fmla="*/ 2193393 h 3756691"/>
              <a:gd name="connsiteX27" fmla="*/ 4792850 w 12191999"/>
              <a:gd name="connsiteY27" fmla="*/ 2143164 h 3756691"/>
              <a:gd name="connsiteX28" fmla="*/ 4865567 w 12191999"/>
              <a:gd name="connsiteY28" fmla="*/ 2143875 h 3756691"/>
              <a:gd name="connsiteX29" fmla="*/ 5020662 w 12191999"/>
              <a:gd name="connsiteY29" fmla="*/ 2145392 h 3756691"/>
              <a:gd name="connsiteX30" fmla="*/ 6085684 w 12191999"/>
              <a:gd name="connsiteY30" fmla="*/ 2089694 h 3756691"/>
              <a:gd name="connsiteX31" fmla="*/ 6653074 w 12191999"/>
              <a:gd name="connsiteY31" fmla="*/ 1622122 h 3756691"/>
              <a:gd name="connsiteX32" fmla="*/ 6656033 w 12191999"/>
              <a:gd name="connsiteY32" fmla="*/ 1618671 h 3756691"/>
              <a:gd name="connsiteX33" fmla="*/ 10573251 w 12191999"/>
              <a:gd name="connsiteY33" fmla="*/ 469617 h 3756691"/>
              <a:gd name="connsiteX34" fmla="*/ 10741819 w 12191999"/>
              <a:gd name="connsiteY34" fmla="*/ 479710 h 3756691"/>
              <a:gd name="connsiteX35" fmla="*/ 11253486 w 12191999"/>
              <a:gd name="connsiteY35" fmla="*/ 460136 h 3756691"/>
              <a:gd name="connsiteX36" fmla="*/ 12150837 w 12191999"/>
              <a:gd name="connsiteY36" fmla="*/ 19312 h 375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191999" h="3756691">
                <a:moveTo>
                  <a:pt x="10173128" y="454232"/>
                </a:moveTo>
                <a:cubicBezTo>
                  <a:pt x="10299061" y="453268"/>
                  <a:pt x="10427549" y="460598"/>
                  <a:pt x="10554072" y="468468"/>
                </a:cubicBezTo>
                <a:lnTo>
                  <a:pt x="10573251" y="469616"/>
                </a:lnTo>
                <a:lnTo>
                  <a:pt x="6656033" y="1618670"/>
                </a:lnTo>
                <a:lnTo>
                  <a:pt x="6774046" y="1480996"/>
                </a:lnTo>
                <a:cubicBezTo>
                  <a:pt x="6895019" y="1343199"/>
                  <a:pt x="7018497" y="1220287"/>
                  <a:pt x="7167024" y="1156401"/>
                </a:cubicBezTo>
                <a:cubicBezTo>
                  <a:pt x="7563097" y="986038"/>
                  <a:pt x="8022038" y="1178622"/>
                  <a:pt x="8462118" y="1067516"/>
                </a:cubicBezTo>
                <a:cubicBezTo>
                  <a:pt x="8902199" y="956409"/>
                  <a:pt x="9342279" y="590993"/>
                  <a:pt x="9807507" y="489763"/>
                </a:cubicBezTo>
                <a:cubicBezTo>
                  <a:pt x="9923814" y="464456"/>
                  <a:pt x="10047194" y="455197"/>
                  <a:pt x="10173128" y="454232"/>
                </a:cubicBezTo>
                <a:close/>
                <a:moveTo>
                  <a:pt x="12191999" y="0"/>
                </a:moveTo>
                <a:lnTo>
                  <a:pt x="12191999" y="3756691"/>
                </a:lnTo>
                <a:lnTo>
                  <a:pt x="0" y="3756691"/>
                </a:lnTo>
                <a:lnTo>
                  <a:pt x="0" y="3571111"/>
                </a:lnTo>
                <a:lnTo>
                  <a:pt x="1" y="3571111"/>
                </a:lnTo>
                <a:lnTo>
                  <a:pt x="256779" y="3391721"/>
                </a:lnTo>
                <a:cubicBezTo>
                  <a:pt x="517881" y="3216497"/>
                  <a:pt x="798432" y="3060022"/>
                  <a:pt x="1156783" y="2978544"/>
                </a:cubicBezTo>
                <a:cubicBezTo>
                  <a:pt x="1276234" y="2951385"/>
                  <a:pt x="1409437" y="2942280"/>
                  <a:pt x="1550400" y="2941856"/>
                </a:cubicBezTo>
                <a:cubicBezTo>
                  <a:pt x="1691363" y="2941432"/>
                  <a:pt x="1840087" y="2949688"/>
                  <a:pt x="1990579" y="2957249"/>
                </a:cubicBezTo>
                <a:lnTo>
                  <a:pt x="2079747" y="2961051"/>
                </a:lnTo>
                <a:lnTo>
                  <a:pt x="2079747" y="2961051"/>
                </a:lnTo>
                <a:lnTo>
                  <a:pt x="2216893" y="2966898"/>
                </a:lnTo>
                <a:cubicBezTo>
                  <a:pt x="2443036" y="2973684"/>
                  <a:pt x="2666417" y="2968360"/>
                  <a:pt x="2866810" y="2919288"/>
                </a:cubicBezTo>
                <a:cubicBezTo>
                  <a:pt x="3134002" y="2853859"/>
                  <a:pt x="3373951" y="2706952"/>
                  <a:pt x="3614160" y="2559119"/>
                </a:cubicBezTo>
                <a:lnTo>
                  <a:pt x="3767326" y="2466027"/>
                </a:lnTo>
                <a:lnTo>
                  <a:pt x="3767327" y="2466027"/>
                </a:lnTo>
                <a:lnTo>
                  <a:pt x="3794799" y="2449329"/>
                </a:lnTo>
                <a:cubicBezTo>
                  <a:pt x="3976344" y="2341883"/>
                  <a:pt x="4161904" y="2245243"/>
                  <a:pt x="4363084" y="2193393"/>
                </a:cubicBezTo>
                <a:cubicBezTo>
                  <a:pt x="4497205" y="2158827"/>
                  <a:pt x="4642719" y="2145865"/>
                  <a:pt x="4792850" y="2143164"/>
                </a:cubicBezTo>
                <a:lnTo>
                  <a:pt x="4865567" y="2143875"/>
                </a:lnTo>
                <a:lnTo>
                  <a:pt x="5020662" y="2145392"/>
                </a:lnTo>
                <a:cubicBezTo>
                  <a:pt x="5403297" y="2157207"/>
                  <a:pt x="5793607" y="2197715"/>
                  <a:pt x="6085684" y="2089694"/>
                </a:cubicBezTo>
                <a:cubicBezTo>
                  <a:pt x="6319346" y="2003278"/>
                  <a:pt x="6490663" y="1812546"/>
                  <a:pt x="6653074" y="1622122"/>
                </a:cubicBezTo>
                <a:lnTo>
                  <a:pt x="6656033" y="1618671"/>
                </a:lnTo>
                <a:lnTo>
                  <a:pt x="10573251" y="469617"/>
                </a:lnTo>
                <a:lnTo>
                  <a:pt x="10741819" y="479710"/>
                </a:lnTo>
                <a:cubicBezTo>
                  <a:pt x="10926962" y="489417"/>
                  <a:pt x="11102601" y="491616"/>
                  <a:pt x="11253486" y="460136"/>
                </a:cubicBezTo>
                <a:cubicBezTo>
                  <a:pt x="11605550" y="386682"/>
                  <a:pt x="11960823" y="122302"/>
                  <a:pt x="12150837" y="1931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8AC930C-FEFF-32BF-1436-B8178C8C8531}"/>
              </a:ext>
            </a:extLst>
          </p:cNvPr>
          <p:cNvSpPr/>
          <p:nvPr/>
        </p:nvSpPr>
        <p:spPr>
          <a:xfrm>
            <a:off x="0" y="3091411"/>
            <a:ext cx="12221664" cy="3585029"/>
          </a:xfrm>
          <a:custGeom>
            <a:avLst/>
            <a:gdLst>
              <a:gd name="connsiteX0" fmla="*/ 0 w 12344400"/>
              <a:gd name="connsiteY0" fmla="*/ 3073400 h 3073400"/>
              <a:gd name="connsiteX1" fmla="*/ 1168400 w 12344400"/>
              <a:gd name="connsiteY1" fmla="*/ 2565400 h 3073400"/>
              <a:gd name="connsiteX2" fmla="*/ 2895600 w 12344400"/>
              <a:gd name="connsiteY2" fmla="*/ 2514600 h 3073400"/>
              <a:gd name="connsiteX3" fmla="*/ 4406900 w 12344400"/>
              <a:gd name="connsiteY3" fmla="*/ 1892300 h 3073400"/>
              <a:gd name="connsiteX4" fmla="*/ 6146800 w 12344400"/>
              <a:gd name="connsiteY4" fmla="*/ 1803400 h 3073400"/>
              <a:gd name="connsiteX5" fmla="*/ 7239000 w 12344400"/>
              <a:gd name="connsiteY5" fmla="*/ 1003300 h 3073400"/>
              <a:gd name="connsiteX6" fmla="*/ 8547100 w 12344400"/>
              <a:gd name="connsiteY6" fmla="*/ 927100 h 3073400"/>
              <a:gd name="connsiteX7" fmla="*/ 9906000 w 12344400"/>
              <a:gd name="connsiteY7" fmla="*/ 431800 h 3073400"/>
              <a:gd name="connsiteX8" fmla="*/ 11366500 w 12344400"/>
              <a:gd name="connsiteY8" fmla="*/ 406400 h 3073400"/>
              <a:gd name="connsiteX9" fmla="*/ 12344400 w 12344400"/>
              <a:gd name="connsiteY9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44400" h="3073400">
                <a:moveTo>
                  <a:pt x="0" y="3073400"/>
                </a:moveTo>
                <a:cubicBezTo>
                  <a:pt x="342900" y="2865966"/>
                  <a:pt x="685800" y="2658533"/>
                  <a:pt x="1168400" y="2565400"/>
                </a:cubicBezTo>
                <a:cubicBezTo>
                  <a:pt x="1651000" y="2472267"/>
                  <a:pt x="2355850" y="2626783"/>
                  <a:pt x="2895600" y="2514600"/>
                </a:cubicBezTo>
                <a:cubicBezTo>
                  <a:pt x="3435350" y="2402417"/>
                  <a:pt x="3865033" y="2010833"/>
                  <a:pt x="4406900" y="1892300"/>
                </a:cubicBezTo>
                <a:cubicBezTo>
                  <a:pt x="4948767" y="1773767"/>
                  <a:pt x="5674783" y="1951567"/>
                  <a:pt x="6146800" y="1803400"/>
                </a:cubicBezTo>
                <a:cubicBezTo>
                  <a:pt x="6618817" y="1655233"/>
                  <a:pt x="6838950" y="1149350"/>
                  <a:pt x="7239000" y="1003300"/>
                </a:cubicBezTo>
                <a:cubicBezTo>
                  <a:pt x="7639050" y="857250"/>
                  <a:pt x="8102600" y="1022350"/>
                  <a:pt x="8547100" y="927100"/>
                </a:cubicBezTo>
                <a:cubicBezTo>
                  <a:pt x="8991600" y="831850"/>
                  <a:pt x="9436100" y="518583"/>
                  <a:pt x="9906000" y="431800"/>
                </a:cubicBezTo>
                <a:cubicBezTo>
                  <a:pt x="10375900" y="345017"/>
                  <a:pt x="10960100" y="478367"/>
                  <a:pt x="11366500" y="406400"/>
                </a:cubicBezTo>
                <a:cubicBezTo>
                  <a:pt x="11772900" y="334433"/>
                  <a:pt x="12183533" y="48683"/>
                  <a:pt x="12344400" y="0"/>
                </a:cubicBezTo>
              </a:path>
            </a:pathLst>
          </a:cu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3F99DDA-DE02-CCF2-9E13-97B409B417D7}"/>
              </a:ext>
            </a:extLst>
          </p:cNvPr>
          <p:cNvCxnSpPr>
            <a:cxnSpLocks/>
          </p:cNvCxnSpPr>
          <p:nvPr/>
        </p:nvCxnSpPr>
        <p:spPr>
          <a:xfrm>
            <a:off x="537229" y="4375043"/>
            <a:ext cx="0" cy="180594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1450A237-7270-D5CE-C39D-D3C603F9D5F3}"/>
              </a:ext>
            </a:extLst>
          </p:cNvPr>
          <p:cNvSpPr/>
          <p:nvPr/>
        </p:nvSpPr>
        <p:spPr>
          <a:xfrm>
            <a:off x="435629" y="4237883"/>
            <a:ext cx="203200" cy="203200"/>
          </a:xfrm>
          <a:prstGeom prst="star5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65CA0F6-6102-5605-4C3E-0612ED49F74E}"/>
              </a:ext>
            </a:extLst>
          </p:cNvPr>
          <p:cNvSpPr txBox="1"/>
          <p:nvPr/>
        </p:nvSpPr>
        <p:spPr>
          <a:xfrm>
            <a:off x="619593" y="3974155"/>
            <a:ext cx="2228253" cy="593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  <a:sym typeface="+mn-ea"/>
              </a:rPr>
              <a:t>输入标题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40E51D-AE63-EA95-0926-4FED20F68709}"/>
              </a:ext>
            </a:extLst>
          </p:cNvPr>
          <p:cNvSpPr txBox="1"/>
          <p:nvPr/>
        </p:nvSpPr>
        <p:spPr>
          <a:xfrm>
            <a:off x="616202" y="4859768"/>
            <a:ext cx="2404466" cy="9644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55D246-B930-DA76-1680-28508080DA1E}"/>
              </a:ext>
            </a:extLst>
          </p:cNvPr>
          <p:cNvSpPr txBox="1"/>
          <p:nvPr/>
        </p:nvSpPr>
        <p:spPr>
          <a:xfrm>
            <a:off x="616202" y="4483208"/>
            <a:ext cx="25432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仿宋" panose="02010609060101010101" pitchFamily="49" charset="-122"/>
                <a:sym typeface="+mn-ea"/>
              </a:rPr>
              <a:t>20XX.XX.XX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BCFA2FD-A5CA-2AD4-D4B8-FFBEB49AC9EB}"/>
              </a:ext>
            </a:extLst>
          </p:cNvPr>
          <p:cNvCxnSpPr>
            <a:cxnSpLocks/>
          </p:cNvCxnSpPr>
          <p:nvPr/>
        </p:nvCxnSpPr>
        <p:spPr>
          <a:xfrm>
            <a:off x="9398979" y="1879596"/>
            <a:ext cx="0" cy="1839686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星形: 五角 35">
            <a:extLst>
              <a:ext uri="{FF2B5EF4-FFF2-40B4-BE49-F238E27FC236}">
                <a16:creationId xmlns:a16="http://schemas.microsoft.com/office/drawing/2014/main" id="{0F768CE7-D2B4-51E4-3A3F-C923101277E5}"/>
              </a:ext>
            </a:extLst>
          </p:cNvPr>
          <p:cNvSpPr/>
          <p:nvPr/>
        </p:nvSpPr>
        <p:spPr>
          <a:xfrm>
            <a:off x="9297379" y="1751490"/>
            <a:ext cx="203200" cy="203200"/>
          </a:xfrm>
          <a:prstGeom prst="star5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CADC6E2-4B42-7781-F6E1-32D4C44BB15C}"/>
              </a:ext>
            </a:extLst>
          </p:cNvPr>
          <p:cNvSpPr txBox="1"/>
          <p:nvPr/>
        </p:nvSpPr>
        <p:spPr>
          <a:xfrm>
            <a:off x="9503969" y="1475410"/>
            <a:ext cx="2228253" cy="593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  <a:sym typeface="+mn-ea"/>
              </a:rPr>
              <a:t>输入标题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4BD0771-094D-B380-BE89-56B9A6ED046D}"/>
              </a:ext>
            </a:extLst>
          </p:cNvPr>
          <p:cNvSpPr txBox="1"/>
          <p:nvPr/>
        </p:nvSpPr>
        <p:spPr>
          <a:xfrm>
            <a:off x="9500578" y="2361023"/>
            <a:ext cx="2404466" cy="9644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A65A951-73E1-FB1B-CDB4-8C4CCE22EEC3}"/>
              </a:ext>
            </a:extLst>
          </p:cNvPr>
          <p:cNvCxnSpPr>
            <a:cxnSpLocks/>
          </p:cNvCxnSpPr>
          <p:nvPr/>
        </p:nvCxnSpPr>
        <p:spPr>
          <a:xfrm>
            <a:off x="3487695" y="3614376"/>
            <a:ext cx="0" cy="1953986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星形: 五角 31">
            <a:extLst>
              <a:ext uri="{FF2B5EF4-FFF2-40B4-BE49-F238E27FC236}">
                <a16:creationId xmlns:a16="http://schemas.microsoft.com/office/drawing/2014/main" id="{914219CE-7827-985F-2E59-681490D63075}"/>
              </a:ext>
            </a:extLst>
          </p:cNvPr>
          <p:cNvSpPr/>
          <p:nvPr/>
        </p:nvSpPr>
        <p:spPr>
          <a:xfrm>
            <a:off x="3386095" y="3512776"/>
            <a:ext cx="203200" cy="203200"/>
          </a:xfrm>
          <a:prstGeom prst="star5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B0F4DAA-63ED-E28E-5ED0-3CAC449AC919}"/>
              </a:ext>
            </a:extLst>
          </p:cNvPr>
          <p:cNvSpPr txBox="1"/>
          <p:nvPr/>
        </p:nvSpPr>
        <p:spPr>
          <a:xfrm>
            <a:off x="3634849" y="3288772"/>
            <a:ext cx="2228253" cy="593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  <a:sym typeface="+mn-ea"/>
              </a:rPr>
              <a:t>输入标题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272FE64-7F75-D225-E5EB-2D0FF036A622}"/>
              </a:ext>
            </a:extLst>
          </p:cNvPr>
          <p:cNvSpPr txBox="1"/>
          <p:nvPr/>
        </p:nvSpPr>
        <p:spPr>
          <a:xfrm>
            <a:off x="3631458" y="4174385"/>
            <a:ext cx="2404466" cy="9644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9EA8B69-559E-EB2B-429C-2BA1937EDCF9}"/>
              </a:ext>
            </a:extLst>
          </p:cNvPr>
          <p:cNvSpPr txBox="1"/>
          <p:nvPr/>
        </p:nvSpPr>
        <p:spPr>
          <a:xfrm>
            <a:off x="3644239" y="3793303"/>
            <a:ext cx="25432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仿宋" panose="02010609060101010101" pitchFamily="49" charset="-122"/>
                <a:sym typeface="+mn-ea"/>
              </a:rPr>
              <a:t>20XX.XX.XX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F915F70-710F-21C1-6FD5-CD1AEC4B8278}"/>
              </a:ext>
            </a:extLst>
          </p:cNvPr>
          <p:cNvCxnSpPr>
            <a:cxnSpLocks/>
          </p:cNvCxnSpPr>
          <p:nvPr/>
        </p:nvCxnSpPr>
        <p:spPr>
          <a:xfrm>
            <a:off x="6515732" y="2489200"/>
            <a:ext cx="0" cy="238760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星形: 五角 33">
            <a:extLst>
              <a:ext uri="{FF2B5EF4-FFF2-40B4-BE49-F238E27FC236}">
                <a16:creationId xmlns:a16="http://schemas.microsoft.com/office/drawing/2014/main" id="{CB6D6C2A-3304-8886-0E16-D084207D4507}"/>
              </a:ext>
            </a:extLst>
          </p:cNvPr>
          <p:cNvSpPr/>
          <p:nvPr/>
        </p:nvSpPr>
        <p:spPr>
          <a:xfrm>
            <a:off x="6414132" y="2387600"/>
            <a:ext cx="203200" cy="203200"/>
          </a:xfrm>
          <a:prstGeom prst="star5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D8F97E9-AB99-AB12-16B9-1108ECA38817}"/>
              </a:ext>
            </a:extLst>
          </p:cNvPr>
          <p:cNvSpPr txBox="1"/>
          <p:nvPr/>
        </p:nvSpPr>
        <p:spPr>
          <a:xfrm>
            <a:off x="6636855" y="2163855"/>
            <a:ext cx="2228253" cy="593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  <a:sym typeface="+mn-ea"/>
              </a:rPr>
              <a:t>输入标题</a:t>
            </a:r>
            <a:endParaRPr lang="en-US" altLang="zh-CN" dirty="0">
              <a:solidFill>
                <a:schemeClr val="accent3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28B635E-8373-8FB3-DF58-64E82A3E2C33}"/>
              </a:ext>
            </a:extLst>
          </p:cNvPr>
          <p:cNvSpPr txBox="1"/>
          <p:nvPr/>
        </p:nvSpPr>
        <p:spPr>
          <a:xfrm>
            <a:off x="6633464" y="3049468"/>
            <a:ext cx="2404466" cy="9644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+mn-ea"/>
              </a:rPr>
              <a:t>请输入文字请输入文字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sym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9B91980-8288-FB08-4F9B-09AED7E2ADFA}"/>
              </a:ext>
            </a:extLst>
          </p:cNvPr>
          <p:cNvSpPr txBox="1"/>
          <p:nvPr/>
        </p:nvSpPr>
        <p:spPr>
          <a:xfrm>
            <a:off x="6527485" y="2674816"/>
            <a:ext cx="25432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仿宋" panose="02010609060101010101" pitchFamily="49" charset="-122"/>
                <a:sym typeface="+mn-ea"/>
              </a:rPr>
              <a:t>20XX.XX.XX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6F35E94-57D0-EC02-93AB-657520EEB056}"/>
              </a:ext>
            </a:extLst>
          </p:cNvPr>
          <p:cNvSpPr txBox="1"/>
          <p:nvPr/>
        </p:nvSpPr>
        <p:spPr>
          <a:xfrm>
            <a:off x="9428621" y="1980094"/>
            <a:ext cx="25432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仿宋" panose="02010609060101010101" pitchFamily="49" charset="-122"/>
                <a:sym typeface="+mn-ea"/>
              </a:rPr>
              <a:t>20XX.XX.XX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192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CDB76F7B-8831-B5F6-B241-C028945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F1E42E6-8821-F496-D965-C45005E098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168" name="L 形 167">
            <a:extLst>
              <a:ext uri="{FF2B5EF4-FFF2-40B4-BE49-F238E27FC236}">
                <a16:creationId xmlns:a16="http://schemas.microsoft.com/office/drawing/2014/main" id="{019B6A24-E581-7DEB-F83B-4940227DF092}"/>
              </a:ext>
            </a:extLst>
          </p:cNvPr>
          <p:cNvSpPr/>
          <p:nvPr/>
        </p:nvSpPr>
        <p:spPr>
          <a:xfrm rot="2686645">
            <a:off x="4772817" y="2412321"/>
            <a:ext cx="1430064" cy="1443667"/>
          </a:xfrm>
          <a:prstGeom prst="corner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9" name="L 形 168">
            <a:extLst>
              <a:ext uri="{FF2B5EF4-FFF2-40B4-BE49-F238E27FC236}">
                <a16:creationId xmlns:a16="http://schemas.microsoft.com/office/drawing/2014/main" id="{A7025189-A2F7-DBDB-15EF-DE3BE3E1DCD8}"/>
              </a:ext>
            </a:extLst>
          </p:cNvPr>
          <p:cNvSpPr/>
          <p:nvPr/>
        </p:nvSpPr>
        <p:spPr>
          <a:xfrm rot="8086645">
            <a:off x="5986514" y="2416548"/>
            <a:ext cx="1420689" cy="1392304"/>
          </a:xfrm>
          <a:prstGeom prst="corner">
            <a:avLst/>
          </a:prstGeom>
          <a:solidFill>
            <a:schemeClr val="accent4">
              <a:lumMod val="20000"/>
              <a:lumOff val="80000"/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0" name="L 形 169">
            <a:extLst>
              <a:ext uri="{FF2B5EF4-FFF2-40B4-BE49-F238E27FC236}">
                <a16:creationId xmlns:a16="http://schemas.microsoft.com/office/drawing/2014/main" id="{827040DD-0205-1B15-6CBF-15EB054A3107}"/>
              </a:ext>
            </a:extLst>
          </p:cNvPr>
          <p:cNvSpPr/>
          <p:nvPr/>
        </p:nvSpPr>
        <p:spPr>
          <a:xfrm rot="13486645">
            <a:off x="5998272" y="3610563"/>
            <a:ext cx="1428819" cy="1428819"/>
          </a:xfrm>
          <a:prstGeom prst="corner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1" name="L 形 170">
            <a:extLst>
              <a:ext uri="{FF2B5EF4-FFF2-40B4-BE49-F238E27FC236}">
                <a16:creationId xmlns:a16="http://schemas.microsoft.com/office/drawing/2014/main" id="{2AEC9AD3-26EB-3970-8E7B-ACC3DF647A18}"/>
              </a:ext>
            </a:extLst>
          </p:cNvPr>
          <p:cNvSpPr/>
          <p:nvPr/>
        </p:nvSpPr>
        <p:spPr>
          <a:xfrm rot="18886645">
            <a:off x="4798069" y="3640515"/>
            <a:ext cx="1428819" cy="1428819"/>
          </a:xfrm>
          <a:prstGeom prst="corner">
            <a:avLst/>
          </a:prstGeom>
          <a:solidFill>
            <a:schemeClr val="accent4">
              <a:lumMod val="20000"/>
              <a:lumOff val="80000"/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2" name="圆角矩形 56">
            <a:extLst>
              <a:ext uri="{FF2B5EF4-FFF2-40B4-BE49-F238E27FC236}">
                <a16:creationId xmlns:a16="http://schemas.microsoft.com/office/drawing/2014/main" id="{9334FC3D-5657-5AAC-24A3-D8ABBA4DD566}"/>
              </a:ext>
            </a:extLst>
          </p:cNvPr>
          <p:cNvSpPr/>
          <p:nvPr/>
        </p:nvSpPr>
        <p:spPr>
          <a:xfrm rot="10800000" flipV="1">
            <a:off x="3879750" y="2180807"/>
            <a:ext cx="272237" cy="276076"/>
          </a:xfrm>
          <a:prstGeom prst="roundRect">
            <a:avLst>
              <a:gd name="adj" fmla="val 5039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0A2E0CA-6E7E-7617-1B5F-16E519D5BC31}"/>
              </a:ext>
            </a:extLst>
          </p:cNvPr>
          <p:cNvSpPr txBox="1"/>
          <p:nvPr/>
        </p:nvSpPr>
        <p:spPr>
          <a:xfrm>
            <a:off x="2589718" y="2030490"/>
            <a:ext cx="1210584" cy="466857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id="{6932E999-0AA4-569C-DB9A-B2D53E7237BA}"/>
              </a:ext>
            </a:extLst>
          </p:cNvPr>
          <p:cNvCxnSpPr>
            <a:cxnSpLocks/>
          </p:cNvCxnSpPr>
          <p:nvPr/>
        </p:nvCxnSpPr>
        <p:spPr>
          <a:xfrm>
            <a:off x="1403383" y="2465351"/>
            <a:ext cx="2229467" cy="14627"/>
          </a:xfrm>
          <a:prstGeom prst="line">
            <a:avLst/>
          </a:prstGeom>
          <a:ln w="3175">
            <a:solidFill>
              <a:schemeClr val="accent3">
                <a:lumMod val="75000"/>
                <a:alpha val="90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矩形 174">
            <a:extLst>
              <a:ext uri="{FF2B5EF4-FFF2-40B4-BE49-F238E27FC236}">
                <a16:creationId xmlns:a16="http://schemas.microsoft.com/office/drawing/2014/main" id="{48E6CD81-E860-AF15-B365-C016459A40D8}"/>
              </a:ext>
            </a:extLst>
          </p:cNvPr>
          <p:cNvSpPr/>
          <p:nvPr/>
        </p:nvSpPr>
        <p:spPr>
          <a:xfrm>
            <a:off x="914421" y="2543237"/>
            <a:ext cx="2802305" cy="11946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8" name="圆角矩形 56">
            <a:extLst>
              <a:ext uri="{FF2B5EF4-FFF2-40B4-BE49-F238E27FC236}">
                <a16:creationId xmlns:a16="http://schemas.microsoft.com/office/drawing/2014/main" id="{ED4A5A76-ABCC-4EF2-25DF-47F1A9AB7C94}"/>
              </a:ext>
            </a:extLst>
          </p:cNvPr>
          <p:cNvSpPr/>
          <p:nvPr/>
        </p:nvSpPr>
        <p:spPr>
          <a:xfrm rot="10800000" flipV="1">
            <a:off x="3879750" y="4300500"/>
            <a:ext cx="272237" cy="276076"/>
          </a:xfrm>
          <a:prstGeom prst="roundRect">
            <a:avLst>
              <a:gd name="adj" fmla="val 5039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DAAAB7D9-DF85-2930-BF57-2F418E915355}"/>
              </a:ext>
            </a:extLst>
          </p:cNvPr>
          <p:cNvSpPr txBox="1"/>
          <p:nvPr/>
        </p:nvSpPr>
        <p:spPr>
          <a:xfrm>
            <a:off x="2589718" y="4150183"/>
            <a:ext cx="1210584" cy="466857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8F41284E-FE45-2B96-414C-1468D2CEA7CF}"/>
              </a:ext>
            </a:extLst>
          </p:cNvPr>
          <p:cNvCxnSpPr>
            <a:cxnSpLocks/>
          </p:cNvCxnSpPr>
          <p:nvPr/>
        </p:nvCxnSpPr>
        <p:spPr>
          <a:xfrm>
            <a:off x="1403383" y="4585044"/>
            <a:ext cx="2229467" cy="14627"/>
          </a:xfrm>
          <a:prstGeom prst="line">
            <a:avLst/>
          </a:prstGeom>
          <a:ln w="3175">
            <a:solidFill>
              <a:schemeClr val="accent3">
                <a:lumMod val="75000"/>
                <a:alpha val="90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矩形 190">
            <a:extLst>
              <a:ext uri="{FF2B5EF4-FFF2-40B4-BE49-F238E27FC236}">
                <a16:creationId xmlns:a16="http://schemas.microsoft.com/office/drawing/2014/main" id="{FD466E8C-8B5B-7615-1714-DEBBD6563C90}"/>
              </a:ext>
            </a:extLst>
          </p:cNvPr>
          <p:cNvSpPr/>
          <p:nvPr/>
        </p:nvSpPr>
        <p:spPr>
          <a:xfrm>
            <a:off x="914421" y="4662930"/>
            <a:ext cx="2802305" cy="11946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6" name="圆角矩形 60">
            <a:extLst>
              <a:ext uri="{FF2B5EF4-FFF2-40B4-BE49-F238E27FC236}">
                <a16:creationId xmlns:a16="http://schemas.microsoft.com/office/drawing/2014/main" id="{D86EAD61-FBFB-917B-500E-7E051F497D83}"/>
              </a:ext>
            </a:extLst>
          </p:cNvPr>
          <p:cNvSpPr/>
          <p:nvPr/>
        </p:nvSpPr>
        <p:spPr>
          <a:xfrm rot="10800000" flipV="1">
            <a:off x="8047921" y="2180807"/>
            <a:ext cx="272237" cy="276076"/>
          </a:xfrm>
          <a:prstGeom prst="roundRect">
            <a:avLst>
              <a:gd name="adj" fmla="val 5039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16F1C9CB-8E0E-2F05-132C-7B9F02DA49D9}"/>
              </a:ext>
            </a:extLst>
          </p:cNvPr>
          <p:cNvSpPr txBox="1"/>
          <p:nvPr/>
        </p:nvSpPr>
        <p:spPr>
          <a:xfrm>
            <a:off x="8479051" y="2030490"/>
            <a:ext cx="1210584" cy="466857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CF8050F3-3E58-199A-1465-B17069D1CF1E}"/>
              </a:ext>
            </a:extLst>
          </p:cNvPr>
          <p:cNvCxnSpPr>
            <a:cxnSpLocks/>
          </p:cNvCxnSpPr>
          <p:nvPr/>
        </p:nvCxnSpPr>
        <p:spPr>
          <a:xfrm>
            <a:off x="8560656" y="2465351"/>
            <a:ext cx="2229467" cy="14627"/>
          </a:xfrm>
          <a:prstGeom prst="line">
            <a:avLst/>
          </a:prstGeom>
          <a:ln w="3175">
            <a:solidFill>
              <a:schemeClr val="accent3">
                <a:lumMod val="75000"/>
                <a:alpha val="90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矩形 178">
            <a:extLst>
              <a:ext uri="{FF2B5EF4-FFF2-40B4-BE49-F238E27FC236}">
                <a16:creationId xmlns:a16="http://schemas.microsoft.com/office/drawing/2014/main" id="{A4C780C0-EDEA-2269-E3D5-A99381A2AA2B}"/>
              </a:ext>
            </a:extLst>
          </p:cNvPr>
          <p:cNvSpPr/>
          <p:nvPr/>
        </p:nvSpPr>
        <p:spPr>
          <a:xfrm>
            <a:off x="8476779" y="2543237"/>
            <a:ext cx="2800800" cy="11946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2" name="圆角矩形 60">
            <a:extLst>
              <a:ext uri="{FF2B5EF4-FFF2-40B4-BE49-F238E27FC236}">
                <a16:creationId xmlns:a16="http://schemas.microsoft.com/office/drawing/2014/main" id="{23603373-A2DA-59F4-8497-4487AD00A50D}"/>
              </a:ext>
            </a:extLst>
          </p:cNvPr>
          <p:cNvSpPr/>
          <p:nvPr/>
        </p:nvSpPr>
        <p:spPr>
          <a:xfrm rot="10800000" flipV="1">
            <a:off x="8047921" y="4300500"/>
            <a:ext cx="272237" cy="276076"/>
          </a:xfrm>
          <a:prstGeom prst="roundRect">
            <a:avLst>
              <a:gd name="adj" fmla="val 5039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FC2A2743-5956-D8B2-F063-FC297E39D81C}"/>
              </a:ext>
            </a:extLst>
          </p:cNvPr>
          <p:cNvSpPr txBox="1"/>
          <p:nvPr/>
        </p:nvSpPr>
        <p:spPr>
          <a:xfrm>
            <a:off x="8479051" y="4150183"/>
            <a:ext cx="1210584" cy="466857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1A5CC932-DEE8-4533-37C0-50A8D939E45E}"/>
              </a:ext>
            </a:extLst>
          </p:cNvPr>
          <p:cNvCxnSpPr>
            <a:cxnSpLocks/>
          </p:cNvCxnSpPr>
          <p:nvPr/>
        </p:nvCxnSpPr>
        <p:spPr>
          <a:xfrm>
            <a:off x="8560656" y="4585044"/>
            <a:ext cx="2229467" cy="14627"/>
          </a:xfrm>
          <a:prstGeom prst="line">
            <a:avLst/>
          </a:prstGeom>
          <a:ln w="3175">
            <a:solidFill>
              <a:schemeClr val="accent3">
                <a:lumMod val="75000"/>
                <a:alpha val="90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矩形 194">
            <a:extLst>
              <a:ext uri="{FF2B5EF4-FFF2-40B4-BE49-F238E27FC236}">
                <a16:creationId xmlns:a16="http://schemas.microsoft.com/office/drawing/2014/main" id="{D7C06F7E-EAC1-1FBE-C222-02C4776A60E8}"/>
              </a:ext>
            </a:extLst>
          </p:cNvPr>
          <p:cNvSpPr/>
          <p:nvPr/>
        </p:nvSpPr>
        <p:spPr>
          <a:xfrm>
            <a:off x="8476779" y="4662930"/>
            <a:ext cx="2800800" cy="11946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，进行复制粘贴。如果不行，可以选中文本框，点击右键，进行复制粘贴。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964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6CB3C2E8-1671-1B89-5B4B-69C82D50E74B}"/>
              </a:ext>
            </a:extLst>
          </p:cNvPr>
          <p:cNvSpPr txBox="1"/>
          <p:nvPr/>
        </p:nvSpPr>
        <p:spPr>
          <a:xfrm>
            <a:off x="1383527" y="2052083"/>
            <a:ext cx="40302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34000">
                      <a:srgbClr val="FFC000"/>
                    </a:gs>
                    <a:gs pos="95402">
                      <a:schemeClr val="accent4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</a:rPr>
              <a:t>PART 02</a:t>
            </a:r>
            <a:endParaRPr lang="zh-CN" altLang="en-US" sz="6600" b="1" dirty="0">
              <a:gradFill>
                <a:gsLst>
                  <a:gs pos="34000">
                    <a:srgbClr val="FFC000"/>
                  </a:gs>
                  <a:gs pos="95402">
                    <a:schemeClr val="accent4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66039C-40BF-058A-66EE-027F394F648C}"/>
              </a:ext>
            </a:extLst>
          </p:cNvPr>
          <p:cNvSpPr txBox="1"/>
          <p:nvPr/>
        </p:nvSpPr>
        <p:spPr>
          <a:xfrm>
            <a:off x="170852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业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FF571F5-36E3-DF93-E32F-E1433B6F5886}"/>
              </a:ext>
            </a:extLst>
          </p:cNvPr>
          <p:cNvSpPr/>
          <p:nvPr/>
        </p:nvSpPr>
        <p:spPr>
          <a:xfrm>
            <a:off x="206692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58AF541-2D7B-CE77-5E6D-35C5ECEC78A1}"/>
              </a:ext>
            </a:extLst>
          </p:cNvPr>
          <p:cNvSpPr/>
          <p:nvPr/>
        </p:nvSpPr>
        <p:spPr>
          <a:xfrm>
            <a:off x="2861994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2D81BAF-DF37-32CF-70FA-C0C9759F6658}"/>
              </a:ext>
            </a:extLst>
          </p:cNvPr>
          <p:cNvSpPr txBox="1"/>
          <p:nvPr/>
        </p:nvSpPr>
        <p:spPr>
          <a:xfrm>
            <a:off x="2503585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务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FC6B832-FC24-2466-7D06-63D146754DEF}"/>
              </a:ext>
            </a:extLst>
          </p:cNvPr>
          <p:cNvSpPr/>
          <p:nvPr/>
        </p:nvSpPr>
        <p:spPr>
          <a:xfrm>
            <a:off x="3657059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8DF8A96-BDDA-AAB3-72BD-0683AE63D6A6}"/>
              </a:ext>
            </a:extLst>
          </p:cNvPr>
          <p:cNvSpPr txBox="1"/>
          <p:nvPr/>
        </p:nvSpPr>
        <p:spPr>
          <a:xfrm>
            <a:off x="3298650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概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1DAA9AA-DDCC-15BE-DB27-C57A46A04C11}"/>
              </a:ext>
            </a:extLst>
          </p:cNvPr>
          <p:cNvSpPr/>
          <p:nvPr/>
        </p:nvSpPr>
        <p:spPr>
          <a:xfrm>
            <a:off x="4452123" y="4039797"/>
            <a:ext cx="127591" cy="1275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E41F87-124F-418E-8F70-735DF1118B20}"/>
              </a:ext>
            </a:extLst>
          </p:cNvPr>
          <p:cNvSpPr txBox="1"/>
          <p:nvPr/>
        </p:nvSpPr>
        <p:spPr>
          <a:xfrm>
            <a:off x="4093714" y="3048759"/>
            <a:ext cx="844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况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40B8CB-72CF-ED74-1D75-5AC3FA0CB909}"/>
              </a:ext>
            </a:extLst>
          </p:cNvPr>
          <p:cNvGrpSpPr/>
          <p:nvPr/>
        </p:nvGrpSpPr>
        <p:grpSpPr>
          <a:xfrm>
            <a:off x="1235487" y="4626640"/>
            <a:ext cx="4175668" cy="741037"/>
            <a:chOff x="1417056" y="4626640"/>
            <a:chExt cx="4175668" cy="7410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41F804-3731-E1AD-F623-235D76D71F8A}"/>
                </a:ext>
              </a:extLst>
            </p:cNvPr>
            <p:cNvSpPr txBox="1"/>
            <p:nvPr/>
          </p:nvSpPr>
          <p:spPr>
            <a:xfrm>
              <a:off x="1417056" y="4626640"/>
              <a:ext cx="216000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5B48F68-B200-CB84-BC3E-90B42B92D7D7}"/>
                </a:ext>
              </a:extLst>
            </p:cNvPr>
            <p:cNvSpPr txBox="1"/>
            <p:nvPr/>
          </p:nvSpPr>
          <p:spPr>
            <a:xfrm>
              <a:off x="3432724" y="4626640"/>
              <a:ext cx="2160000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  <a:endParaRPr lang="en-US" altLang="zh-CN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Clr>
                  <a:schemeClr val="accent4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rPr>
                <a:t>这里是副标题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404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CDB76F7B-8831-B5F6-B241-C028945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F1E42E6-8821-F496-D965-C45005E098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B4D6567-17D9-6E14-045C-CA7B3D37AA46}"/>
              </a:ext>
            </a:extLst>
          </p:cNvPr>
          <p:cNvSpPr/>
          <p:nvPr/>
        </p:nvSpPr>
        <p:spPr>
          <a:xfrm>
            <a:off x="693420" y="1689100"/>
            <a:ext cx="2398395" cy="4504435"/>
          </a:xfrm>
          <a:prstGeom prst="roundRect">
            <a:avLst>
              <a:gd name="adj" fmla="val 5483"/>
            </a:avLst>
          </a:prstGeom>
          <a:gradFill flip="none" rotWithShape="1">
            <a:gsLst>
              <a:gs pos="13000">
                <a:schemeClr val="accent1">
                  <a:lumMod val="75000"/>
                </a:schemeClr>
              </a:gs>
              <a:gs pos="0">
                <a:schemeClr val="accent2">
                  <a:lumMod val="90000"/>
                </a:schemeClr>
              </a:gs>
              <a:gs pos="41000">
                <a:srgbClr val="FFCE3B"/>
              </a:gs>
              <a:gs pos="100000">
                <a:schemeClr val="accent4"/>
              </a:gs>
            </a:gsLst>
            <a:lin ang="3600000" scaled="0"/>
            <a:tileRect/>
          </a:gradFill>
          <a:ln>
            <a:noFill/>
          </a:ln>
          <a:effectLst>
            <a:outerShdw blurRad="190500" dist="127000" dir="2700000" sx="98000" sy="98000" algn="tl" rotWithShape="0">
              <a:schemeClr val="accent4">
                <a:lumMod val="7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ACAFBD-8E2F-A076-1133-A96B8FFC5E49}"/>
              </a:ext>
            </a:extLst>
          </p:cNvPr>
          <p:cNvSpPr/>
          <p:nvPr/>
        </p:nvSpPr>
        <p:spPr>
          <a:xfrm>
            <a:off x="3491865" y="1689102"/>
            <a:ext cx="2398395" cy="4504435"/>
          </a:xfrm>
          <a:prstGeom prst="roundRect">
            <a:avLst>
              <a:gd name="adj" fmla="val 5483"/>
            </a:avLst>
          </a:prstGeom>
          <a:gradFill flip="none" rotWithShape="1">
            <a:gsLst>
              <a:gs pos="13000">
                <a:schemeClr val="accent1">
                  <a:lumMod val="75000"/>
                </a:schemeClr>
              </a:gs>
              <a:gs pos="0">
                <a:schemeClr val="accent2">
                  <a:lumMod val="90000"/>
                </a:schemeClr>
              </a:gs>
              <a:gs pos="41000">
                <a:srgbClr val="FFCE3B"/>
              </a:gs>
              <a:gs pos="100000">
                <a:schemeClr val="accent4"/>
              </a:gs>
            </a:gsLst>
            <a:lin ang="3600000" scaled="0"/>
            <a:tileRect/>
          </a:gradFill>
          <a:ln>
            <a:noFill/>
          </a:ln>
          <a:effectLst>
            <a:outerShdw blurRad="190500" dist="127000" dir="2700000" sx="98000" sy="98000" algn="tl" rotWithShape="0">
              <a:schemeClr val="accent4">
                <a:lumMod val="7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E29949C-25C0-E8DA-B463-6E5815A2D75A}"/>
              </a:ext>
            </a:extLst>
          </p:cNvPr>
          <p:cNvSpPr/>
          <p:nvPr/>
        </p:nvSpPr>
        <p:spPr>
          <a:xfrm>
            <a:off x="6303645" y="1689101"/>
            <a:ext cx="2398395" cy="4504435"/>
          </a:xfrm>
          <a:prstGeom prst="roundRect">
            <a:avLst>
              <a:gd name="adj" fmla="val 5483"/>
            </a:avLst>
          </a:prstGeom>
          <a:gradFill flip="none" rotWithShape="1">
            <a:gsLst>
              <a:gs pos="13000">
                <a:schemeClr val="accent1">
                  <a:lumMod val="75000"/>
                </a:schemeClr>
              </a:gs>
              <a:gs pos="0">
                <a:schemeClr val="accent2">
                  <a:lumMod val="90000"/>
                </a:schemeClr>
              </a:gs>
              <a:gs pos="41000">
                <a:srgbClr val="FFCE3B"/>
              </a:gs>
              <a:gs pos="100000">
                <a:schemeClr val="accent4"/>
              </a:gs>
            </a:gsLst>
            <a:lin ang="3600000" scaled="0"/>
            <a:tileRect/>
          </a:gradFill>
          <a:ln>
            <a:noFill/>
          </a:ln>
          <a:effectLst>
            <a:outerShdw blurRad="190500" dist="127000" dir="2700000" sx="98000" sy="98000" algn="tl" rotWithShape="0">
              <a:schemeClr val="accent4">
                <a:lumMod val="7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7CA4DCD-DFAD-0368-21C0-EEC9506F7C0A}"/>
              </a:ext>
            </a:extLst>
          </p:cNvPr>
          <p:cNvSpPr/>
          <p:nvPr/>
        </p:nvSpPr>
        <p:spPr>
          <a:xfrm>
            <a:off x="9100185" y="1689100"/>
            <a:ext cx="2398395" cy="4504435"/>
          </a:xfrm>
          <a:prstGeom prst="roundRect">
            <a:avLst>
              <a:gd name="adj" fmla="val 5483"/>
            </a:avLst>
          </a:prstGeom>
          <a:gradFill flip="none" rotWithShape="1">
            <a:gsLst>
              <a:gs pos="13000">
                <a:schemeClr val="accent1">
                  <a:lumMod val="75000"/>
                </a:schemeClr>
              </a:gs>
              <a:gs pos="0">
                <a:schemeClr val="accent2">
                  <a:lumMod val="90000"/>
                </a:schemeClr>
              </a:gs>
              <a:gs pos="41000">
                <a:srgbClr val="FFCE3B"/>
              </a:gs>
              <a:gs pos="100000">
                <a:schemeClr val="accent4"/>
              </a:gs>
            </a:gsLst>
            <a:lin ang="3600000" scaled="0"/>
            <a:tileRect/>
          </a:gradFill>
          <a:ln>
            <a:noFill/>
          </a:ln>
          <a:effectLst>
            <a:outerShdw blurRad="190500" dist="127000" dir="2700000" sx="98000" sy="98000" algn="tl" rotWithShape="0">
              <a:schemeClr val="accent4">
                <a:lumMod val="7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03FE87-F312-EF71-875F-A720ADF358A0}"/>
              </a:ext>
            </a:extLst>
          </p:cNvPr>
          <p:cNvGrpSpPr/>
          <p:nvPr/>
        </p:nvGrpSpPr>
        <p:grpSpPr>
          <a:xfrm>
            <a:off x="1225379" y="2040503"/>
            <a:ext cx="1353526" cy="1344897"/>
            <a:chOff x="1074819" y="2434203"/>
            <a:chExt cx="1353526" cy="134489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73297C4-E476-611D-9FA5-130CF33FA4F6}"/>
                </a:ext>
              </a:extLst>
            </p:cNvPr>
            <p:cNvSpPr/>
            <p:nvPr/>
          </p:nvSpPr>
          <p:spPr>
            <a:xfrm>
              <a:off x="1148579" y="2504207"/>
              <a:ext cx="1203797" cy="120379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C76BBC9-91A3-C9D1-C269-8F60D1B745E1}"/>
                </a:ext>
              </a:extLst>
            </p:cNvPr>
            <p:cNvGrpSpPr/>
            <p:nvPr/>
          </p:nvGrpSpPr>
          <p:grpSpPr>
            <a:xfrm>
              <a:off x="1237009" y="2593578"/>
              <a:ext cx="1026936" cy="1025056"/>
              <a:chOff x="1235365" y="2590992"/>
              <a:chExt cx="1026936" cy="102505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2716580-D322-7F7F-A476-691001CE354A}"/>
                  </a:ext>
                </a:extLst>
              </p:cNvPr>
              <p:cNvSpPr/>
              <p:nvPr/>
            </p:nvSpPr>
            <p:spPr>
              <a:xfrm>
                <a:off x="1276624" y="2632253"/>
                <a:ext cx="947706" cy="947707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0450649-AC88-28E6-736C-1F09688CE469}"/>
                  </a:ext>
                </a:extLst>
              </p:cNvPr>
              <p:cNvSpPr/>
              <p:nvPr/>
            </p:nvSpPr>
            <p:spPr>
              <a:xfrm>
                <a:off x="1709218" y="2590992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8A15570-C142-C6D6-D1A0-93A07D4DFE9B}"/>
                  </a:ext>
                </a:extLst>
              </p:cNvPr>
              <p:cNvSpPr/>
              <p:nvPr/>
            </p:nvSpPr>
            <p:spPr>
              <a:xfrm>
                <a:off x="1709218" y="3533529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AF9F755-C76E-549C-6C5E-67D13CC30F7A}"/>
                  </a:ext>
                </a:extLst>
              </p:cNvPr>
              <p:cNvSpPr/>
              <p:nvPr/>
            </p:nvSpPr>
            <p:spPr>
              <a:xfrm>
                <a:off x="2179782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F71B373-1D97-D20B-E483-58671C67B87C}"/>
                  </a:ext>
                </a:extLst>
              </p:cNvPr>
              <p:cNvSpPr/>
              <p:nvPr/>
            </p:nvSpPr>
            <p:spPr>
              <a:xfrm>
                <a:off x="1235365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0E311CA-E79F-713A-FC0B-88F0244C6DA7}"/>
                </a:ext>
              </a:extLst>
            </p:cNvPr>
            <p:cNvSpPr/>
            <p:nvPr/>
          </p:nvSpPr>
          <p:spPr>
            <a:xfrm>
              <a:off x="1727347" y="2434203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995D972-F69B-A8C2-F204-D00F92D527FD}"/>
                </a:ext>
              </a:extLst>
            </p:cNvPr>
            <p:cNvSpPr/>
            <p:nvPr/>
          </p:nvSpPr>
          <p:spPr>
            <a:xfrm>
              <a:off x="1727347" y="3732840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3875662-4099-9D5E-F490-267F08DA2E9D}"/>
                </a:ext>
              </a:extLst>
            </p:cNvPr>
            <p:cNvSpPr/>
            <p:nvPr/>
          </p:nvSpPr>
          <p:spPr>
            <a:xfrm>
              <a:off x="2382085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4749CC2-8DCB-D0C2-C2D9-485FA471AA66}"/>
                </a:ext>
              </a:extLst>
            </p:cNvPr>
            <p:cNvSpPr/>
            <p:nvPr/>
          </p:nvSpPr>
          <p:spPr>
            <a:xfrm>
              <a:off x="1074819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95CC64A-A2C5-F892-F863-1856A98289A8}"/>
              </a:ext>
            </a:extLst>
          </p:cNvPr>
          <p:cNvSpPr txBox="1"/>
          <p:nvPr/>
        </p:nvSpPr>
        <p:spPr>
          <a:xfrm>
            <a:off x="2343749" y="5582405"/>
            <a:ext cx="75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>
                    <a:alpha val="50000"/>
                  </a:schemeClr>
                </a:solidFill>
                <a:latin typeface="+mj-lt"/>
                <a:ea typeface="OPPOSans R" panose="00020600040101010101" pitchFamily="18" charset="-122"/>
              </a:rPr>
              <a:t>01</a:t>
            </a:r>
            <a:endParaRPr lang="zh-CN" altLang="en-US" sz="2800" dirty="0">
              <a:solidFill>
                <a:schemeClr val="accent2">
                  <a:alpha val="50000"/>
                </a:schemeClr>
              </a:soli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82A3CA-CEFA-F4E4-9EE4-6C240B789B63}"/>
              </a:ext>
            </a:extLst>
          </p:cNvPr>
          <p:cNvSpPr txBox="1"/>
          <p:nvPr/>
        </p:nvSpPr>
        <p:spPr>
          <a:xfrm>
            <a:off x="5134568" y="5582405"/>
            <a:ext cx="75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>
                    <a:alpha val="50000"/>
                  </a:schemeClr>
                </a:solidFill>
                <a:latin typeface="+mj-lt"/>
                <a:ea typeface="OPPOSans R" panose="00020600040101010101" pitchFamily="18" charset="-122"/>
              </a:rPr>
              <a:t>02</a:t>
            </a:r>
            <a:endParaRPr lang="zh-CN" altLang="en-US" sz="2800" dirty="0">
              <a:solidFill>
                <a:schemeClr val="accent2">
                  <a:alpha val="50000"/>
                </a:schemeClr>
              </a:soli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E3A66CF-B6F9-75C0-6D6F-8FFFD1260AB5}"/>
              </a:ext>
            </a:extLst>
          </p:cNvPr>
          <p:cNvSpPr txBox="1"/>
          <p:nvPr/>
        </p:nvSpPr>
        <p:spPr>
          <a:xfrm>
            <a:off x="7940627" y="5582405"/>
            <a:ext cx="75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>
                    <a:alpha val="50000"/>
                  </a:schemeClr>
                </a:solidFill>
                <a:latin typeface="+mj-lt"/>
                <a:ea typeface="OPPOSans R" panose="00020600040101010101" pitchFamily="18" charset="-122"/>
              </a:rPr>
              <a:t>03</a:t>
            </a:r>
            <a:endParaRPr lang="zh-CN" altLang="en-US" sz="2800" dirty="0">
              <a:solidFill>
                <a:schemeClr val="accent2">
                  <a:alpha val="50000"/>
                </a:schemeClr>
              </a:soli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6D059-ADFC-9989-DD23-17D46BFB58E3}"/>
              </a:ext>
            </a:extLst>
          </p:cNvPr>
          <p:cNvSpPr txBox="1"/>
          <p:nvPr/>
        </p:nvSpPr>
        <p:spPr>
          <a:xfrm>
            <a:off x="10739066" y="5582405"/>
            <a:ext cx="75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>
                    <a:alpha val="50000"/>
                  </a:schemeClr>
                </a:solidFill>
                <a:latin typeface="+mj-lt"/>
                <a:ea typeface="OPPOSans R" panose="00020600040101010101" pitchFamily="18" charset="-122"/>
              </a:rPr>
              <a:t>04</a:t>
            </a:r>
            <a:endParaRPr lang="zh-CN" altLang="en-US" sz="2800" dirty="0">
              <a:solidFill>
                <a:schemeClr val="accent2">
                  <a:alpha val="50000"/>
                </a:schemeClr>
              </a:soli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7CE7E6-4847-A84B-6451-AB4EF32B2BAC}"/>
              </a:ext>
            </a:extLst>
          </p:cNvPr>
          <p:cNvSpPr txBox="1"/>
          <p:nvPr/>
        </p:nvSpPr>
        <p:spPr>
          <a:xfrm>
            <a:off x="1232722" y="3597706"/>
            <a:ext cx="1338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99EEE33-930D-5ECD-7582-8DFA810728F4}"/>
              </a:ext>
            </a:extLst>
          </p:cNvPr>
          <p:cNvSpPr txBox="1"/>
          <p:nvPr/>
        </p:nvSpPr>
        <p:spPr>
          <a:xfrm>
            <a:off x="859707" y="4095589"/>
            <a:ext cx="2084871" cy="166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784EBE-C077-C0A6-EBE5-DBA6F3A58E82}"/>
              </a:ext>
            </a:extLst>
          </p:cNvPr>
          <p:cNvSpPr txBox="1"/>
          <p:nvPr/>
        </p:nvSpPr>
        <p:spPr>
          <a:xfrm>
            <a:off x="4021642" y="3597706"/>
            <a:ext cx="1338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2F980E6-3D14-32A8-F134-142CA98333D6}"/>
              </a:ext>
            </a:extLst>
          </p:cNvPr>
          <p:cNvSpPr txBox="1"/>
          <p:nvPr/>
        </p:nvSpPr>
        <p:spPr>
          <a:xfrm>
            <a:off x="3648627" y="4095589"/>
            <a:ext cx="2084871" cy="166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67DFEBF-688C-08E4-A2AE-CB876AC037AD}"/>
              </a:ext>
            </a:extLst>
          </p:cNvPr>
          <p:cNvGrpSpPr/>
          <p:nvPr/>
        </p:nvGrpSpPr>
        <p:grpSpPr>
          <a:xfrm>
            <a:off x="4014299" y="2040503"/>
            <a:ext cx="1353526" cy="1344897"/>
            <a:chOff x="1074819" y="2434203"/>
            <a:chExt cx="1353526" cy="134489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3CF92D8-289B-199E-DDC4-0265311309CA}"/>
                </a:ext>
              </a:extLst>
            </p:cNvPr>
            <p:cNvSpPr/>
            <p:nvPr/>
          </p:nvSpPr>
          <p:spPr>
            <a:xfrm>
              <a:off x="1148579" y="2504207"/>
              <a:ext cx="1203797" cy="120379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80C8C46-F109-8C3C-B119-6BD44874376C}"/>
                </a:ext>
              </a:extLst>
            </p:cNvPr>
            <p:cNvGrpSpPr/>
            <p:nvPr/>
          </p:nvGrpSpPr>
          <p:grpSpPr>
            <a:xfrm>
              <a:off x="1237009" y="2593578"/>
              <a:ext cx="1026936" cy="1025056"/>
              <a:chOff x="1235365" y="2590992"/>
              <a:chExt cx="1026936" cy="1025056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3D821A4-84EE-00BB-9B6A-DED45C5F985A}"/>
                  </a:ext>
                </a:extLst>
              </p:cNvPr>
              <p:cNvSpPr/>
              <p:nvPr/>
            </p:nvSpPr>
            <p:spPr>
              <a:xfrm>
                <a:off x="1276624" y="2632253"/>
                <a:ext cx="947706" cy="947707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5DD6960-AEE4-E61E-EA27-15AD04E84C63}"/>
                  </a:ext>
                </a:extLst>
              </p:cNvPr>
              <p:cNvSpPr/>
              <p:nvPr/>
            </p:nvSpPr>
            <p:spPr>
              <a:xfrm>
                <a:off x="1709218" y="2590992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9A31560-0439-7AEB-2BE1-1F4FA5738534}"/>
                  </a:ext>
                </a:extLst>
              </p:cNvPr>
              <p:cNvSpPr/>
              <p:nvPr/>
            </p:nvSpPr>
            <p:spPr>
              <a:xfrm>
                <a:off x="1709218" y="3533529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72010CA-AA60-90BE-1992-167741BD2C2A}"/>
                  </a:ext>
                </a:extLst>
              </p:cNvPr>
              <p:cNvSpPr/>
              <p:nvPr/>
            </p:nvSpPr>
            <p:spPr>
              <a:xfrm>
                <a:off x="2179782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D88173B-8E80-846D-628D-293633CC0BD2}"/>
                  </a:ext>
                </a:extLst>
              </p:cNvPr>
              <p:cNvSpPr/>
              <p:nvPr/>
            </p:nvSpPr>
            <p:spPr>
              <a:xfrm>
                <a:off x="1235365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52D3881-76F0-008A-BD89-1CEED031B2F9}"/>
                </a:ext>
              </a:extLst>
            </p:cNvPr>
            <p:cNvSpPr/>
            <p:nvPr/>
          </p:nvSpPr>
          <p:spPr>
            <a:xfrm>
              <a:off x="1727347" y="2434203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A5F80A6-2184-D118-83B8-8234B4936A9F}"/>
                </a:ext>
              </a:extLst>
            </p:cNvPr>
            <p:cNvSpPr/>
            <p:nvPr/>
          </p:nvSpPr>
          <p:spPr>
            <a:xfrm>
              <a:off x="1727347" y="3732840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B54DD86-79F7-80EC-60A0-F485554CC66D}"/>
                </a:ext>
              </a:extLst>
            </p:cNvPr>
            <p:cNvSpPr/>
            <p:nvPr/>
          </p:nvSpPr>
          <p:spPr>
            <a:xfrm>
              <a:off x="2382085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E3227A9-8B22-25FD-1916-7A19CEF5AE6C}"/>
                </a:ext>
              </a:extLst>
            </p:cNvPr>
            <p:cNvSpPr/>
            <p:nvPr/>
          </p:nvSpPr>
          <p:spPr>
            <a:xfrm>
              <a:off x="1074819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5101A62-2AD9-CFB3-FC71-2274011DEB9A}"/>
              </a:ext>
            </a:extLst>
          </p:cNvPr>
          <p:cNvGrpSpPr/>
          <p:nvPr/>
        </p:nvGrpSpPr>
        <p:grpSpPr>
          <a:xfrm>
            <a:off x="6826079" y="2040503"/>
            <a:ext cx="1353526" cy="1344897"/>
            <a:chOff x="1074819" y="2434203"/>
            <a:chExt cx="1353526" cy="1344897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D5011F8-EC3D-8B79-C284-21BA1FD1DC48}"/>
                </a:ext>
              </a:extLst>
            </p:cNvPr>
            <p:cNvSpPr/>
            <p:nvPr/>
          </p:nvSpPr>
          <p:spPr>
            <a:xfrm>
              <a:off x="1148579" y="2504207"/>
              <a:ext cx="1203797" cy="120379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93A53C2-4783-AE55-9421-CD77482F6912}"/>
                </a:ext>
              </a:extLst>
            </p:cNvPr>
            <p:cNvGrpSpPr/>
            <p:nvPr/>
          </p:nvGrpSpPr>
          <p:grpSpPr>
            <a:xfrm>
              <a:off x="1237009" y="2593578"/>
              <a:ext cx="1026936" cy="1025056"/>
              <a:chOff x="1235365" y="2590992"/>
              <a:chExt cx="1026936" cy="102505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EBE67C2-3B6A-0C23-3464-74DD0C8782AE}"/>
                  </a:ext>
                </a:extLst>
              </p:cNvPr>
              <p:cNvSpPr/>
              <p:nvPr/>
            </p:nvSpPr>
            <p:spPr>
              <a:xfrm>
                <a:off x="1276624" y="2632253"/>
                <a:ext cx="947706" cy="947707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E3DC2CF-E6C8-BE00-1348-55C91B053D26}"/>
                  </a:ext>
                </a:extLst>
              </p:cNvPr>
              <p:cNvSpPr/>
              <p:nvPr/>
            </p:nvSpPr>
            <p:spPr>
              <a:xfrm>
                <a:off x="1709218" y="2590992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D7D3153-EC31-24C0-583F-CD3456823FFE}"/>
                  </a:ext>
                </a:extLst>
              </p:cNvPr>
              <p:cNvSpPr/>
              <p:nvPr/>
            </p:nvSpPr>
            <p:spPr>
              <a:xfrm>
                <a:off x="1709218" y="3533529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F37EC519-5406-756B-E9AF-A32599F67DE8}"/>
                  </a:ext>
                </a:extLst>
              </p:cNvPr>
              <p:cNvSpPr/>
              <p:nvPr/>
            </p:nvSpPr>
            <p:spPr>
              <a:xfrm>
                <a:off x="2179782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ECB07FBF-824E-2290-6ABE-25EB1B6C7104}"/>
                  </a:ext>
                </a:extLst>
              </p:cNvPr>
              <p:cNvSpPr/>
              <p:nvPr/>
            </p:nvSpPr>
            <p:spPr>
              <a:xfrm>
                <a:off x="1235365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E88A8-F6F4-227A-21BC-D489158FD54A}"/>
                </a:ext>
              </a:extLst>
            </p:cNvPr>
            <p:cNvSpPr/>
            <p:nvPr/>
          </p:nvSpPr>
          <p:spPr>
            <a:xfrm>
              <a:off x="1727347" y="2434203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7E7F914-407A-CE44-7DE1-4A606953AD06}"/>
                </a:ext>
              </a:extLst>
            </p:cNvPr>
            <p:cNvSpPr/>
            <p:nvPr/>
          </p:nvSpPr>
          <p:spPr>
            <a:xfrm>
              <a:off x="1727347" y="3732840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D886838-9C02-71D8-3E61-5413D80AE1D0}"/>
                </a:ext>
              </a:extLst>
            </p:cNvPr>
            <p:cNvSpPr/>
            <p:nvPr/>
          </p:nvSpPr>
          <p:spPr>
            <a:xfrm>
              <a:off x="2382085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EC2E7BF-4B51-C56E-368F-766BEA580EDE}"/>
                </a:ext>
              </a:extLst>
            </p:cNvPr>
            <p:cNvSpPr/>
            <p:nvPr/>
          </p:nvSpPr>
          <p:spPr>
            <a:xfrm>
              <a:off x="1074819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02FFA5D4-7B78-5E84-9EA1-9AA2F6D01848}"/>
              </a:ext>
            </a:extLst>
          </p:cNvPr>
          <p:cNvSpPr txBox="1"/>
          <p:nvPr/>
        </p:nvSpPr>
        <p:spPr>
          <a:xfrm>
            <a:off x="6833422" y="3597706"/>
            <a:ext cx="1338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940B58E-53EC-039D-29DF-402CB7360E44}"/>
              </a:ext>
            </a:extLst>
          </p:cNvPr>
          <p:cNvSpPr txBox="1"/>
          <p:nvPr/>
        </p:nvSpPr>
        <p:spPr>
          <a:xfrm>
            <a:off x="6460407" y="4095589"/>
            <a:ext cx="2084871" cy="166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A12FF13-1260-4E5B-8ED9-E851B867A867}"/>
              </a:ext>
            </a:extLst>
          </p:cNvPr>
          <p:cNvGrpSpPr/>
          <p:nvPr/>
        </p:nvGrpSpPr>
        <p:grpSpPr>
          <a:xfrm>
            <a:off x="9622619" y="2040503"/>
            <a:ext cx="1353526" cy="1344897"/>
            <a:chOff x="1074819" y="2434203"/>
            <a:chExt cx="1353526" cy="134489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2196FC34-80AB-7FB3-6B82-F0431C0E6723}"/>
                </a:ext>
              </a:extLst>
            </p:cNvPr>
            <p:cNvSpPr/>
            <p:nvPr/>
          </p:nvSpPr>
          <p:spPr>
            <a:xfrm>
              <a:off x="1148579" y="2504207"/>
              <a:ext cx="1203797" cy="120379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FC6CD04-D7AC-5450-B175-04A1D6E23076}"/>
                </a:ext>
              </a:extLst>
            </p:cNvPr>
            <p:cNvGrpSpPr/>
            <p:nvPr/>
          </p:nvGrpSpPr>
          <p:grpSpPr>
            <a:xfrm>
              <a:off x="1237009" y="2593578"/>
              <a:ext cx="1026936" cy="1025056"/>
              <a:chOff x="1235365" y="2590992"/>
              <a:chExt cx="1026936" cy="1025056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72C25D7F-ED86-5794-C490-5711D57A00C2}"/>
                  </a:ext>
                </a:extLst>
              </p:cNvPr>
              <p:cNvSpPr/>
              <p:nvPr/>
            </p:nvSpPr>
            <p:spPr>
              <a:xfrm>
                <a:off x="1276624" y="2632253"/>
                <a:ext cx="947706" cy="947707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BBEDFEDA-5EE9-5F18-9CFD-07E099DBB56E}"/>
                  </a:ext>
                </a:extLst>
              </p:cNvPr>
              <p:cNvSpPr/>
              <p:nvPr/>
            </p:nvSpPr>
            <p:spPr>
              <a:xfrm>
                <a:off x="1709218" y="2590992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478F0C99-EC01-3F41-AE50-AD1A832CD7D8}"/>
                  </a:ext>
                </a:extLst>
              </p:cNvPr>
              <p:cNvSpPr/>
              <p:nvPr/>
            </p:nvSpPr>
            <p:spPr>
              <a:xfrm>
                <a:off x="1709218" y="3533529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C1A23D75-66A5-F0D1-35B4-C160AED9DDE2}"/>
                  </a:ext>
                </a:extLst>
              </p:cNvPr>
              <p:cNvSpPr/>
              <p:nvPr/>
            </p:nvSpPr>
            <p:spPr>
              <a:xfrm>
                <a:off x="2179782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B373F8B-7EAA-5140-7C4D-BE85D806B4DD}"/>
                  </a:ext>
                </a:extLst>
              </p:cNvPr>
              <p:cNvSpPr/>
              <p:nvPr/>
            </p:nvSpPr>
            <p:spPr>
              <a:xfrm>
                <a:off x="1235365" y="3064847"/>
                <a:ext cx="82519" cy="82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9934CC5-2D9E-45E6-14FF-6B60332D9451}"/>
                </a:ext>
              </a:extLst>
            </p:cNvPr>
            <p:cNvSpPr/>
            <p:nvPr/>
          </p:nvSpPr>
          <p:spPr>
            <a:xfrm>
              <a:off x="1727347" y="2434203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2D3C3250-8A1D-8F1E-776B-F1D8D4B7DE41}"/>
                </a:ext>
              </a:extLst>
            </p:cNvPr>
            <p:cNvSpPr/>
            <p:nvPr/>
          </p:nvSpPr>
          <p:spPr>
            <a:xfrm>
              <a:off x="1727347" y="3732840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CB5BF6-825C-182A-BA59-5397774A3447}"/>
                </a:ext>
              </a:extLst>
            </p:cNvPr>
            <p:cNvSpPr/>
            <p:nvPr/>
          </p:nvSpPr>
          <p:spPr>
            <a:xfrm>
              <a:off x="2382085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E90DB8B7-C75B-A3FC-35CF-778506982029}"/>
                </a:ext>
              </a:extLst>
            </p:cNvPr>
            <p:cNvSpPr/>
            <p:nvPr/>
          </p:nvSpPr>
          <p:spPr>
            <a:xfrm>
              <a:off x="1074819" y="3082976"/>
              <a:ext cx="46260" cy="4626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0F65A865-B35A-FE68-DCE6-01C70DCC4D82}"/>
              </a:ext>
            </a:extLst>
          </p:cNvPr>
          <p:cNvSpPr txBox="1"/>
          <p:nvPr/>
        </p:nvSpPr>
        <p:spPr>
          <a:xfrm>
            <a:off x="9430889" y="3597706"/>
            <a:ext cx="1736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352A421-0FF1-5019-83B2-3370AEE2CADC}"/>
              </a:ext>
            </a:extLst>
          </p:cNvPr>
          <p:cNvSpPr txBox="1"/>
          <p:nvPr/>
        </p:nvSpPr>
        <p:spPr>
          <a:xfrm>
            <a:off x="9256947" y="4095589"/>
            <a:ext cx="2084871" cy="166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此处输入您的内容，可以点击键盘“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ctrl”+“c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和“</a:t>
            </a:r>
            <a:r>
              <a:rPr lang="en-US" altLang="zh-CN" sz="16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ctrl”+“v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，进行复制粘贴。</a:t>
            </a:r>
          </a:p>
        </p:txBody>
      </p:sp>
      <p:grpSp>
        <p:nvGrpSpPr>
          <p:cNvPr id="72" name="图形 8">
            <a:extLst>
              <a:ext uri="{FF2B5EF4-FFF2-40B4-BE49-F238E27FC236}">
                <a16:creationId xmlns:a16="http://schemas.microsoft.com/office/drawing/2014/main" id="{ECC03B3C-FEBE-74C7-F60C-6BCF332FB3F5}"/>
              </a:ext>
            </a:extLst>
          </p:cNvPr>
          <p:cNvGrpSpPr/>
          <p:nvPr/>
        </p:nvGrpSpPr>
        <p:grpSpPr>
          <a:xfrm>
            <a:off x="1612083" y="2413029"/>
            <a:ext cx="568542" cy="568542"/>
            <a:chOff x="5164956" y="746892"/>
            <a:chExt cx="845429" cy="845429"/>
          </a:xfrm>
          <a:solidFill>
            <a:schemeClr val="accent4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C2AF78-1E74-8D0D-F3DD-81894AD13788}"/>
                </a:ext>
              </a:extLst>
            </p:cNvPr>
            <p:cNvSpPr/>
            <p:nvPr/>
          </p:nvSpPr>
          <p:spPr>
            <a:xfrm>
              <a:off x="5277679" y="746892"/>
              <a:ext cx="732705" cy="619981"/>
            </a:xfrm>
            <a:custGeom>
              <a:avLst/>
              <a:gdLst>
                <a:gd name="connsiteX0" fmla="*/ 28181 w 732705"/>
                <a:gd name="connsiteY0" fmla="*/ 56362 h 619981"/>
                <a:gd name="connsiteX1" fmla="*/ 56362 w 732705"/>
                <a:gd name="connsiteY1" fmla="*/ 28181 h 619981"/>
                <a:gd name="connsiteX2" fmla="*/ 676343 w 732705"/>
                <a:gd name="connsiteY2" fmla="*/ 28181 h 619981"/>
                <a:gd name="connsiteX3" fmla="*/ 704524 w 732705"/>
                <a:gd name="connsiteY3" fmla="*/ 56362 h 619981"/>
                <a:gd name="connsiteX4" fmla="*/ 704524 w 732705"/>
                <a:gd name="connsiteY4" fmla="*/ 394534 h 619981"/>
                <a:gd name="connsiteX5" fmla="*/ 366353 w 732705"/>
                <a:gd name="connsiteY5" fmla="*/ 394534 h 619981"/>
                <a:gd name="connsiteX6" fmla="*/ 366353 w 732705"/>
                <a:gd name="connsiteY6" fmla="*/ 422715 h 619981"/>
                <a:gd name="connsiteX7" fmla="*/ 704524 w 732705"/>
                <a:gd name="connsiteY7" fmla="*/ 422715 h 619981"/>
                <a:gd name="connsiteX8" fmla="*/ 704524 w 732705"/>
                <a:gd name="connsiteY8" fmla="*/ 450896 h 619981"/>
                <a:gd name="connsiteX9" fmla="*/ 676343 w 732705"/>
                <a:gd name="connsiteY9" fmla="*/ 479077 h 619981"/>
                <a:gd name="connsiteX10" fmla="*/ 366353 w 732705"/>
                <a:gd name="connsiteY10" fmla="*/ 479077 h 619981"/>
                <a:gd name="connsiteX11" fmla="*/ 366353 w 732705"/>
                <a:gd name="connsiteY11" fmla="*/ 507257 h 619981"/>
                <a:gd name="connsiteX12" fmla="*/ 427040 w 732705"/>
                <a:gd name="connsiteY12" fmla="*/ 507257 h 619981"/>
                <a:gd name="connsiteX13" fmla="*/ 458744 w 732705"/>
                <a:gd name="connsiteY13" fmla="*/ 591800 h 619981"/>
                <a:gd name="connsiteX14" fmla="*/ 366353 w 732705"/>
                <a:gd name="connsiteY14" fmla="*/ 591800 h 619981"/>
                <a:gd name="connsiteX15" fmla="*/ 366353 w 732705"/>
                <a:gd name="connsiteY15" fmla="*/ 619981 h 619981"/>
                <a:gd name="connsiteX16" fmla="*/ 521348 w 732705"/>
                <a:gd name="connsiteY16" fmla="*/ 619981 h 619981"/>
                <a:gd name="connsiteX17" fmla="*/ 521348 w 732705"/>
                <a:gd name="connsiteY17" fmla="*/ 591800 h 619981"/>
                <a:gd name="connsiteX18" fmla="*/ 488841 w 732705"/>
                <a:gd name="connsiteY18" fmla="*/ 591800 h 619981"/>
                <a:gd name="connsiteX19" fmla="*/ 457138 w 732705"/>
                <a:gd name="connsiteY19" fmla="*/ 507257 h 619981"/>
                <a:gd name="connsiteX20" fmla="*/ 676343 w 732705"/>
                <a:gd name="connsiteY20" fmla="*/ 507257 h 619981"/>
                <a:gd name="connsiteX21" fmla="*/ 732705 w 732705"/>
                <a:gd name="connsiteY21" fmla="*/ 450896 h 619981"/>
                <a:gd name="connsiteX22" fmla="*/ 732705 w 732705"/>
                <a:gd name="connsiteY22" fmla="*/ 56362 h 619981"/>
                <a:gd name="connsiteX23" fmla="*/ 676343 w 732705"/>
                <a:gd name="connsiteY23" fmla="*/ 0 h 619981"/>
                <a:gd name="connsiteX24" fmla="*/ 56362 w 732705"/>
                <a:gd name="connsiteY24" fmla="*/ 0 h 619981"/>
                <a:gd name="connsiteX25" fmla="*/ 0 w 732705"/>
                <a:gd name="connsiteY25" fmla="*/ 56362 h 619981"/>
                <a:gd name="connsiteX26" fmla="*/ 0 w 732705"/>
                <a:gd name="connsiteY26" fmla="*/ 225448 h 619981"/>
                <a:gd name="connsiteX27" fmla="*/ 28181 w 732705"/>
                <a:gd name="connsiteY27" fmla="*/ 225448 h 61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2705" h="619981">
                  <a:moveTo>
                    <a:pt x="28181" y="56362"/>
                  </a:moveTo>
                  <a:cubicBezTo>
                    <a:pt x="28181" y="40795"/>
                    <a:pt x="40795" y="28181"/>
                    <a:pt x="56362" y="28181"/>
                  </a:cubicBezTo>
                  <a:lnTo>
                    <a:pt x="676343" y="28181"/>
                  </a:lnTo>
                  <a:cubicBezTo>
                    <a:pt x="691910" y="28181"/>
                    <a:pt x="704524" y="40795"/>
                    <a:pt x="704524" y="56362"/>
                  </a:cubicBezTo>
                  <a:lnTo>
                    <a:pt x="704524" y="394534"/>
                  </a:lnTo>
                  <a:lnTo>
                    <a:pt x="366353" y="394534"/>
                  </a:lnTo>
                  <a:lnTo>
                    <a:pt x="366353" y="422715"/>
                  </a:lnTo>
                  <a:lnTo>
                    <a:pt x="704524" y="422715"/>
                  </a:lnTo>
                  <a:lnTo>
                    <a:pt x="704524" y="450896"/>
                  </a:lnTo>
                  <a:cubicBezTo>
                    <a:pt x="704524" y="466462"/>
                    <a:pt x="691910" y="479077"/>
                    <a:pt x="676343" y="479077"/>
                  </a:cubicBezTo>
                  <a:lnTo>
                    <a:pt x="366353" y="479077"/>
                  </a:lnTo>
                  <a:lnTo>
                    <a:pt x="366353" y="507257"/>
                  </a:lnTo>
                  <a:lnTo>
                    <a:pt x="427040" y="507257"/>
                  </a:lnTo>
                  <a:lnTo>
                    <a:pt x="458744" y="591800"/>
                  </a:lnTo>
                  <a:lnTo>
                    <a:pt x="366353" y="591800"/>
                  </a:lnTo>
                  <a:lnTo>
                    <a:pt x="366353" y="619981"/>
                  </a:lnTo>
                  <a:lnTo>
                    <a:pt x="521348" y="619981"/>
                  </a:lnTo>
                  <a:lnTo>
                    <a:pt x="521348" y="591800"/>
                  </a:lnTo>
                  <a:lnTo>
                    <a:pt x="488841" y="591800"/>
                  </a:lnTo>
                  <a:lnTo>
                    <a:pt x="457138" y="507257"/>
                  </a:lnTo>
                  <a:lnTo>
                    <a:pt x="676343" y="507257"/>
                  </a:lnTo>
                  <a:cubicBezTo>
                    <a:pt x="707469" y="507257"/>
                    <a:pt x="732705" y="482021"/>
                    <a:pt x="732705" y="450896"/>
                  </a:cubicBezTo>
                  <a:lnTo>
                    <a:pt x="732705" y="56362"/>
                  </a:lnTo>
                  <a:cubicBezTo>
                    <a:pt x="732705" y="25236"/>
                    <a:pt x="707469" y="0"/>
                    <a:pt x="676343" y="0"/>
                  </a:cubicBezTo>
                  <a:lnTo>
                    <a:pt x="56362" y="0"/>
                  </a:lnTo>
                  <a:cubicBezTo>
                    <a:pt x="25236" y="0"/>
                    <a:pt x="0" y="25236"/>
                    <a:pt x="0" y="56362"/>
                  </a:cubicBezTo>
                  <a:lnTo>
                    <a:pt x="0" y="225448"/>
                  </a:lnTo>
                  <a:lnTo>
                    <a:pt x="28181" y="225448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65B455D-9323-60B4-DF4E-2749033224CB}"/>
                </a:ext>
              </a:extLst>
            </p:cNvPr>
            <p:cNvSpPr/>
            <p:nvPr/>
          </p:nvSpPr>
          <p:spPr>
            <a:xfrm>
              <a:off x="5164956" y="1000520"/>
              <a:ext cx="450948" cy="591800"/>
            </a:xfrm>
            <a:custGeom>
              <a:avLst/>
              <a:gdLst>
                <a:gd name="connsiteX0" fmla="*/ 14090 w 450948"/>
                <a:gd name="connsiteY0" fmla="*/ 591800 h 591800"/>
                <a:gd name="connsiteX1" fmla="*/ 338172 w 450948"/>
                <a:gd name="connsiteY1" fmla="*/ 591800 h 591800"/>
                <a:gd name="connsiteX2" fmla="*/ 348134 w 450948"/>
                <a:gd name="connsiteY2" fmla="*/ 587672 h 591800"/>
                <a:gd name="connsiteX3" fmla="*/ 446767 w 450948"/>
                <a:gd name="connsiteY3" fmla="*/ 489038 h 591800"/>
                <a:gd name="connsiteX4" fmla="*/ 449585 w 450948"/>
                <a:gd name="connsiteY4" fmla="*/ 484910 h 591800"/>
                <a:gd name="connsiteX5" fmla="*/ 450050 w 450948"/>
                <a:gd name="connsiteY5" fmla="*/ 483593 h 591800"/>
                <a:gd name="connsiteX6" fmla="*/ 450786 w 450948"/>
                <a:gd name="connsiteY6" fmla="*/ 479936 h 591800"/>
                <a:gd name="connsiteX7" fmla="*/ 450948 w 450948"/>
                <a:gd name="connsiteY7" fmla="*/ 479077 h 591800"/>
                <a:gd name="connsiteX8" fmla="*/ 450948 w 450948"/>
                <a:gd name="connsiteY8" fmla="*/ 14090 h 591800"/>
                <a:gd name="connsiteX9" fmla="*/ 436858 w 450948"/>
                <a:gd name="connsiteY9" fmla="*/ 0 h 591800"/>
                <a:gd name="connsiteX10" fmla="*/ 14090 w 450948"/>
                <a:gd name="connsiteY10" fmla="*/ 0 h 591800"/>
                <a:gd name="connsiteX11" fmla="*/ 0 w 450948"/>
                <a:gd name="connsiteY11" fmla="*/ 14090 h 591800"/>
                <a:gd name="connsiteX12" fmla="*/ 0 w 450948"/>
                <a:gd name="connsiteY12" fmla="*/ 577710 h 591800"/>
                <a:gd name="connsiteX13" fmla="*/ 14090 w 450948"/>
                <a:gd name="connsiteY13" fmla="*/ 591800 h 591800"/>
                <a:gd name="connsiteX14" fmla="*/ 352262 w 450948"/>
                <a:gd name="connsiteY14" fmla="*/ 543695 h 591800"/>
                <a:gd name="connsiteX15" fmla="*/ 352262 w 450948"/>
                <a:gd name="connsiteY15" fmla="*/ 493167 h 591800"/>
                <a:gd name="connsiteX16" fmla="*/ 402791 w 450948"/>
                <a:gd name="connsiteY16" fmla="*/ 493167 h 591800"/>
                <a:gd name="connsiteX17" fmla="*/ 28181 w 450948"/>
                <a:gd name="connsiteY17" fmla="*/ 28181 h 591800"/>
                <a:gd name="connsiteX18" fmla="*/ 422715 w 450948"/>
                <a:gd name="connsiteY18" fmla="*/ 28181 h 591800"/>
                <a:gd name="connsiteX19" fmla="*/ 422715 w 450948"/>
                <a:gd name="connsiteY19" fmla="*/ 464986 h 591800"/>
                <a:gd name="connsiteX20" fmla="*/ 338172 w 450948"/>
                <a:gd name="connsiteY20" fmla="*/ 464986 h 591800"/>
                <a:gd name="connsiteX21" fmla="*/ 324081 w 450948"/>
                <a:gd name="connsiteY21" fmla="*/ 479077 h 591800"/>
                <a:gd name="connsiteX22" fmla="*/ 324081 w 450948"/>
                <a:gd name="connsiteY22" fmla="*/ 563619 h 591800"/>
                <a:gd name="connsiteX23" fmla="*/ 28181 w 450948"/>
                <a:gd name="connsiteY23" fmla="*/ 563619 h 59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0948" h="591800">
                  <a:moveTo>
                    <a:pt x="14090" y="591800"/>
                  </a:moveTo>
                  <a:lnTo>
                    <a:pt x="338172" y="591800"/>
                  </a:lnTo>
                  <a:cubicBezTo>
                    <a:pt x="341909" y="591797"/>
                    <a:pt x="345485" y="590307"/>
                    <a:pt x="348134" y="587672"/>
                  </a:cubicBezTo>
                  <a:lnTo>
                    <a:pt x="446767" y="489038"/>
                  </a:lnTo>
                  <a:cubicBezTo>
                    <a:pt x="447944" y="487841"/>
                    <a:pt x="448905" y="486446"/>
                    <a:pt x="449585" y="484910"/>
                  </a:cubicBezTo>
                  <a:cubicBezTo>
                    <a:pt x="449786" y="484470"/>
                    <a:pt x="449902" y="484050"/>
                    <a:pt x="450050" y="483593"/>
                  </a:cubicBezTo>
                  <a:cubicBezTo>
                    <a:pt x="450455" y="482416"/>
                    <a:pt x="450702" y="481183"/>
                    <a:pt x="450786" y="479936"/>
                  </a:cubicBezTo>
                  <a:cubicBezTo>
                    <a:pt x="450786" y="479640"/>
                    <a:pt x="450948" y="479376"/>
                    <a:pt x="450948" y="479077"/>
                  </a:cubicBezTo>
                  <a:lnTo>
                    <a:pt x="450948" y="14090"/>
                  </a:lnTo>
                  <a:cubicBezTo>
                    <a:pt x="450948" y="6305"/>
                    <a:pt x="444643" y="0"/>
                    <a:pt x="436858" y="0"/>
                  </a:cubicBezTo>
                  <a:lnTo>
                    <a:pt x="14090" y="0"/>
                  </a:lnTo>
                  <a:cubicBezTo>
                    <a:pt x="6305" y="0"/>
                    <a:pt x="0" y="6305"/>
                    <a:pt x="0" y="14090"/>
                  </a:cubicBezTo>
                  <a:lnTo>
                    <a:pt x="0" y="577710"/>
                  </a:lnTo>
                  <a:cubicBezTo>
                    <a:pt x="0" y="585495"/>
                    <a:pt x="6305" y="591800"/>
                    <a:pt x="14090" y="591800"/>
                  </a:cubicBezTo>
                  <a:close/>
                  <a:moveTo>
                    <a:pt x="352262" y="543695"/>
                  </a:moveTo>
                  <a:lnTo>
                    <a:pt x="352262" y="493167"/>
                  </a:lnTo>
                  <a:lnTo>
                    <a:pt x="402791" y="493167"/>
                  </a:lnTo>
                  <a:close/>
                  <a:moveTo>
                    <a:pt x="28181" y="28181"/>
                  </a:moveTo>
                  <a:lnTo>
                    <a:pt x="422715" y="28181"/>
                  </a:lnTo>
                  <a:lnTo>
                    <a:pt x="422715" y="464986"/>
                  </a:lnTo>
                  <a:lnTo>
                    <a:pt x="338172" y="464986"/>
                  </a:lnTo>
                  <a:cubicBezTo>
                    <a:pt x="330387" y="464986"/>
                    <a:pt x="324081" y="471292"/>
                    <a:pt x="324081" y="479077"/>
                  </a:cubicBezTo>
                  <a:lnTo>
                    <a:pt x="324081" y="563619"/>
                  </a:lnTo>
                  <a:lnTo>
                    <a:pt x="28181" y="563619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23D2F00-E22D-12BD-4297-A2B9EA532135}"/>
                </a:ext>
              </a:extLst>
            </p:cNvPr>
            <p:cNvSpPr/>
            <p:nvPr/>
          </p:nvSpPr>
          <p:spPr>
            <a:xfrm>
              <a:off x="5221317" y="1056882"/>
              <a:ext cx="56361" cy="28180"/>
            </a:xfrm>
            <a:custGeom>
              <a:avLst/>
              <a:gdLst>
                <a:gd name="connsiteX0" fmla="*/ 0 w 56361"/>
                <a:gd name="connsiteY0" fmla="*/ 0 h 28180"/>
                <a:gd name="connsiteX1" fmla="*/ 56362 w 56361"/>
                <a:gd name="connsiteY1" fmla="*/ 0 h 28180"/>
                <a:gd name="connsiteX2" fmla="*/ 56362 w 56361"/>
                <a:gd name="connsiteY2" fmla="*/ 28181 h 28180"/>
                <a:gd name="connsiteX3" fmla="*/ 0 w 56361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61" h="28180">
                  <a:moveTo>
                    <a:pt x="0" y="0"/>
                  </a:moveTo>
                  <a:lnTo>
                    <a:pt x="56362" y="0"/>
                  </a:lnTo>
                  <a:lnTo>
                    <a:pt x="56362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C472DE3-B0AB-C8CC-1F7D-BE0C16915632}"/>
                </a:ext>
              </a:extLst>
            </p:cNvPr>
            <p:cNvSpPr/>
            <p:nvPr/>
          </p:nvSpPr>
          <p:spPr>
            <a:xfrm>
              <a:off x="5221317" y="1113244"/>
              <a:ext cx="56361" cy="28180"/>
            </a:xfrm>
            <a:custGeom>
              <a:avLst/>
              <a:gdLst>
                <a:gd name="connsiteX0" fmla="*/ 0 w 56361"/>
                <a:gd name="connsiteY0" fmla="*/ 0 h 28180"/>
                <a:gd name="connsiteX1" fmla="*/ 56362 w 56361"/>
                <a:gd name="connsiteY1" fmla="*/ 0 h 28180"/>
                <a:gd name="connsiteX2" fmla="*/ 56362 w 56361"/>
                <a:gd name="connsiteY2" fmla="*/ 28181 h 28180"/>
                <a:gd name="connsiteX3" fmla="*/ 0 w 56361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61" h="28180">
                  <a:moveTo>
                    <a:pt x="0" y="0"/>
                  </a:moveTo>
                  <a:lnTo>
                    <a:pt x="56362" y="0"/>
                  </a:lnTo>
                  <a:lnTo>
                    <a:pt x="56362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084C1E2-CE6E-F823-2788-173C0910B14B}"/>
                </a:ext>
              </a:extLst>
            </p:cNvPr>
            <p:cNvSpPr/>
            <p:nvPr/>
          </p:nvSpPr>
          <p:spPr>
            <a:xfrm>
              <a:off x="5587670" y="930068"/>
              <a:ext cx="225447" cy="28180"/>
            </a:xfrm>
            <a:custGeom>
              <a:avLst/>
              <a:gdLst>
                <a:gd name="connsiteX0" fmla="*/ 0 w 225447"/>
                <a:gd name="connsiteY0" fmla="*/ 0 h 28180"/>
                <a:gd name="connsiteX1" fmla="*/ 225448 w 225447"/>
                <a:gd name="connsiteY1" fmla="*/ 0 h 28180"/>
                <a:gd name="connsiteX2" fmla="*/ 225448 w 225447"/>
                <a:gd name="connsiteY2" fmla="*/ 28181 h 28180"/>
                <a:gd name="connsiteX3" fmla="*/ 0 w 225447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447" h="28180">
                  <a:moveTo>
                    <a:pt x="0" y="0"/>
                  </a:moveTo>
                  <a:lnTo>
                    <a:pt x="225448" y="0"/>
                  </a:lnTo>
                  <a:lnTo>
                    <a:pt x="225448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9FE5786-C500-041B-77B6-0AD67BAF9376}"/>
                </a:ext>
              </a:extLst>
            </p:cNvPr>
            <p:cNvSpPr/>
            <p:nvPr/>
          </p:nvSpPr>
          <p:spPr>
            <a:xfrm>
              <a:off x="5644032" y="1000520"/>
              <a:ext cx="112723" cy="28180"/>
            </a:xfrm>
            <a:custGeom>
              <a:avLst/>
              <a:gdLst>
                <a:gd name="connsiteX0" fmla="*/ 0 w 112723"/>
                <a:gd name="connsiteY0" fmla="*/ 0 h 28180"/>
                <a:gd name="connsiteX1" fmla="*/ 112724 w 112723"/>
                <a:gd name="connsiteY1" fmla="*/ 0 h 28180"/>
                <a:gd name="connsiteX2" fmla="*/ 112724 w 112723"/>
                <a:gd name="connsiteY2" fmla="*/ 28181 h 28180"/>
                <a:gd name="connsiteX3" fmla="*/ 0 w 112723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23" h="28180">
                  <a:moveTo>
                    <a:pt x="0" y="0"/>
                  </a:moveTo>
                  <a:lnTo>
                    <a:pt x="112724" y="0"/>
                  </a:lnTo>
                  <a:lnTo>
                    <a:pt x="112724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DCFAD19-6A4D-F1DE-8EDB-8659E88AAEFB}"/>
                </a:ext>
              </a:extLst>
            </p:cNvPr>
            <p:cNvSpPr/>
            <p:nvPr/>
          </p:nvSpPr>
          <p:spPr>
            <a:xfrm>
              <a:off x="5700394" y="859615"/>
              <a:ext cx="225447" cy="28180"/>
            </a:xfrm>
            <a:custGeom>
              <a:avLst/>
              <a:gdLst>
                <a:gd name="connsiteX0" fmla="*/ 0 w 225447"/>
                <a:gd name="connsiteY0" fmla="*/ 0 h 28180"/>
                <a:gd name="connsiteX1" fmla="*/ 225448 w 225447"/>
                <a:gd name="connsiteY1" fmla="*/ 0 h 28180"/>
                <a:gd name="connsiteX2" fmla="*/ 225448 w 225447"/>
                <a:gd name="connsiteY2" fmla="*/ 28181 h 28180"/>
                <a:gd name="connsiteX3" fmla="*/ 0 w 225447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447" h="28180">
                  <a:moveTo>
                    <a:pt x="0" y="0"/>
                  </a:moveTo>
                  <a:lnTo>
                    <a:pt x="225448" y="0"/>
                  </a:lnTo>
                  <a:lnTo>
                    <a:pt x="225448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DB12E31-1D4F-3CF2-D51A-E55A2C92D6C6}"/>
                </a:ext>
              </a:extLst>
            </p:cNvPr>
            <p:cNvSpPr/>
            <p:nvPr/>
          </p:nvSpPr>
          <p:spPr>
            <a:xfrm>
              <a:off x="5784937" y="1000520"/>
              <a:ext cx="140904" cy="28180"/>
            </a:xfrm>
            <a:custGeom>
              <a:avLst/>
              <a:gdLst>
                <a:gd name="connsiteX0" fmla="*/ 0 w 140904"/>
                <a:gd name="connsiteY0" fmla="*/ 0 h 28180"/>
                <a:gd name="connsiteX1" fmla="*/ 140905 w 140904"/>
                <a:gd name="connsiteY1" fmla="*/ 0 h 28180"/>
                <a:gd name="connsiteX2" fmla="*/ 140905 w 140904"/>
                <a:gd name="connsiteY2" fmla="*/ 28181 h 28180"/>
                <a:gd name="connsiteX3" fmla="*/ 0 w 140904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04" h="28180">
                  <a:moveTo>
                    <a:pt x="0" y="0"/>
                  </a:moveTo>
                  <a:lnTo>
                    <a:pt x="140905" y="0"/>
                  </a:lnTo>
                  <a:lnTo>
                    <a:pt x="140905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7E6FB3B-F73C-05CD-E150-3D63EF546479}"/>
                </a:ext>
              </a:extLst>
            </p:cNvPr>
            <p:cNvSpPr/>
            <p:nvPr/>
          </p:nvSpPr>
          <p:spPr>
            <a:xfrm>
              <a:off x="5644032" y="1070973"/>
              <a:ext cx="169085" cy="28180"/>
            </a:xfrm>
            <a:custGeom>
              <a:avLst/>
              <a:gdLst>
                <a:gd name="connsiteX0" fmla="*/ 0 w 169085"/>
                <a:gd name="connsiteY0" fmla="*/ 0 h 28180"/>
                <a:gd name="connsiteX1" fmla="*/ 169086 w 169085"/>
                <a:gd name="connsiteY1" fmla="*/ 0 h 28180"/>
                <a:gd name="connsiteX2" fmla="*/ 169086 w 169085"/>
                <a:gd name="connsiteY2" fmla="*/ 28181 h 28180"/>
                <a:gd name="connsiteX3" fmla="*/ 0 w 169085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85" h="28180">
                  <a:moveTo>
                    <a:pt x="0" y="0"/>
                  </a:moveTo>
                  <a:lnTo>
                    <a:pt x="169086" y="0"/>
                  </a:lnTo>
                  <a:lnTo>
                    <a:pt x="169086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3A53C99-6A84-C63A-E001-B2F401112580}"/>
                </a:ext>
              </a:extLst>
            </p:cNvPr>
            <p:cNvSpPr/>
            <p:nvPr/>
          </p:nvSpPr>
          <p:spPr>
            <a:xfrm>
              <a:off x="5841299" y="1070973"/>
              <a:ext cx="84542" cy="28180"/>
            </a:xfrm>
            <a:custGeom>
              <a:avLst/>
              <a:gdLst>
                <a:gd name="connsiteX0" fmla="*/ 0 w 84542"/>
                <a:gd name="connsiteY0" fmla="*/ 0 h 28180"/>
                <a:gd name="connsiteX1" fmla="*/ 84543 w 84542"/>
                <a:gd name="connsiteY1" fmla="*/ 0 h 28180"/>
                <a:gd name="connsiteX2" fmla="*/ 84543 w 84542"/>
                <a:gd name="connsiteY2" fmla="*/ 28181 h 28180"/>
                <a:gd name="connsiteX3" fmla="*/ 0 w 84542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42" h="28180">
                  <a:moveTo>
                    <a:pt x="0" y="0"/>
                  </a:moveTo>
                  <a:lnTo>
                    <a:pt x="84543" y="0"/>
                  </a:lnTo>
                  <a:lnTo>
                    <a:pt x="84543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A0D87F1-34B8-C145-6955-8FE9A99C61DB}"/>
                </a:ext>
              </a:extLst>
            </p:cNvPr>
            <p:cNvSpPr/>
            <p:nvPr/>
          </p:nvSpPr>
          <p:spPr>
            <a:xfrm>
              <a:off x="5841299" y="930068"/>
              <a:ext cx="84542" cy="28180"/>
            </a:xfrm>
            <a:custGeom>
              <a:avLst/>
              <a:gdLst>
                <a:gd name="connsiteX0" fmla="*/ 0 w 84542"/>
                <a:gd name="connsiteY0" fmla="*/ 0 h 28180"/>
                <a:gd name="connsiteX1" fmla="*/ 84543 w 84542"/>
                <a:gd name="connsiteY1" fmla="*/ 0 h 28180"/>
                <a:gd name="connsiteX2" fmla="*/ 84543 w 84542"/>
                <a:gd name="connsiteY2" fmla="*/ 28181 h 28180"/>
                <a:gd name="connsiteX3" fmla="*/ 0 w 84542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42" h="28180">
                  <a:moveTo>
                    <a:pt x="0" y="0"/>
                  </a:moveTo>
                  <a:lnTo>
                    <a:pt x="84543" y="0"/>
                  </a:lnTo>
                  <a:lnTo>
                    <a:pt x="84543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89650C8-9001-883A-5243-71CB29E4B1D7}"/>
                </a:ext>
              </a:extLst>
            </p:cNvPr>
            <p:cNvSpPr/>
            <p:nvPr/>
          </p:nvSpPr>
          <p:spPr>
            <a:xfrm>
              <a:off x="5587670" y="859615"/>
              <a:ext cx="84542" cy="28180"/>
            </a:xfrm>
            <a:custGeom>
              <a:avLst/>
              <a:gdLst>
                <a:gd name="connsiteX0" fmla="*/ 0 w 84542"/>
                <a:gd name="connsiteY0" fmla="*/ 0 h 28180"/>
                <a:gd name="connsiteX1" fmla="*/ 84543 w 84542"/>
                <a:gd name="connsiteY1" fmla="*/ 0 h 28180"/>
                <a:gd name="connsiteX2" fmla="*/ 84543 w 84542"/>
                <a:gd name="connsiteY2" fmla="*/ 28181 h 28180"/>
                <a:gd name="connsiteX3" fmla="*/ 0 w 84542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42" h="28180">
                  <a:moveTo>
                    <a:pt x="0" y="0"/>
                  </a:moveTo>
                  <a:lnTo>
                    <a:pt x="84543" y="0"/>
                  </a:lnTo>
                  <a:lnTo>
                    <a:pt x="84543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6E32AC0-D990-1D24-6B1A-A1261554F103}"/>
                </a:ext>
              </a:extLst>
            </p:cNvPr>
            <p:cNvSpPr/>
            <p:nvPr/>
          </p:nvSpPr>
          <p:spPr>
            <a:xfrm>
              <a:off x="5305860" y="1070973"/>
              <a:ext cx="169085" cy="464986"/>
            </a:xfrm>
            <a:custGeom>
              <a:avLst/>
              <a:gdLst>
                <a:gd name="connsiteX0" fmla="*/ 162255 w 169085"/>
                <a:gd name="connsiteY0" fmla="*/ 181161 h 464986"/>
                <a:gd name="connsiteX1" fmla="*/ 169082 w 169085"/>
                <a:gd name="connsiteY1" fmla="*/ 169086 h 464986"/>
                <a:gd name="connsiteX2" fmla="*/ 162255 w 169085"/>
                <a:gd name="connsiteY2" fmla="*/ 157010 h 464986"/>
                <a:gd name="connsiteX3" fmla="*/ 98633 w 169085"/>
                <a:gd name="connsiteY3" fmla="*/ 118839 h 464986"/>
                <a:gd name="connsiteX4" fmla="*/ 98633 w 169085"/>
                <a:gd name="connsiteY4" fmla="*/ 98633 h 464986"/>
                <a:gd name="connsiteX5" fmla="*/ 105679 w 169085"/>
                <a:gd name="connsiteY5" fmla="*/ 98633 h 464986"/>
                <a:gd name="connsiteX6" fmla="*/ 154995 w 169085"/>
                <a:gd name="connsiteY6" fmla="*/ 49317 h 464986"/>
                <a:gd name="connsiteX7" fmla="*/ 105679 w 169085"/>
                <a:gd name="connsiteY7" fmla="*/ 0 h 464986"/>
                <a:gd name="connsiteX8" fmla="*/ 63407 w 169085"/>
                <a:gd name="connsiteY8" fmla="*/ 0 h 464986"/>
                <a:gd name="connsiteX9" fmla="*/ 14090 w 169085"/>
                <a:gd name="connsiteY9" fmla="*/ 49317 h 464986"/>
                <a:gd name="connsiteX10" fmla="*/ 63407 w 169085"/>
                <a:gd name="connsiteY10" fmla="*/ 98633 h 464986"/>
                <a:gd name="connsiteX11" fmla="*/ 70452 w 169085"/>
                <a:gd name="connsiteY11" fmla="*/ 98633 h 464986"/>
                <a:gd name="connsiteX12" fmla="*/ 70452 w 169085"/>
                <a:gd name="connsiteY12" fmla="*/ 118839 h 464986"/>
                <a:gd name="connsiteX13" fmla="*/ 6830 w 169085"/>
                <a:gd name="connsiteY13" fmla="*/ 157010 h 464986"/>
                <a:gd name="connsiteX14" fmla="*/ 4 w 169085"/>
                <a:gd name="connsiteY14" fmla="*/ 169086 h 464986"/>
                <a:gd name="connsiteX15" fmla="*/ 6830 w 169085"/>
                <a:gd name="connsiteY15" fmla="*/ 181161 h 464986"/>
                <a:gd name="connsiteX16" fmla="*/ 70452 w 169085"/>
                <a:gd name="connsiteY16" fmla="*/ 219332 h 464986"/>
                <a:gd name="connsiteX17" fmla="*/ 70452 w 169085"/>
                <a:gd name="connsiteY17" fmla="*/ 239538 h 464986"/>
                <a:gd name="connsiteX18" fmla="*/ 14090 w 169085"/>
                <a:gd name="connsiteY18" fmla="*/ 239538 h 464986"/>
                <a:gd name="connsiteX19" fmla="*/ 0 w 169085"/>
                <a:gd name="connsiteY19" fmla="*/ 253629 h 464986"/>
                <a:gd name="connsiteX20" fmla="*/ 0 w 169085"/>
                <a:gd name="connsiteY20" fmla="*/ 324081 h 464986"/>
                <a:gd name="connsiteX21" fmla="*/ 14090 w 169085"/>
                <a:gd name="connsiteY21" fmla="*/ 338172 h 464986"/>
                <a:gd name="connsiteX22" fmla="*/ 70452 w 169085"/>
                <a:gd name="connsiteY22" fmla="*/ 338172 h 464986"/>
                <a:gd name="connsiteX23" fmla="*/ 70452 w 169085"/>
                <a:gd name="connsiteY23" fmla="*/ 366353 h 464986"/>
                <a:gd name="connsiteX24" fmla="*/ 63407 w 169085"/>
                <a:gd name="connsiteY24" fmla="*/ 366353 h 464986"/>
                <a:gd name="connsiteX25" fmla="*/ 14090 w 169085"/>
                <a:gd name="connsiteY25" fmla="*/ 415669 h 464986"/>
                <a:gd name="connsiteX26" fmla="*/ 63407 w 169085"/>
                <a:gd name="connsiteY26" fmla="*/ 464986 h 464986"/>
                <a:gd name="connsiteX27" fmla="*/ 105679 w 169085"/>
                <a:gd name="connsiteY27" fmla="*/ 464986 h 464986"/>
                <a:gd name="connsiteX28" fmla="*/ 154995 w 169085"/>
                <a:gd name="connsiteY28" fmla="*/ 415669 h 464986"/>
                <a:gd name="connsiteX29" fmla="*/ 105679 w 169085"/>
                <a:gd name="connsiteY29" fmla="*/ 366353 h 464986"/>
                <a:gd name="connsiteX30" fmla="*/ 98633 w 169085"/>
                <a:gd name="connsiteY30" fmla="*/ 366353 h 464986"/>
                <a:gd name="connsiteX31" fmla="*/ 98633 w 169085"/>
                <a:gd name="connsiteY31" fmla="*/ 338172 h 464986"/>
                <a:gd name="connsiteX32" fmla="*/ 154995 w 169085"/>
                <a:gd name="connsiteY32" fmla="*/ 338172 h 464986"/>
                <a:gd name="connsiteX33" fmla="*/ 169086 w 169085"/>
                <a:gd name="connsiteY33" fmla="*/ 324081 h 464986"/>
                <a:gd name="connsiteX34" fmla="*/ 169086 w 169085"/>
                <a:gd name="connsiteY34" fmla="*/ 253629 h 464986"/>
                <a:gd name="connsiteX35" fmla="*/ 154995 w 169085"/>
                <a:gd name="connsiteY35" fmla="*/ 239538 h 464986"/>
                <a:gd name="connsiteX36" fmla="*/ 98633 w 169085"/>
                <a:gd name="connsiteY36" fmla="*/ 239538 h 464986"/>
                <a:gd name="connsiteX37" fmla="*/ 98633 w 169085"/>
                <a:gd name="connsiteY37" fmla="*/ 219332 h 464986"/>
                <a:gd name="connsiteX38" fmla="*/ 63407 w 169085"/>
                <a:gd name="connsiteY38" fmla="*/ 70452 h 464986"/>
                <a:gd name="connsiteX39" fmla="*/ 42271 w 169085"/>
                <a:gd name="connsiteY39" fmla="*/ 49317 h 464986"/>
                <a:gd name="connsiteX40" fmla="*/ 63407 w 169085"/>
                <a:gd name="connsiteY40" fmla="*/ 28181 h 464986"/>
                <a:gd name="connsiteX41" fmla="*/ 105679 w 169085"/>
                <a:gd name="connsiteY41" fmla="*/ 28181 h 464986"/>
                <a:gd name="connsiteX42" fmla="*/ 126814 w 169085"/>
                <a:gd name="connsiteY42" fmla="*/ 49317 h 464986"/>
                <a:gd name="connsiteX43" fmla="*/ 105679 w 169085"/>
                <a:gd name="connsiteY43" fmla="*/ 70452 h 464986"/>
                <a:gd name="connsiteX44" fmla="*/ 105679 w 169085"/>
                <a:gd name="connsiteY44" fmla="*/ 394534 h 464986"/>
                <a:gd name="connsiteX45" fmla="*/ 126814 w 169085"/>
                <a:gd name="connsiteY45" fmla="*/ 415669 h 464986"/>
                <a:gd name="connsiteX46" fmla="*/ 105679 w 169085"/>
                <a:gd name="connsiteY46" fmla="*/ 436805 h 464986"/>
                <a:gd name="connsiteX47" fmla="*/ 63407 w 169085"/>
                <a:gd name="connsiteY47" fmla="*/ 436805 h 464986"/>
                <a:gd name="connsiteX48" fmla="*/ 42271 w 169085"/>
                <a:gd name="connsiteY48" fmla="*/ 415669 h 464986"/>
                <a:gd name="connsiteX49" fmla="*/ 63407 w 169085"/>
                <a:gd name="connsiteY49" fmla="*/ 394534 h 464986"/>
                <a:gd name="connsiteX50" fmla="*/ 140905 w 169085"/>
                <a:gd name="connsiteY50" fmla="*/ 267719 h 464986"/>
                <a:gd name="connsiteX51" fmla="*/ 140905 w 169085"/>
                <a:gd name="connsiteY51" fmla="*/ 309991 h 464986"/>
                <a:gd name="connsiteX52" fmla="*/ 28181 w 169085"/>
                <a:gd name="connsiteY52" fmla="*/ 309991 h 464986"/>
                <a:gd name="connsiteX53" fmla="*/ 28181 w 169085"/>
                <a:gd name="connsiteY53" fmla="*/ 267719 h 464986"/>
                <a:gd name="connsiteX54" fmla="*/ 84543 w 169085"/>
                <a:gd name="connsiteY54" fmla="*/ 194928 h 464986"/>
                <a:gd name="connsiteX55" fmla="*/ 41468 w 169085"/>
                <a:gd name="connsiteY55" fmla="*/ 169086 h 464986"/>
                <a:gd name="connsiteX56" fmla="*/ 84543 w 169085"/>
                <a:gd name="connsiteY56" fmla="*/ 143244 h 464986"/>
                <a:gd name="connsiteX57" fmla="*/ 127618 w 169085"/>
                <a:gd name="connsiteY57" fmla="*/ 169086 h 46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69085" h="464986">
                  <a:moveTo>
                    <a:pt x="162255" y="181161"/>
                  </a:moveTo>
                  <a:cubicBezTo>
                    <a:pt x="166493" y="178615"/>
                    <a:pt x="169082" y="174035"/>
                    <a:pt x="169082" y="169086"/>
                  </a:cubicBezTo>
                  <a:cubicBezTo>
                    <a:pt x="169082" y="164137"/>
                    <a:pt x="166493" y="159557"/>
                    <a:pt x="162255" y="157010"/>
                  </a:cubicBezTo>
                  <a:lnTo>
                    <a:pt x="98633" y="118839"/>
                  </a:lnTo>
                  <a:lnTo>
                    <a:pt x="98633" y="98633"/>
                  </a:lnTo>
                  <a:lnTo>
                    <a:pt x="105679" y="98633"/>
                  </a:lnTo>
                  <a:cubicBezTo>
                    <a:pt x="132916" y="98633"/>
                    <a:pt x="154995" y="76554"/>
                    <a:pt x="154995" y="49317"/>
                  </a:cubicBezTo>
                  <a:cubicBezTo>
                    <a:pt x="154995" y="22080"/>
                    <a:pt x="132916" y="0"/>
                    <a:pt x="105679" y="0"/>
                  </a:cubicBezTo>
                  <a:lnTo>
                    <a:pt x="63407" y="0"/>
                  </a:lnTo>
                  <a:cubicBezTo>
                    <a:pt x="36170" y="0"/>
                    <a:pt x="14090" y="22080"/>
                    <a:pt x="14090" y="49317"/>
                  </a:cubicBezTo>
                  <a:cubicBezTo>
                    <a:pt x="14090" y="76554"/>
                    <a:pt x="36170" y="98633"/>
                    <a:pt x="63407" y="98633"/>
                  </a:cubicBezTo>
                  <a:lnTo>
                    <a:pt x="70452" y="98633"/>
                  </a:lnTo>
                  <a:lnTo>
                    <a:pt x="70452" y="118839"/>
                  </a:lnTo>
                  <a:lnTo>
                    <a:pt x="6830" y="157010"/>
                  </a:lnTo>
                  <a:cubicBezTo>
                    <a:pt x="2593" y="159557"/>
                    <a:pt x="4" y="164137"/>
                    <a:pt x="4" y="169086"/>
                  </a:cubicBezTo>
                  <a:cubicBezTo>
                    <a:pt x="4" y="174035"/>
                    <a:pt x="2593" y="178615"/>
                    <a:pt x="6830" y="181161"/>
                  </a:cubicBezTo>
                  <a:lnTo>
                    <a:pt x="70452" y="219332"/>
                  </a:lnTo>
                  <a:lnTo>
                    <a:pt x="70452" y="239538"/>
                  </a:lnTo>
                  <a:lnTo>
                    <a:pt x="14090" y="239538"/>
                  </a:lnTo>
                  <a:cubicBezTo>
                    <a:pt x="6305" y="239538"/>
                    <a:pt x="0" y="245844"/>
                    <a:pt x="0" y="253629"/>
                  </a:cubicBezTo>
                  <a:lnTo>
                    <a:pt x="0" y="324081"/>
                  </a:lnTo>
                  <a:cubicBezTo>
                    <a:pt x="0" y="331866"/>
                    <a:pt x="6305" y="338172"/>
                    <a:pt x="14090" y="338172"/>
                  </a:cubicBezTo>
                  <a:lnTo>
                    <a:pt x="70452" y="338172"/>
                  </a:lnTo>
                  <a:lnTo>
                    <a:pt x="70452" y="366353"/>
                  </a:lnTo>
                  <a:lnTo>
                    <a:pt x="63407" y="366353"/>
                  </a:lnTo>
                  <a:cubicBezTo>
                    <a:pt x="36170" y="366353"/>
                    <a:pt x="14090" y="388432"/>
                    <a:pt x="14090" y="415669"/>
                  </a:cubicBezTo>
                  <a:cubicBezTo>
                    <a:pt x="14090" y="442906"/>
                    <a:pt x="36170" y="464986"/>
                    <a:pt x="63407" y="464986"/>
                  </a:cubicBezTo>
                  <a:lnTo>
                    <a:pt x="105679" y="464986"/>
                  </a:lnTo>
                  <a:cubicBezTo>
                    <a:pt x="132916" y="464986"/>
                    <a:pt x="154995" y="442906"/>
                    <a:pt x="154995" y="415669"/>
                  </a:cubicBezTo>
                  <a:cubicBezTo>
                    <a:pt x="154995" y="388432"/>
                    <a:pt x="132916" y="366353"/>
                    <a:pt x="105679" y="366353"/>
                  </a:cubicBezTo>
                  <a:lnTo>
                    <a:pt x="98633" y="366353"/>
                  </a:lnTo>
                  <a:lnTo>
                    <a:pt x="98633" y="338172"/>
                  </a:lnTo>
                  <a:lnTo>
                    <a:pt x="154995" y="338172"/>
                  </a:lnTo>
                  <a:cubicBezTo>
                    <a:pt x="162780" y="338172"/>
                    <a:pt x="169086" y="331866"/>
                    <a:pt x="169086" y="324081"/>
                  </a:cubicBezTo>
                  <a:lnTo>
                    <a:pt x="169086" y="253629"/>
                  </a:lnTo>
                  <a:cubicBezTo>
                    <a:pt x="169086" y="245844"/>
                    <a:pt x="162780" y="239538"/>
                    <a:pt x="154995" y="239538"/>
                  </a:cubicBezTo>
                  <a:lnTo>
                    <a:pt x="98633" y="239538"/>
                  </a:lnTo>
                  <a:lnTo>
                    <a:pt x="98633" y="219332"/>
                  </a:lnTo>
                  <a:close/>
                  <a:moveTo>
                    <a:pt x="63407" y="70452"/>
                  </a:moveTo>
                  <a:cubicBezTo>
                    <a:pt x="51733" y="70452"/>
                    <a:pt x="42271" y="60991"/>
                    <a:pt x="42271" y="49317"/>
                  </a:cubicBezTo>
                  <a:cubicBezTo>
                    <a:pt x="42271" y="37643"/>
                    <a:pt x="51733" y="28181"/>
                    <a:pt x="63407" y="28181"/>
                  </a:cubicBezTo>
                  <a:lnTo>
                    <a:pt x="105679" y="28181"/>
                  </a:lnTo>
                  <a:cubicBezTo>
                    <a:pt x="117353" y="28181"/>
                    <a:pt x="126814" y="37643"/>
                    <a:pt x="126814" y="49317"/>
                  </a:cubicBezTo>
                  <a:cubicBezTo>
                    <a:pt x="126814" y="60991"/>
                    <a:pt x="117353" y="70452"/>
                    <a:pt x="105679" y="70452"/>
                  </a:cubicBezTo>
                  <a:close/>
                  <a:moveTo>
                    <a:pt x="105679" y="394534"/>
                  </a:moveTo>
                  <a:cubicBezTo>
                    <a:pt x="117353" y="394534"/>
                    <a:pt x="126814" y="403995"/>
                    <a:pt x="126814" y="415669"/>
                  </a:cubicBezTo>
                  <a:cubicBezTo>
                    <a:pt x="126814" y="427343"/>
                    <a:pt x="117353" y="436805"/>
                    <a:pt x="105679" y="436805"/>
                  </a:cubicBezTo>
                  <a:lnTo>
                    <a:pt x="63407" y="436805"/>
                  </a:lnTo>
                  <a:cubicBezTo>
                    <a:pt x="51733" y="436805"/>
                    <a:pt x="42271" y="427343"/>
                    <a:pt x="42271" y="415669"/>
                  </a:cubicBezTo>
                  <a:cubicBezTo>
                    <a:pt x="42271" y="403995"/>
                    <a:pt x="51733" y="394534"/>
                    <a:pt x="63407" y="394534"/>
                  </a:cubicBezTo>
                  <a:close/>
                  <a:moveTo>
                    <a:pt x="140905" y="267719"/>
                  </a:moveTo>
                  <a:lnTo>
                    <a:pt x="140905" y="309991"/>
                  </a:lnTo>
                  <a:lnTo>
                    <a:pt x="28181" y="309991"/>
                  </a:lnTo>
                  <a:lnTo>
                    <a:pt x="28181" y="267719"/>
                  </a:lnTo>
                  <a:close/>
                  <a:moveTo>
                    <a:pt x="84543" y="194928"/>
                  </a:moveTo>
                  <a:lnTo>
                    <a:pt x="41468" y="169086"/>
                  </a:lnTo>
                  <a:lnTo>
                    <a:pt x="84543" y="143244"/>
                  </a:lnTo>
                  <a:lnTo>
                    <a:pt x="127618" y="169086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5EF3AE2-5423-7947-BB54-0FF4DBCA8279}"/>
                </a:ext>
              </a:extLst>
            </p:cNvPr>
            <p:cNvSpPr/>
            <p:nvPr/>
          </p:nvSpPr>
          <p:spPr>
            <a:xfrm>
              <a:off x="5334041" y="803253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B4E3619-8796-4E4C-297C-3B01B263EB25}"/>
                </a:ext>
              </a:extLst>
            </p:cNvPr>
            <p:cNvSpPr/>
            <p:nvPr/>
          </p:nvSpPr>
          <p:spPr>
            <a:xfrm>
              <a:off x="5390403" y="803253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96B1F38-AC23-8B6F-E13B-5B26A89249F3}"/>
                </a:ext>
              </a:extLst>
            </p:cNvPr>
            <p:cNvSpPr/>
            <p:nvPr/>
          </p:nvSpPr>
          <p:spPr>
            <a:xfrm>
              <a:off x="5446765" y="803253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8E67791-0A91-5B29-6638-677766103F3F}"/>
                </a:ext>
              </a:extLst>
            </p:cNvPr>
            <p:cNvSpPr/>
            <p:nvPr/>
          </p:nvSpPr>
          <p:spPr>
            <a:xfrm>
              <a:off x="5644032" y="1395054"/>
              <a:ext cx="366352" cy="197266"/>
            </a:xfrm>
            <a:custGeom>
              <a:avLst/>
              <a:gdLst>
                <a:gd name="connsiteX0" fmla="*/ 14090 w 366352"/>
                <a:gd name="connsiteY0" fmla="*/ 197267 h 197266"/>
                <a:gd name="connsiteX1" fmla="*/ 352262 w 366352"/>
                <a:gd name="connsiteY1" fmla="*/ 197267 h 197266"/>
                <a:gd name="connsiteX2" fmla="*/ 366353 w 366352"/>
                <a:gd name="connsiteY2" fmla="*/ 183176 h 197266"/>
                <a:gd name="connsiteX3" fmla="*/ 366353 w 366352"/>
                <a:gd name="connsiteY3" fmla="*/ 14090 h 197266"/>
                <a:gd name="connsiteX4" fmla="*/ 352262 w 366352"/>
                <a:gd name="connsiteY4" fmla="*/ 0 h 197266"/>
                <a:gd name="connsiteX5" fmla="*/ 14090 w 366352"/>
                <a:gd name="connsiteY5" fmla="*/ 0 h 197266"/>
                <a:gd name="connsiteX6" fmla="*/ 0 w 366352"/>
                <a:gd name="connsiteY6" fmla="*/ 14090 h 197266"/>
                <a:gd name="connsiteX7" fmla="*/ 0 w 366352"/>
                <a:gd name="connsiteY7" fmla="*/ 183176 h 197266"/>
                <a:gd name="connsiteX8" fmla="*/ 14090 w 366352"/>
                <a:gd name="connsiteY8" fmla="*/ 197267 h 197266"/>
                <a:gd name="connsiteX9" fmla="*/ 28181 w 366352"/>
                <a:gd name="connsiteY9" fmla="*/ 28181 h 197266"/>
                <a:gd name="connsiteX10" fmla="*/ 338172 w 366352"/>
                <a:gd name="connsiteY10" fmla="*/ 28181 h 197266"/>
                <a:gd name="connsiteX11" fmla="*/ 338172 w 366352"/>
                <a:gd name="connsiteY11" fmla="*/ 169086 h 197266"/>
                <a:gd name="connsiteX12" fmla="*/ 28181 w 366352"/>
                <a:gd name="connsiteY12" fmla="*/ 169086 h 19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6352" h="197266">
                  <a:moveTo>
                    <a:pt x="14090" y="197267"/>
                  </a:moveTo>
                  <a:lnTo>
                    <a:pt x="352262" y="197267"/>
                  </a:lnTo>
                  <a:cubicBezTo>
                    <a:pt x="360047" y="197267"/>
                    <a:pt x="366353" y="190961"/>
                    <a:pt x="366353" y="183176"/>
                  </a:cubicBezTo>
                  <a:lnTo>
                    <a:pt x="366353" y="14090"/>
                  </a:lnTo>
                  <a:cubicBezTo>
                    <a:pt x="366353" y="6305"/>
                    <a:pt x="360047" y="0"/>
                    <a:pt x="352262" y="0"/>
                  </a:cubicBezTo>
                  <a:lnTo>
                    <a:pt x="14090" y="0"/>
                  </a:lnTo>
                  <a:cubicBezTo>
                    <a:pt x="6305" y="0"/>
                    <a:pt x="0" y="6305"/>
                    <a:pt x="0" y="14090"/>
                  </a:cubicBezTo>
                  <a:lnTo>
                    <a:pt x="0" y="183176"/>
                  </a:lnTo>
                  <a:cubicBezTo>
                    <a:pt x="0" y="190961"/>
                    <a:pt x="6305" y="197267"/>
                    <a:pt x="14090" y="197267"/>
                  </a:cubicBezTo>
                  <a:close/>
                  <a:moveTo>
                    <a:pt x="28181" y="28181"/>
                  </a:moveTo>
                  <a:lnTo>
                    <a:pt x="338172" y="28181"/>
                  </a:lnTo>
                  <a:lnTo>
                    <a:pt x="338172" y="169086"/>
                  </a:lnTo>
                  <a:lnTo>
                    <a:pt x="28181" y="169086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E076AE9-D95C-7184-8123-7DECBBDF4CF3}"/>
                </a:ext>
              </a:extLst>
            </p:cNvPr>
            <p:cNvSpPr/>
            <p:nvPr/>
          </p:nvSpPr>
          <p:spPr>
            <a:xfrm>
              <a:off x="5700394" y="1507778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069FCD3-9D04-EBBB-4548-2E5760827232}"/>
                </a:ext>
              </a:extLst>
            </p:cNvPr>
            <p:cNvSpPr/>
            <p:nvPr/>
          </p:nvSpPr>
          <p:spPr>
            <a:xfrm>
              <a:off x="5925842" y="1507778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E9C09C4-EC6D-9547-CB85-F73B0BF30ECC}"/>
                </a:ext>
              </a:extLst>
            </p:cNvPr>
            <p:cNvSpPr/>
            <p:nvPr/>
          </p:nvSpPr>
          <p:spPr>
            <a:xfrm>
              <a:off x="5700394" y="1451416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1FAFC2A-183D-BDFA-1209-CCA117754145}"/>
                </a:ext>
              </a:extLst>
            </p:cNvPr>
            <p:cNvSpPr/>
            <p:nvPr/>
          </p:nvSpPr>
          <p:spPr>
            <a:xfrm>
              <a:off x="5756756" y="1451416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62D2081-AD97-75B1-8EB1-EB66DDACBAEF}"/>
                </a:ext>
              </a:extLst>
            </p:cNvPr>
            <p:cNvSpPr/>
            <p:nvPr/>
          </p:nvSpPr>
          <p:spPr>
            <a:xfrm>
              <a:off x="5813118" y="1451416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47459AF-FC66-365D-A6D0-D628DDB9D71A}"/>
                </a:ext>
              </a:extLst>
            </p:cNvPr>
            <p:cNvSpPr/>
            <p:nvPr/>
          </p:nvSpPr>
          <p:spPr>
            <a:xfrm>
              <a:off x="5869480" y="1451416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589AFCE-D200-1549-C4D3-99EF2341D29D}"/>
                </a:ext>
              </a:extLst>
            </p:cNvPr>
            <p:cNvSpPr/>
            <p:nvPr/>
          </p:nvSpPr>
          <p:spPr>
            <a:xfrm>
              <a:off x="5925842" y="1451416"/>
              <a:ext cx="28180" cy="28180"/>
            </a:xfrm>
            <a:custGeom>
              <a:avLst/>
              <a:gdLst>
                <a:gd name="connsiteX0" fmla="*/ 0 w 28180"/>
                <a:gd name="connsiteY0" fmla="*/ 0 h 28180"/>
                <a:gd name="connsiteX1" fmla="*/ 28181 w 28180"/>
                <a:gd name="connsiteY1" fmla="*/ 0 h 28180"/>
                <a:gd name="connsiteX2" fmla="*/ 28181 w 28180"/>
                <a:gd name="connsiteY2" fmla="*/ 28181 h 28180"/>
                <a:gd name="connsiteX3" fmla="*/ 0 w 28180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180">
                  <a:moveTo>
                    <a:pt x="0" y="0"/>
                  </a:moveTo>
                  <a:lnTo>
                    <a:pt x="28181" y="0"/>
                  </a:lnTo>
                  <a:lnTo>
                    <a:pt x="28181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CA4074F-C529-3619-0F0A-18EA7A958A47}"/>
                </a:ext>
              </a:extLst>
            </p:cNvPr>
            <p:cNvSpPr/>
            <p:nvPr/>
          </p:nvSpPr>
          <p:spPr>
            <a:xfrm>
              <a:off x="5756756" y="1507778"/>
              <a:ext cx="140904" cy="28180"/>
            </a:xfrm>
            <a:custGeom>
              <a:avLst/>
              <a:gdLst>
                <a:gd name="connsiteX0" fmla="*/ 0 w 140904"/>
                <a:gd name="connsiteY0" fmla="*/ 0 h 28180"/>
                <a:gd name="connsiteX1" fmla="*/ 140905 w 140904"/>
                <a:gd name="connsiteY1" fmla="*/ 0 h 28180"/>
                <a:gd name="connsiteX2" fmla="*/ 140905 w 140904"/>
                <a:gd name="connsiteY2" fmla="*/ 28181 h 28180"/>
                <a:gd name="connsiteX3" fmla="*/ 0 w 140904"/>
                <a:gd name="connsiteY3" fmla="*/ 28181 h 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04" h="28180">
                  <a:moveTo>
                    <a:pt x="0" y="0"/>
                  </a:moveTo>
                  <a:lnTo>
                    <a:pt x="140905" y="0"/>
                  </a:lnTo>
                  <a:lnTo>
                    <a:pt x="140905" y="28181"/>
                  </a:lnTo>
                  <a:lnTo>
                    <a:pt x="0" y="2818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11A19C5-D912-A412-F3AC-822CD2E3C274}"/>
                </a:ext>
              </a:extLst>
            </p:cNvPr>
            <p:cNvSpPr/>
            <p:nvPr/>
          </p:nvSpPr>
          <p:spPr>
            <a:xfrm>
              <a:off x="5334046" y="863744"/>
              <a:ext cx="66319" cy="104466"/>
            </a:xfrm>
            <a:custGeom>
              <a:avLst/>
              <a:gdLst>
                <a:gd name="connsiteX0" fmla="*/ 46396 w 66319"/>
                <a:gd name="connsiteY0" fmla="*/ 0 h 104466"/>
                <a:gd name="connsiteX1" fmla="*/ 4124 w 66319"/>
                <a:gd name="connsiteY1" fmla="*/ 42271 h 104466"/>
                <a:gd name="connsiteX2" fmla="*/ 4124 w 66319"/>
                <a:gd name="connsiteY2" fmla="*/ 62195 h 104466"/>
                <a:gd name="connsiteX3" fmla="*/ 46396 w 66319"/>
                <a:gd name="connsiteY3" fmla="*/ 104467 h 104466"/>
                <a:gd name="connsiteX4" fmla="*/ 66320 w 66319"/>
                <a:gd name="connsiteY4" fmla="*/ 84543 h 104466"/>
                <a:gd name="connsiteX5" fmla="*/ 34010 w 66319"/>
                <a:gd name="connsiteY5" fmla="*/ 52233 h 104466"/>
                <a:gd name="connsiteX6" fmla="*/ 66320 w 66319"/>
                <a:gd name="connsiteY6" fmla="*/ 19924 h 10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319" h="104466">
                  <a:moveTo>
                    <a:pt x="46396" y="0"/>
                  </a:moveTo>
                  <a:lnTo>
                    <a:pt x="4124" y="42271"/>
                  </a:lnTo>
                  <a:cubicBezTo>
                    <a:pt x="-1375" y="47777"/>
                    <a:pt x="-1375" y="56690"/>
                    <a:pt x="4124" y="62195"/>
                  </a:cubicBezTo>
                  <a:lnTo>
                    <a:pt x="46396" y="104467"/>
                  </a:lnTo>
                  <a:lnTo>
                    <a:pt x="66320" y="84543"/>
                  </a:lnTo>
                  <a:lnTo>
                    <a:pt x="34010" y="52233"/>
                  </a:lnTo>
                  <a:lnTo>
                    <a:pt x="66320" y="19924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11EAF45-5EA6-1B3B-9E88-31A61D032486}"/>
                </a:ext>
              </a:extLst>
            </p:cNvPr>
            <p:cNvSpPr/>
            <p:nvPr/>
          </p:nvSpPr>
          <p:spPr>
            <a:xfrm>
              <a:off x="5493165" y="863744"/>
              <a:ext cx="66319" cy="104466"/>
            </a:xfrm>
            <a:custGeom>
              <a:avLst/>
              <a:gdLst>
                <a:gd name="connsiteX0" fmla="*/ 19924 w 66319"/>
                <a:gd name="connsiteY0" fmla="*/ 104467 h 104466"/>
                <a:gd name="connsiteX1" fmla="*/ 62195 w 66319"/>
                <a:gd name="connsiteY1" fmla="*/ 62195 h 104466"/>
                <a:gd name="connsiteX2" fmla="*/ 62195 w 66319"/>
                <a:gd name="connsiteY2" fmla="*/ 42271 h 104466"/>
                <a:gd name="connsiteX3" fmla="*/ 19924 w 66319"/>
                <a:gd name="connsiteY3" fmla="*/ 0 h 104466"/>
                <a:gd name="connsiteX4" fmla="*/ 0 w 66319"/>
                <a:gd name="connsiteY4" fmla="*/ 19924 h 104466"/>
                <a:gd name="connsiteX5" fmla="*/ 32309 w 66319"/>
                <a:gd name="connsiteY5" fmla="*/ 52233 h 104466"/>
                <a:gd name="connsiteX6" fmla="*/ 0 w 66319"/>
                <a:gd name="connsiteY6" fmla="*/ 84543 h 10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319" h="104466">
                  <a:moveTo>
                    <a:pt x="19924" y="104467"/>
                  </a:moveTo>
                  <a:lnTo>
                    <a:pt x="62195" y="62195"/>
                  </a:lnTo>
                  <a:cubicBezTo>
                    <a:pt x="67694" y="56690"/>
                    <a:pt x="67694" y="47777"/>
                    <a:pt x="62195" y="42271"/>
                  </a:cubicBezTo>
                  <a:lnTo>
                    <a:pt x="19924" y="0"/>
                  </a:lnTo>
                  <a:lnTo>
                    <a:pt x="0" y="19924"/>
                  </a:lnTo>
                  <a:lnTo>
                    <a:pt x="32309" y="52233"/>
                  </a:lnTo>
                  <a:lnTo>
                    <a:pt x="0" y="84543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4071883-D766-F816-DEBE-CF49DF19D016}"/>
                </a:ext>
              </a:extLst>
            </p:cNvPr>
            <p:cNvSpPr/>
            <p:nvPr/>
          </p:nvSpPr>
          <p:spPr>
            <a:xfrm>
              <a:off x="5419003" y="856202"/>
              <a:ext cx="55502" cy="119554"/>
            </a:xfrm>
            <a:custGeom>
              <a:avLst/>
              <a:gdLst>
                <a:gd name="connsiteX0" fmla="*/ 0 w 55502"/>
                <a:gd name="connsiteY0" fmla="*/ 112724 h 119554"/>
                <a:gd name="connsiteX1" fmla="*/ 28177 w 55502"/>
                <a:gd name="connsiteY1" fmla="*/ 0 h 119554"/>
                <a:gd name="connsiteX2" fmla="*/ 55502 w 55502"/>
                <a:gd name="connsiteY2" fmla="*/ 6830 h 119554"/>
                <a:gd name="connsiteX3" fmla="*/ 27321 w 55502"/>
                <a:gd name="connsiteY3" fmla="*/ 119554 h 11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02" h="119554">
                  <a:moveTo>
                    <a:pt x="0" y="112724"/>
                  </a:moveTo>
                  <a:lnTo>
                    <a:pt x="28177" y="0"/>
                  </a:lnTo>
                  <a:lnTo>
                    <a:pt x="55502" y="6830"/>
                  </a:lnTo>
                  <a:lnTo>
                    <a:pt x="27321" y="119554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01" name="图形 28">
            <a:extLst>
              <a:ext uri="{FF2B5EF4-FFF2-40B4-BE49-F238E27FC236}">
                <a16:creationId xmlns:a16="http://schemas.microsoft.com/office/drawing/2014/main" id="{9FCBC8A5-12A7-F00F-01E1-282FC9697C96}"/>
              </a:ext>
            </a:extLst>
          </p:cNvPr>
          <p:cNvGrpSpPr/>
          <p:nvPr/>
        </p:nvGrpSpPr>
        <p:grpSpPr>
          <a:xfrm>
            <a:off x="4396072" y="2446171"/>
            <a:ext cx="568542" cy="531205"/>
            <a:chOff x="7889779" y="1858777"/>
            <a:chExt cx="845429" cy="789909"/>
          </a:xfrm>
          <a:solidFill>
            <a:schemeClr val="accent4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90F08B6-AB84-6B15-D8FC-C4C9C1E62F37}"/>
                </a:ext>
              </a:extLst>
            </p:cNvPr>
            <p:cNvSpPr/>
            <p:nvPr/>
          </p:nvSpPr>
          <p:spPr>
            <a:xfrm>
              <a:off x="7889779" y="1858777"/>
              <a:ext cx="732705" cy="677065"/>
            </a:xfrm>
            <a:custGeom>
              <a:avLst/>
              <a:gdLst>
                <a:gd name="connsiteX0" fmla="*/ 56362 w 732705"/>
                <a:gd name="connsiteY0" fmla="*/ 677065 h 677065"/>
                <a:gd name="connsiteX1" fmla="*/ 84543 w 732705"/>
                <a:gd name="connsiteY1" fmla="*/ 677065 h 677065"/>
                <a:gd name="connsiteX2" fmla="*/ 84543 w 732705"/>
                <a:gd name="connsiteY2" fmla="*/ 648854 h 677065"/>
                <a:gd name="connsiteX3" fmla="*/ 56362 w 732705"/>
                <a:gd name="connsiteY3" fmla="*/ 648854 h 677065"/>
                <a:gd name="connsiteX4" fmla="*/ 28181 w 732705"/>
                <a:gd name="connsiteY4" fmla="*/ 620643 h 677065"/>
                <a:gd name="connsiteX5" fmla="*/ 28181 w 732705"/>
                <a:gd name="connsiteY5" fmla="*/ 56422 h 677065"/>
                <a:gd name="connsiteX6" fmla="*/ 56362 w 732705"/>
                <a:gd name="connsiteY6" fmla="*/ 28211 h 677065"/>
                <a:gd name="connsiteX7" fmla="*/ 676343 w 732705"/>
                <a:gd name="connsiteY7" fmla="*/ 28211 h 677065"/>
                <a:gd name="connsiteX8" fmla="*/ 704524 w 732705"/>
                <a:gd name="connsiteY8" fmla="*/ 56422 h 677065"/>
                <a:gd name="connsiteX9" fmla="*/ 704524 w 732705"/>
                <a:gd name="connsiteY9" fmla="*/ 84633 h 677065"/>
                <a:gd name="connsiteX10" fmla="*/ 732705 w 732705"/>
                <a:gd name="connsiteY10" fmla="*/ 84633 h 677065"/>
                <a:gd name="connsiteX11" fmla="*/ 732705 w 732705"/>
                <a:gd name="connsiteY11" fmla="*/ 56422 h 677065"/>
                <a:gd name="connsiteX12" fmla="*/ 676343 w 732705"/>
                <a:gd name="connsiteY12" fmla="*/ 0 h 677065"/>
                <a:gd name="connsiteX13" fmla="*/ 56362 w 732705"/>
                <a:gd name="connsiteY13" fmla="*/ 0 h 677065"/>
                <a:gd name="connsiteX14" fmla="*/ 0 w 732705"/>
                <a:gd name="connsiteY14" fmla="*/ 56422 h 677065"/>
                <a:gd name="connsiteX15" fmla="*/ 0 w 732705"/>
                <a:gd name="connsiteY15" fmla="*/ 620643 h 677065"/>
                <a:gd name="connsiteX16" fmla="*/ 56362 w 732705"/>
                <a:gd name="connsiteY16" fmla="*/ 677065 h 67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32705" h="677065">
                  <a:moveTo>
                    <a:pt x="56362" y="677065"/>
                  </a:moveTo>
                  <a:lnTo>
                    <a:pt x="84543" y="677065"/>
                  </a:lnTo>
                  <a:lnTo>
                    <a:pt x="84543" y="648854"/>
                  </a:lnTo>
                  <a:lnTo>
                    <a:pt x="56362" y="648854"/>
                  </a:lnTo>
                  <a:cubicBezTo>
                    <a:pt x="40795" y="648854"/>
                    <a:pt x="28181" y="636226"/>
                    <a:pt x="28181" y="620643"/>
                  </a:cubicBezTo>
                  <a:lnTo>
                    <a:pt x="28181" y="56422"/>
                  </a:lnTo>
                  <a:cubicBezTo>
                    <a:pt x="28181" y="40839"/>
                    <a:pt x="40795" y="28211"/>
                    <a:pt x="56362" y="28211"/>
                  </a:cubicBezTo>
                  <a:lnTo>
                    <a:pt x="676343" y="28211"/>
                  </a:lnTo>
                  <a:cubicBezTo>
                    <a:pt x="691910" y="28211"/>
                    <a:pt x="704524" y="40839"/>
                    <a:pt x="704524" y="56422"/>
                  </a:cubicBezTo>
                  <a:lnTo>
                    <a:pt x="704524" y="84633"/>
                  </a:lnTo>
                  <a:lnTo>
                    <a:pt x="732705" y="84633"/>
                  </a:lnTo>
                  <a:lnTo>
                    <a:pt x="732705" y="56422"/>
                  </a:lnTo>
                  <a:cubicBezTo>
                    <a:pt x="732705" y="25263"/>
                    <a:pt x="707469" y="0"/>
                    <a:pt x="676343" y="0"/>
                  </a:cubicBezTo>
                  <a:lnTo>
                    <a:pt x="56362" y="0"/>
                  </a:lnTo>
                  <a:cubicBezTo>
                    <a:pt x="25236" y="0"/>
                    <a:pt x="0" y="25263"/>
                    <a:pt x="0" y="56422"/>
                  </a:cubicBezTo>
                  <a:lnTo>
                    <a:pt x="0" y="620643"/>
                  </a:lnTo>
                  <a:cubicBezTo>
                    <a:pt x="0" y="651802"/>
                    <a:pt x="25236" y="677065"/>
                    <a:pt x="56362" y="677065"/>
                  </a:cubicBez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7874FC8-3638-9AF2-CCBC-349A0C7CC0AC}"/>
                </a:ext>
              </a:extLst>
            </p:cNvPr>
            <p:cNvSpPr/>
            <p:nvPr/>
          </p:nvSpPr>
          <p:spPr>
            <a:xfrm>
              <a:off x="7946140" y="1915199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23C2336-CFF6-079C-0B95-3A9A35DA46CE}"/>
                </a:ext>
              </a:extLst>
            </p:cNvPr>
            <p:cNvSpPr/>
            <p:nvPr/>
          </p:nvSpPr>
          <p:spPr>
            <a:xfrm>
              <a:off x="8002502" y="1915199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8C99208-FF40-F250-CD71-20047E193AEA}"/>
                </a:ext>
              </a:extLst>
            </p:cNvPr>
            <p:cNvSpPr/>
            <p:nvPr/>
          </p:nvSpPr>
          <p:spPr>
            <a:xfrm>
              <a:off x="8058864" y="1915199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3E911E1-E874-A65F-84FF-6A080B6B882F}"/>
                </a:ext>
              </a:extLst>
            </p:cNvPr>
            <p:cNvSpPr/>
            <p:nvPr/>
          </p:nvSpPr>
          <p:spPr>
            <a:xfrm>
              <a:off x="8002502" y="1971621"/>
              <a:ext cx="732705" cy="677065"/>
            </a:xfrm>
            <a:custGeom>
              <a:avLst/>
              <a:gdLst>
                <a:gd name="connsiteX0" fmla="*/ 0 w 732705"/>
                <a:gd name="connsiteY0" fmla="*/ 620643 h 677065"/>
                <a:gd name="connsiteX1" fmla="*/ 56362 w 732705"/>
                <a:gd name="connsiteY1" fmla="*/ 677065 h 677065"/>
                <a:gd name="connsiteX2" fmla="*/ 676343 w 732705"/>
                <a:gd name="connsiteY2" fmla="*/ 677065 h 677065"/>
                <a:gd name="connsiteX3" fmla="*/ 732705 w 732705"/>
                <a:gd name="connsiteY3" fmla="*/ 620643 h 677065"/>
                <a:gd name="connsiteX4" fmla="*/ 732705 w 732705"/>
                <a:gd name="connsiteY4" fmla="*/ 56422 h 677065"/>
                <a:gd name="connsiteX5" fmla="*/ 676343 w 732705"/>
                <a:gd name="connsiteY5" fmla="*/ 0 h 677065"/>
                <a:gd name="connsiteX6" fmla="*/ 56362 w 732705"/>
                <a:gd name="connsiteY6" fmla="*/ 0 h 677065"/>
                <a:gd name="connsiteX7" fmla="*/ 0 w 732705"/>
                <a:gd name="connsiteY7" fmla="*/ 56422 h 677065"/>
                <a:gd name="connsiteX8" fmla="*/ 28181 w 732705"/>
                <a:gd name="connsiteY8" fmla="*/ 56422 h 677065"/>
                <a:gd name="connsiteX9" fmla="*/ 56362 w 732705"/>
                <a:gd name="connsiteY9" fmla="*/ 28211 h 677065"/>
                <a:gd name="connsiteX10" fmla="*/ 676343 w 732705"/>
                <a:gd name="connsiteY10" fmla="*/ 28211 h 677065"/>
                <a:gd name="connsiteX11" fmla="*/ 704524 w 732705"/>
                <a:gd name="connsiteY11" fmla="*/ 56422 h 677065"/>
                <a:gd name="connsiteX12" fmla="*/ 704524 w 732705"/>
                <a:gd name="connsiteY12" fmla="*/ 620643 h 677065"/>
                <a:gd name="connsiteX13" fmla="*/ 676343 w 732705"/>
                <a:gd name="connsiteY13" fmla="*/ 648854 h 677065"/>
                <a:gd name="connsiteX14" fmla="*/ 56362 w 732705"/>
                <a:gd name="connsiteY14" fmla="*/ 648854 h 677065"/>
                <a:gd name="connsiteX15" fmla="*/ 28181 w 732705"/>
                <a:gd name="connsiteY15" fmla="*/ 620643 h 67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2705" h="677065">
                  <a:moveTo>
                    <a:pt x="0" y="620643"/>
                  </a:moveTo>
                  <a:cubicBezTo>
                    <a:pt x="0" y="651802"/>
                    <a:pt x="25236" y="677065"/>
                    <a:pt x="56362" y="677065"/>
                  </a:cubicBezTo>
                  <a:lnTo>
                    <a:pt x="676343" y="677065"/>
                  </a:lnTo>
                  <a:cubicBezTo>
                    <a:pt x="707469" y="677065"/>
                    <a:pt x="732705" y="651802"/>
                    <a:pt x="732705" y="620643"/>
                  </a:cubicBezTo>
                  <a:lnTo>
                    <a:pt x="732705" y="56422"/>
                  </a:lnTo>
                  <a:cubicBezTo>
                    <a:pt x="732705" y="25263"/>
                    <a:pt x="707469" y="0"/>
                    <a:pt x="676343" y="0"/>
                  </a:cubicBezTo>
                  <a:lnTo>
                    <a:pt x="56362" y="0"/>
                  </a:lnTo>
                  <a:cubicBezTo>
                    <a:pt x="25236" y="0"/>
                    <a:pt x="0" y="25263"/>
                    <a:pt x="0" y="56422"/>
                  </a:cubicBezTo>
                  <a:close/>
                  <a:moveTo>
                    <a:pt x="28181" y="56422"/>
                  </a:moveTo>
                  <a:cubicBezTo>
                    <a:pt x="28181" y="40839"/>
                    <a:pt x="40795" y="28211"/>
                    <a:pt x="56362" y="28211"/>
                  </a:cubicBezTo>
                  <a:lnTo>
                    <a:pt x="676343" y="28211"/>
                  </a:lnTo>
                  <a:cubicBezTo>
                    <a:pt x="691910" y="28211"/>
                    <a:pt x="704524" y="40839"/>
                    <a:pt x="704524" y="56422"/>
                  </a:cubicBezTo>
                  <a:lnTo>
                    <a:pt x="704524" y="620643"/>
                  </a:lnTo>
                  <a:cubicBezTo>
                    <a:pt x="704524" y="636226"/>
                    <a:pt x="691910" y="648854"/>
                    <a:pt x="676343" y="648854"/>
                  </a:cubicBezTo>
                  <a:lnTo>
                    <a:pt x="56362" y="648854"/>
                  </a:lnTo>
                  <a:cubicBezTo>
                    <a:pt x="40795" y="648854"/>
                    <a:pt x="28181" y="636226"/>
                    <a:pt x="28181" y="620643"/>
                  </a:cubicBez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8C0AEF0-F931-5B08-3BF0-2248D162F8FA}"/>
                </a:ext>
              </a:extLst>
            </p:cNvPr>
            <p:cNvSpPr/>
            <p:nvPr/>
          </p:nvSpPr>
          <p:spPr>
            <a:xfrm>
              <a:off x="8058864" y="2028043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E1C304-6DB8-F4F7-9F19-F88D4875158F}"/>
                </a:ext>
              </a:extLst>
            </p:cNvPr>
            <p:cNvSpPr/>
            <p:nvPr/>
          </p:nvSpPr>
          <p:spPr>
            <a:xfrm>
              <a:off x="8115226" y="2028043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530457B-274C-6C39-9AA0-48748CA09799}"/>
                </a:ext>
              </a:extLst>
            </p:cNvPr>
            <p:cNvSpPr/>
            <p:nvPr/>
          </p:nvSpPr>
          <p:spPr>
            <a:xfrm>
              <a:off x="8171588" y="2028043"/>
              <a:ext cx="28180" cy="28211"/>
            </a:xfrm>
            <a:custGeom>
              <a:avLst/>
              <a:gdLst>
                <a:gd name="connsiteX0" fmla="*/ 0 w 28180"/>
                <a:gd name="connsiteY0" fmla="*/ 0 h 28211"/>
                <a:gd name="connsiteX1" fmla="*/ 28181 w 28180"/>
                <a:gd name="connsiteY1" fmla="*/ 0 h 28211"/>
                <a:gd name="connsiteX2" fmla="*/ 28181 w 28180"/>
                <a:gd name="connsiteY2" fmla="*/ 28211 h 28211"/>
                <a:gd name="connsiteX3" fmla="*/ 0 w 28180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80" h="28211">
                  <a:moveTo>
                    <a:pt x="0" y="0"/>
                  </a:moveTo>
                  <a:lnTo>
                    <a:pt x="28181" y="0"/>
                  </a:lnTo>
                  <a:lnTo>
                    <a:pt x="281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030EA94-00C2-A20F-450E-09AA98851CF9}"/>
                </a:ext>
              </a:extLst>
            </p:cNvPr>
            <p:cNvSpPr/>
            <p:nvPr/>
          </p:nvSpPr>
          <p:spPr>
            <a:xfrm>
              <a:off x="8058864" y="2084466"/>
              <a:ext cx="619981" cy="28211"/>
            </a:xfrm>
            <a:custGeom>
              <a:avLst/>
              <a:gdLst>
                <a:gd name="connsiteX0" fmla="*/ 0 w 619981"/>
                <a:gd name="connsiteY0" fmla="*/ 0 h 28211"/>
                <a:gd name="connsiteX1" fmla="*/ 619981 w 619981"/>
                <a:gd name="connsiteY1" fmla="*/ 0 h 28211"/>
                <a:gd name="connsiteX2" fmla="*/ 619981 w 619981"/>
                <a:gd name="connsiteY2" fmla="*/ 28211 h 28211"/>
                <a:gd name="connsiteX3" fmla="*/ 0 w 619981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981" h="28211">
                  <a:moveTo>
                    <a:pt x="0" y="0"/>
                  </a:moveTo>
                  <a:lnTo>
                    <a:pt x="619981" y="0"/>
                  </a:lnTo>
                  <a:lnTo>
                    <a:pt x="619981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6AC6BD1-CACE-996C-3E81-F6159AC4201C}"/>
                </a:ext>
              </a:extLst>
            </p:cNvPr>
            <p:cNvSpPr/>
            <p:nvPr/>
          </p:nvSpPr>
          <p:spPr>
            <a:xfrm>
              <a:off x="8058864" y="2154993"/>
              <a:ext cx="112723" cy="28211"/>
            </a:xfrm>
            <a:custGeom>
              <a:avLst/>
              <a:gdLst>
                <a:gd name="connsiteX0" fmla="*/ 0 w 112723"/>
                <a:gd name="connsiteY0" fmla="*/ 0 h 28211"/>
                <a:gd name="connsiteX1" fmla="*/ 112724 w 112723"/>
                <a:gd name="connsiteY1" fmla="*/ 0 h 28211"/>
                <a:gd name="connsiteX2" fmla="*/ 112724 w 112723"/>
                <a:gd name="connsiteY2" fmla="*/ 28211 h 28211"/>
                <a:gd name="connsiteX3" fmla="*/ 0 w 112723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23" h="28211">
                  <a:moveTo>
                    <a:pt x="0" y="0"/>
                  </a:moveTo>
                  <a:lnTo>
                    <a:pt x="112724" y="0"/>
                  </a:lnTo>
                  <a:lnTo>
                    <a:pt x="112724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C18AC02-76DD-F1DE-EAD8-9CBBCA159657}"/>
                </a:ext>
              </a:extLst>
            </p:cNvPr>
            <p:cNvSpPr/>
            <p:nvPr/>
          </p:nvSpPr>
          <p:spPr>
            <a:xfrm>
              <a:off x="8058864" y="2211415"/>
              <a:ext cx="84542" cy="28211"/>
            </a:xfrm>
            <a:custGeom>
              <a:avLst/>
              <a:gdLst>
                <a:gd name="connsiteX0" fmla="*/ 0 w 84542"/>
                <a:gd name="connsiteY0" fmla="*/ 0 h 28211"/>
                <a:gd name="connsiteX1" fmla="*/ 84543 w 84542"/>
                <a:gd name="connsiteY1" fmla="*/ 0 h 28211"/>
                <a:gd name="connsiteX2" fmla="*/ 84543 w 84542"/>
                <a:gd name="connsiteY2" fmla="*/ 28211 h 28211"/>
                <a:gd name="connsiteX3" fmla="*/ 0 w 84542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42" h="28211">
                  <a:moveTo>
                    <a:pt x="0" y="0"/>
                  </a:moveTo>
                  <a:lnTo>
                    <a:pt x="84543" y="0"/>
                  </a:lnTo>
                  <a:lnTo>
                    <a:pt x="84543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14531F5-A44A-A098-FD1B-4D5B0AE55CB2}"/>
                </a:ext>
              </a:extLst>
            </p:cNvPr>
            <p:cNvSpPr/>
            <p:nvPr/>
          </p:nvSpPr>
          <p:spPr>
            <a:xfrm>
              <a:off x="8270222" y="2267837"/>
              <a:ext cx="197266" cy="197477"/>
            </a:xfrm>
            <a:custGeom>
              <a:avLst/>
              <a:gdLst>
                <a:gd name="connsiteX0" fmla="*/ 98633 w 197266"/>
                <a:gd name="connsiteY0" fmla="*/ 0 h 197477"/>
                <a:gd name="connsiteX1" fmla="*/ 0 w 197266"/>
                <a:gd name="connsiteY1" fmla="*/ 98739 h 197477"/>
                <a:gd name="connsiteX2" fmla="*/ 98633 w 197266"/>
                <a:gd name="connsiteY2" fmla="*/ 197477 h 197477"/>
                <a:gd name="connsiteX3" fmla="*/ 197267 w 197266"/>
                <a:gd name="connsiteY3" fmla="*/ 98739 h 197477"/>
                <a:gd name="connsiteX4" fmla="*/ 98633 w 197266"/>
                <a:gd name="connsiteY4" fmla="*/ 0 h 197477"/>
                <a:gd name="connsiteX5" fmla="*/ 98633 w 197266"/>
                <a:gd name="connsiteY5" fmla="*/ 169266 h 197477"/>
                <a:gd name="connsiteX6" fmla="*/ 28181 w 197266"/>
                <a:gd name="connsiteY6" fmla="*/ 98739 h 197477"/>
                <a:gd name="connsiteX7" fmla="*/ 98633 w 197266"/>
                <a:gd name="connsiteY7" fmla="*/ 28211 h 197477"/>
                <a:gd name="connsiteX8" fmla="*/ 169086 w 197266"/>
                <a:gd name="connsiteY8" fmla="*/ 98739 h 197477"/>
                <a:gd name="connsiteX9" fmla="*/ 98633 w 197266"/>
                <a:gd name="connsiteY9" fmla="*/ 169266 h 19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266" h="197477">
                  <a:moveTo>
                    <a:pt x="98633" y="0"/>
                  </a:moveTo>
                  <a:cubicBezTo>
                    <a:pt x="44156" y="0"/>
                    <a:pt x="0" y="44203"/>
                    <a:pt x="0" y="98739"/>
                  </a:cubicBezTo>
                  <a:cubicBezTo>
                    <a:pt x="0" y="153274"/>
                    <a:pt x="44156" y="197477"/>
                    <a:pt x="98633" y="197477"/>
                  </a:cubicBezTo>
                  <a:cubicBezTo>
                    <a:pt x="153111" y="197477"/>
                    <a:pt x="197267" y="153274"/>
                    <a:pt x="197267" y="98739"/>
                  </a:cubicBezTo>
                  <a:cubicBezTo>
                    <a:pt x="197203" y="44235"/>
                    <a:pt x="153079" y="63"/>
                    <a:pt x="98633" y="0"/>
                  </a:cubicBezTo>
                  <a:close/>
                  <a:moveTo>
                    <a:pt x="98633" y="169266"/>
                  </a:moveTo>
                  <a:cubicBezTo>
                    <a:pt x="59726" y="169266"/>
                    <a:pt x="28181" y="137688"/>
                    <a:pt x="28181" y="98739"/>
                  </a:cubicBezTo>
                  <a:cubicBezTo>
                    <a:pt x="28181" y="59790"/>
                    <a:pt x="59726" y="28211"/>
                    <a:pt x="98633" y="28211"/>
                  </a:cubicBezTo>
                  <a:cubicBezTo>
                    <a:pt x="137541" y="28211"/>
                    <a:pt x="169086" y="59790"/>
                    <a:pt x="169086" y="98739"/>
                  </a:cubicBezTo>
                  <a:cubicBezTo>
                    <a:pt x="169037" y="137670"/>
                    <a:pt x="137523" y="169217"/>
                    <a:pt x="98633" y="169266"/>
                  </a:cubicBez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C39B6AB-BBAD-6179-99BA-1677A1E05089}"/>
                </a:ext>
              </a:extLst>
            </p:cNvPr>
            <p:cNvSpPr/>
            <p:nvPr/>
          </p:nvSpPr>
          <p:spPr>
            <a:xfrm>
              <a:off x="8143407" y="2140888"/>
              <a:ext cx="450895" cy="451376"/>
            </a:xfrm>
            <a:custGeom>
              <a:avLst/>
              <a:gdLst>
                <a:gd name="connsiteX0" fmla="*/ 450896 w 450895"/>
                <a:gd name="connsiteY0" fmla="*/ 183372 h 451376"/>
                <a:gd name="connsiteX1" fmla="*/ 436805 w 450895"/>
                <a:gd name="connsiteY1" fmla="*/ 169266 h 451376"/>
                <a:gd name="connsiteX2" fmla="*/ 399564 w 450895"/>
                <a:gd name="connsiteY2" fmla="*/ 169266 h 451376"/>
                <a:gd name="connsiteX3" fmla="*/ 388418 w 450895"/>
                <a:gd name="connsiteY3" fmla="*/ 142325 h 451376"/>
                <a:gd name="connsiteX4" fmla="*/ 414753 w 450895"/>
                <a:gd name="connsiteY4" fmla="*/ 115979 h 451376"/>
                <a:gd name="connsiteX5" fmla="*/ 414753 w 450895"/>
                <a:gd name="connsiteY5" fmla="*/ 96030 h 451376"/>
                <a:gd name="connsiteX6" fmla="*/ 354968 w 450895"/>
                <a:gd name="connsiteY6" fmla="*/ 36181 h 451376"/>
                <a:gd name="connsiteX7" fmla="*/ 335040 w 450895"/>
                <a:gd name="connsiteY7" fmla="*/ 36181 h 451376"/>
                <a:gd name="connsiteX8" fmla="*/ 308723 w 450895"/>
                <a:gd name="connsiteY8" fmla="*/ 62530 h 451376"/>
                <a:gd name="connsiteX9" fmla="*/ 281810 w 450895"/>
                <a:gd name="connsiteY9" fmla="*/ 51386 h 451376"/>
                <a:gd name="connsiteX10" fmla="*/ 281810 w 450895"/>
                <a:gd name="connsiteY10" fmla="*/ 14106 h 451376"/>
                <a:gd name="connsiteX11" fmla="*/ 267719 w 450895"/>
                <a:gd name="connsiteY11" fmla="*/ 0 h 451376"/>
                <a:gd name="connsiteX12" fmla="*/ 183176 w 450895"/>
                <a:gd name="connsiteY12" fmla="*/ 0 h 451376"/>
                <a:gd name="connsiteX13" fmla="*/ 169086 w 450895"/>
                <a:gd name="connsiteY13" fmla="*/ 14106 h 451376"/>
                <a:gd name="connsiteX14" fmla="*/ 169086 w 450895"/>
                <a:gd name="connsiteY14" fmla="*/ 51386 h 451376"/>
                <a:gd name="connsiteX15" fmla="*/ 142173 w 450895"/>
                <a:gd name="connsiteY15" fmla="*/ 62530 h 451376"/>
                <a:gd name="connsiteX16" fmla="*/ 115855 w 450895"/>
                <a:gd name="connsiteY16" fmla="*/ 36181 h 451376"/>
                <a:gd name="connsiteX17" fmla="*/ 95928 w 450895"/>
                <a:gd name="connsiteY17" fmla="*/ 36181 h 451376"/>
                <a:gd name="connsiteX18" fmla="*/ 36142 w 450895"/>
                <a:gd name="connsiteY18" fmla="*/ 96030 h 451376"/>
                <a:gd name="connsiteX19" fmla="*/ 36142 w 450895"/>
                <a:gd name="connsiteY19" fmla="*/ 115979 h 451376"/>
                <a:gd name="connsiteX20" fmla="*/ 62463 w 450895"/>
                <a:gd name="connsiteY20" fmla="*/ 142325 h 451376"/>
                <a:gd name="connsiteX21" fmla="*/ 59081 w 450895"/>
                <a:gd name="connsiteY21" fmla="*/ 149293 h 451376"/>
                <a:gd name="connsiteX22" fmla="*/ 51332 w 450895"/>
                <a:gd name="connsiteY22" fmla="*/ 169266 h 451376"/>
                <a:gd name="connsiteX23" fmla="*/ 14090 w 450895"/>
                <a:gd name="connsiteY23" fmla="*/ 169266 h 451376"/>
                <a:gd name="connsiteX24" fmla="*/ 0 w 450895"/>
                <a:gd name="connsiteY24" fmla="*/ 183372 h 451376"/>
                <a:gd name="connsiteX25" fmla="*/ 0 w 450895"/>
                <a:gd name="connsiteY25" fmla="*/ 268005 h 451376"/>
                <a:gd name="connsiteX26" fmla="*/ 14090 w 450895"/>
                <a:gd name="connsiteY26" fmla="*/ 282110 h 451376"/>
                <a:gd name="connsiteX27" fmla="*/ 51332 w 450895"/>
                <a:gd name="connsiteY27" fmla="*/ 282110 h 451376"/>
                <a:gd name="connsiteX28" fmla="*/ 62477 w 450895"/>
                <a:gd name="connsiteY28" fmla="*/ 309052 h 451376"/>
                <a:gd name="connsiteX29" fmla="*/ 36142 w 450895"/>
                <a:gd name="connsiteY29" fmla="*/ 335398 h 451376"/>
                <a:gd name="connsiteX30" fmla="*/ 36142 w 450895"/>
                <a:gd name="connsiteY30" fmla="*/ 355346 h 451376"/>
                <a:gd name="connsiteX31" fmla="*/ 95928 w 450895"/>
                <a:gd name="connsiteY31" fmla="*/ 415196 h 451376"/>
                <a:gd name="connsiteX32" fmla="*/ 115855 w 450895"/>
                <a:gd name="connsiteY32" fmla="*/ 415196 h 451376"/>
                <a:gd name="connsiteX33" fmla="*/ 142173 w 450895"/>
                <a:gd name="connsiteY33" fmla="*/ 388847 h 451376"/>
                <a:gd name="connsiteX34" fmla="*/ 169086 w 450895"/>
                <a:gd name="connsiteY34" fmla="*/ 399990 h 451376"/>
                <a:gd name="connsiteX35" fmla="*/ 169086 w 450895"/>
                <a:gd name="connsiteY35" fmla="*/ 437271 h 451376"/>
                <a:gd name="connsiteX36" fmla="*/ 183176 w 450895"/>
                <a:gd name="connsiteY36" fmla="*/ 451377 h 451376"/>
                <a:gd name="connsiteX37" fmla="*/ 267719 w 450895"/>
                <a:gd name="connsiteY37" fmla="*/ 451377 h 451376"/>
                <a:gd name="connsiteX38" fmla="*/ 281810 w 450895"/>
                <a:gd name="connsiteY38" fmla="*/ 437271 h 451376"/>
                <a:gd name="connsiteX39" fmla="*/ 281810 w 450895"/>
                <a:gd name="connsiteY39" fmla="*/ 399990 h 451376"/>
                <a:gd name="connsiteX40" fmla="*/ 308723 w 450895"/>
                <a:gd name="connsiteY40" fmla="*/ 388847 h 451376"/>
                <a:gd name="connsiteX41" fmla="*/ 335040 w 450895"/>
                <a:gd name="connsiteY41" fmla="*/ 415196 h 451376"/>
                <a:gd name="connsiteX42" fmla="*/ 354968 w 450895"/>
                <a:gd name="connsiteY42" fmla="*/ 415196 h 451376"/>
                <a:gd name="connsiteX43" fmla="*/ 414753 w 450895"/>
                <a:gd name="connsiteY43" fmla="*/ 355346 h 451376"/>
                <a:gd name="connsiteX44" fmla="*/ 414753 w 450895"/>
                <a:gd name="connsiteY44" fmla="*/ 335398 h 451376"/>
                <a:gd name="connsiteX45" fmla="*/ 388418 w 450895"/>
                <a:gd name="connsiteY45" fmla="*/ 309052 h 451376"/>
                <a:gd name="connsiteX46" fmla="*/ 399564 w 450895"/>
                <a:gd name="connsiteY46" fmla="*/ 282110 h 451376"/>
                <a:gd name="connsiteX47" fmla="*/ 436805 w 450895"/>
                <a:gd name="connsiteY47" fmla="*/ 282110 h 451376"/>
                <a:gd name="connsiteX48" fmla="*/ 450896 w 450895"/>
                <a:gd name="connsiteY48" fmla="*/ 268005 h 451376"/>
                <a:gd name="connsiteX49" fmla="*/ 422715 w 450895"/>
                <a:gd name="connsiteY49" fmla="*/ 253899 h 451376"/>
                <a:gd name="connsiteX50" fmla="*/ 388982 w 450895"/>
                <a:gd name="connsiteY50" fmla="*/ 253899 h 451376"/>
                <a:gd name="connsiteX51" fmla="*/ 375342 w 450895"/>
                <a:gd name="connsiteY51" fmla="*/ 264479 h 451376"/>
                <a:gd name="connsiteX52" fmla="*/ 358856 w 450895"/>
                <a:gd name="connsiteY52" fmla="*/ 304369 h 451376"/>
                <a:gd name="connsiteX53" fmla="*/ 361026 w 450895"/>
                <a:gd name="connsiteY53" fmla="*/ 321507 h 451376"/>
                <a:gd name="connsiteX54" fmla="*/ 384850 w 450895"/>
                <a:gd name="connsiteY54" fmla="*/ 345370 h 451376"/>
                <a:gd name="connsiteX55" fmla="*/ 345002 w 450895"/>
                <a:gd name="connsiteY55" fmla="*/ 385278 h 451376"/>
                <a:gd name="connsiteX56" fmla="*/ 321164 w 450895"/>
                <a:gd name="connsiteY56" fmla="*/ 361412 h 451376"/>
                <a:gd name="connsiteX57" fmla="*/ 304037 w 450895"/>
                <a:gd name="connsiteY57" fmla="*/ 359239 h 451376"/>
                <a:gd name="connsiteX58" fmla="*/ 264197 w 450895"/>
                <a:gd name="connsiteY58" fmla="*/ 375743 h 451376"/>
                <a:gd name="connsiteX59" fmla="*/ 253629 w 450895"/>
                <a:gd name="connsiteY59" fmla="*/ 389397 h 451376"/>
                <a:gd name="connsiteX60" fmla="*/ 253629 w 450895"/>
                <a:gd name="connsiteY60" fmla="*/ 423166 h 451376"/>
                <a:gd name="connsiteX61" fmla="*/ 197267 w 450895"/>
                <a:gd name="connsiteY61" fmla="*/ 423166 h 451376"/>
                <a:gd name="connsiteX62" fmla="*/ 197267 w 450895"/>
                <a:gd name="connsiteY62" fmla="*/ 389397 h 451376"/>
                <a:gd name="connsiteX63" fmla="*/ 186699 w 450895"/>
                <a:gd name="connsiteY63" fmla="*/ 375743 h 451376"/>
                <a:gd name="connsiteX64" fmla="*/ 146858 w 450895"/>
                <a:gd name="connsiteY64" fmla="*/ 359239 h 451376"/>
                <a:gd name="connsiteX65" fmla="*/ 129731 w 450895"/>
                <a:gd name="connsiteY65" fmla="*/ 361412 h 451376"/>
                <a:gd name="connsiteX66" fmla="*/ 105894 w 450895"/>
                <a:gd name="connsiteY66" fmla="*/ 385278 h 451376"/>
                <a:gd name="connsiteX67" fmla="*/ 66046 w 450895"/>
                <a:gd name="connsiteY67" fmla="*/ 345370 h 451376"/>
                <a:gd name="connsiteX68" fmla="*/ 89869 w 450895"/>
                <a:gd name="connsiteY68" fmla="*/ 321507 h 451376"/>
                <a:gd name="connsiteX69" fmla="*/ 92039 w 450895"/>
                <a:gd name="connsiteY69" fmla="*/ 304369 h 451376"/>
                <a:gd name="connsiteX70" fmla="*/ 75553 w 450895"/>
                <a:gd name="connsiteY70" fmla="*/ 264479 h 451376"/>
                <a:gd name="connsiteX71" fmla="*/ 61914 w 450895"/>
                <a:gd name="connsiteY71" fmla="*/ 253899 h 451376"/>
                <a:gd name="connsiteX72" fmla="*/ 28181 w 450895"/>
                <a:gd name="connsiteY72" fmla="*/ 253899 h 451376"/>
                <a:gd name="connsiteX73" fmla="*/ 28181 w 450895"/>
                <a:gd name="connsiteY73" fmla="*/ 197477 h 451376"/>
                <a:gd name="connsiteX74" fmla="*/ 61914 w 450895"/>
                <a:gd name="connsiteY74" fmla="*/ 197477 h 451376"/>
                <a:gd name="connsiteX75" fmla="*/ 75553 w 450895"/>
                <a:gd name="connsiteY75" fmla="*/ 186898 h 451376"/>
                <a:gd name="connsiteX76" fmla="*/ 84716 w 450895"/>
                <a:gd name="connsiteY76" fmla="*/ 161046 h 451376"/>
                <a:gd name="connsiteX77" fmla="*/ 92039 w 450895"/>
                <a:gd name="connsiteY77" fmla="*/ 146941 h 451376"/>
                <a:gd name="connsiteX78" fmla="*/ 89869 w 450895"/>
                <a:gd name="connsiteY78" fmla="*/ 129813 h 451376"/>
                <a:gd name="connsiteX79" fmla="*/ 66046 w 450895"/>
                <a:gd name="connsiteY79" fmla="*/ 105950 h 451376"/>
                <a:gd name="connsiteX80" fmla="*/ 105894 w 450895"/>
                <a:gd name="connsiteY80" fmla="*/ 66042 h 451376"/>
                <a:gd name="connsiteX81" fmla="*/ 129731 w 450895"/>
                <a:gd name="connsiteY81" fmla="*/ 89916 h 451376"/>
                <a:gd name="connsiteX82" fmla="*/ 146858 w 450895"/>
                <a:gd name="connsiteY82" fmla="*/ 92077 h 451376"/>
                <a:gd name="connsiteX83" fmla="*/ 186699 w 450895"/>
                <a:gd name="connsiteY83" fmla="*/ 75574 h 451376"/>
                <a:gd name="connsiteX84" fmla="*/ 197267 w 450895"/>
                <a:gd name="connsiteY84" fmla="*/ 61927 h 451376"/>
                <a:gd name="connsiteX85" fmla="*/ 197267 w 450895"/>
                <a:gd name="connsiteY85" fmla="*/ 28211 h 451376"/>
                <a:gd name="connsiteX86" fmla="*/ 253629 w 450895"/>
                <a:gd name="connsiteY86" fmla="*/ 28211 h 451376"/>
                <a:gd name="connsiteX87" fmla="*/ 253629 w 450895"/>
                <a:gd name="connsiteY87" fmla="*/ 61980 h 451376"/>
                <a:gd name="connsiteX88" fmla="*/ 264197 w 450895"/>
                <a:gd name="connsiteY88" fmla="*/ 75634 h 451376"/>
                <a:gd name="connsiteX89" fmla="*/ 304037 w 450895"/>
                <a:gd name="connsiteY89" fmla="*/ 92137 h 451376"/>
                <a:gd name="connsiteX90" fmla="*/ 321164 w 450895"/>
                <a:gd name="connsiteY90" fmla="*/ 89965 h 451376"/>
                <a:gd name="connsiteX91" fmla="*/ 345002 w 450895"/>
                <a:gd name="connsiteY91" fmla="*/ 66098 h 451376"/>
                <a:gd name="connsiteX92" fmla="*/ 384850 w 450895"/>
                <a:gd name="connsiteY92" fmla="*/ 106007 h 451376"/>
                <a:gd name="connsiteX93" fmla="*/ 361026 w 450895"/>
                <a:gd name="connsiteY93" fmla="*/ 129870 h 451376"/>
                <a:gd name="connsiteX94" fmla="*/ 358856 w 450895"/>
                <a:gd name="connsiteY94" fmla="*/ 147008 h 451376"/>
                <a:gd name="connsiteX95" fmla="*/ 375342 w 450895"/>
                <a:gd name="connsiteY95" fmla="*/ 186898 h 451376"/>
                <a:gd name="connsiteX96" fmla="*/ 388982 w 450895"/>
                <a:gd name="connsiteY96" fmla="*/ 197477 h 451376"/>
                <a:gd name="connsiteX97" fmla="*/ 422715 w 450895"/>
                <a:gd name="connsiteY97" fmla="*/ 197477 h 45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450895" h="451376">
                  <a:moveTo>
                    <a:pt x="450896" y="183372"/>
                  </a:moveTo>
                  <a:cubicBezTo>
                    <a:pt x="450896" y="175579"/>
                    <a:pt x="444590" y="169266"/>
                    <a:pt x="436805" y="169266"/>
                  </a:cubicBezTo>
                  <a:lnTo>
                    <a:pt x="399564" y="169266"/>
                  </a:lnTo>
                  <a:cubicBezTo>
                    <a:pt x="396580" y="159999"/>
                    <a:pt x="392860" y="150982"/>
                    <a:pt x="388418" y="142325"/>
                  </a:cubicBezTo>
                  <a:lnTo>
                    <a:pt x="414753" y="115979"/>
                  </a:lnTo>
                  <a:cubicBezTo>
                    <a:pt x="420249" y="110467"/>
                    <a:pt x="420249" y="101542"/>
                    <a:pt x="414753" y="96030"/>
                  </a:cubicBezTo>
                  <a:lnTo>
                    <a:pt x="354968" y="36181"/>
                  </a:lnTo>
                  <a:cubicBezTo>
                    <a:pt x="349462" y="30680"/>
                    <a:pt x="340546" y="30680"/>
                    <a:pt x="335040" y="36181"/>
                  </a:cubicBezTo>
                  <a:lnTo>
                    <a:pt x="308723" y="62530"/>
                  </a:lnTo>
                  <a:cubicBezTo>
                    <a:pt x="300060" y="58101"/>
                    <a:pt x="291060" y="54377"/>
                    <a:pt x="281810" y="51386"/>
                  </a:cubicBezTo>
                  <a:lnTo>
                    <a:pt x="281810" y="14106"/>
                  </a:lnTo>
                  <a:cubicBezTo>
                    <a:pt x="281810" y="6312"/>
                    <a:pt x="275504" y="0"/>
                    <a:pt x="267719" y="0"/>
                  </a:cubicBezTo>
                  <a:lnTo>
                    <a:pt x="183176" y="0"/>
                  </a:lnTo>
                  <a:cubicBezTo>
                    <a:pt x="175391" y="0"/>
                    <a:pt x="169086" y="6312"/>
                    <a:pt x="169086" y="14106"/>
                  </a:cubicBezTo>
                  <a:lnTo>
                    <a:pt x="169086" y="51386"/>
                  </a:lnTo>
                  <a:cubicBezTo>
                    <a:pt x="159835" y="54377"/>
                    <a:pt x="150835" y="58101"/>
                    <a:pt x="142173" y="62530"/>
                  </a:cubicBezTo>
                  <a:lnTo>
                    <a:pt x="115855" y="36181"/>
                  </a:lnTo>
                  <a:cubicBezTo>
                    <a:pt x="110350" y="30680"/>
                    <a:pt x="101434" y="30680"/>
                    <a:pt x="95928" y="36181"/>
                  </a:cubicBezTo>
                  <a:lnTo>
                    <a:pt x="36142" y="96030"/>
                  </a:lnTo>
                  <a:cubicBezTo>
                    <a:pt x="30647" y="101542"/>
                    <a:pt x="30647" y="110467"/>
                    <a:pt x="36142" y="115979"/>
                  </a:cubicBezTo>
                  <a:lnTo>
                    <a:pt x="62463" y="142325"/>
                  </a:lnTo>
                  <a:cubicBezTo>
                    <a:pt x="61287" y="144635"/>
                    <a:pt x="60152" y="146951"/>
                    <a:pt x="59081" y="149293"/>
                  </a:cubicBezTo>
                  <a:cubicBezTo>
                    <a:pt x="56108" y="155796"/>
                    <a:pt x="53523" y="162460"/>
                    <a:pt x="51332" y="169266"/>
                  </a:cubicBezTo>
                  <a:lnTo>
                    <a:pt x="14090" y="169266"/>
                  </a:lnTo>
                  <a:cubicBezTo>
                    <a:pt x="6305" y="169266"/>
                    <a:pt x="0" y="175579"/>
                    <a:pt x="0" y="183372"/>
                  </a:cubicBezTo>
                  <a:lnTo>
                    <a:pt x="0" y="268005"/>
                  </a:lnTo>
                  <a:cubicBezTo>
                    <a:pt x="0" y="275798"/>
                    <a:pt x="6305" y="282110"/>
                    <a:pt x="14090" y="282110"/>
                  </a:cubicBezTo>
                  <a:lnTo>
                    <a:pt x="51332" y="282110"/>
                  </a:lnTo>
                  <a:cubicBezTo>
                    <a:pt x="54315" y="291378"/>
                    <a:pt x="58035" y="300395"/>
                    <a:pt x="62477" y="309052"/>
                  </a:cubicBezTo>
                  <a:lnTo>
                    <a:pt x="36142" y="335398"/>
                  </a:lnTo>
                  <a:cubicBezTo>
                    <a:pt x="30647" y="340909"/>
                    <a:pt x="30647" y="349835"/>
                    <a:pt x="36142" y="355346"/>
                  </a:cubicBezTo>
                  <a:lnTo>
                    <a:pt x="95928" y="415196"/>
                  </a:lnTo>
                  <a:cubicBezTo>
                    <a:pt x="101434" y="420697"/>
                    <a:pt x="110350" y="420697"/>
                    <a:pt x="115855" y="415196"/>
                  </a:cubicBezTo>
                  <a:lnTo>
                    <a:pt x="142173" y="388847"/>
                  </a:lnTo>
                  <a:cubicBezTo>
                    <a:pt x="150835" y="393276"/>
                    <a:pt x="159835" y="397000"/>
                    <a:pt x="169086" y="399990"/>
                  </a:cubicBezTo>
                  <a:lnTo>
                    <a:pt x="169086" y="437271"/>
                  </a:lnTo>
                  <a:cubicBezTo>
                    <a:pt x="169086" y="445065"/>
                    <a:pt x="175391" y="451377"/>
                    <a:pt x="183176" y="451377"/>
                  </a:cubicBezTo>
                  <a:lnTo>
                    <a:pt x="267719" y="451377"/>
                  </a:lnTo>
                  <a:cubicBezTo>
                    <a:pt x="275504" y="451377"/>
                    <a:pt x="281810" y="445065"/>
                    <a:pt x="281810" y="437271"/>
                  </a:cubicBezTo>
                  <a:lnTo>
                    <a:pt x="281810" y="399990"/>
                  </a:lnTo>
                  <a:cubicBezTo>
                    <a:pt x="291060" y="397000"/>
                    <a:pt x="300060" y="393276"/>
                    <a:pt x="308723" y="388847"/>
                  </a:cubicBezTo>
                  <a:lnTo>
                    <a:pt x="335040" y="415196"/>
                  </a:lnTo>
                  <a:cubicBezTo>
                    <a:pt x="340546" y="420697"/>
                    <a:pt x="349462" y="420697"/>
                    <a:pt x="354968" y="415196"/>
                  </a:cubicBezTo>
                  <a:lnTo>
                    <a:pt x="414753" y="355346"/>
                  </a:lnTo>
                  <a:cubicBezTo>
                    <a:pt x="420249" y="349835"/>
                    <a:pt x="420249" y="340909"/>
                    <a:pt x="414753" y="335398"/>
                  </a:cubicBezTo>
                  <a:lnTo>
                    <a:pt x="388418" y="309052"/>
                  </a:lnTo>
                  <a:cubicBezTo>
                    <a:pt x="392860" y="300395"/>
                    <a:pt x="396580" y="291378"/>
                    <a:pt x="399564" y="282110"/>
                  </a:cubicBezTo>
                  <a:lnTo>
                    <a:pt x="436805" y="282110"/>
                  </a:lnTo>
                  <a:cubicBezTo>
                    <a:pt x="444590" y="282110"/>
                    <a:pt x="450896" y="275798"/>
                    <a:pt x="450896" y="268005"/>
                  </a:cubicBezTo>
                  <a:close/>
                  <a:moveTo>
                    <a:pt x="422715" y="253899"/>
                  </a:moveTo>
                  <a:lnTo>
                    <a:pt x="388982" y="253899"/>
                  </a:lnTo>
                  <a:cubicBezTo>
                    <a:pt x="382557" y="253899"/>
                    <a:pt x="376949" y="258255"/>
                    <a:pt x="375342" y="264479"/>
                  </a:cubicBezTo>
                  <a:cubicBezTo>
                    <a:pt x="371742" y="278478"/>
                    <a:pt x="366194" y="291914"/>
                    <a:pt x="358856" y="304369"/>
                  </a:cubicBezTo>
                  <a:cubicBezTo>
                    <a:pt x="355591" y="309905"/>
                    <a:pt x="356489" y="316958"/>
                    <a:pt x="361026" y="321507"/>
                  </a:cubicBezTo>
                  <a:lnTo>
                    <a:pt x="384850" y="345370"/>
                  </a:lnTo>
                  <a:lnTo>
                    <a:pt x="345002" y="385278"/>
                  </a:lnTo>
                  <a:lnTo>
                    <a:pt x="321164" y="361412"/>
                  </a:lnTo>
                  <a:cubicBezTo>
                    <a:pt x="316617" y="356863"/>
                    <a:pt x="309571" y="355967"/>
                    <a:pt x="304037" y="359239"/>
                  </a:cubicBezTo>
                  <a:cubicBezTo>
                    <a:pt x="291596" y="366585"/>
                    <a:pt x="278181" y="372143"/>
                    <a:pt x="264197" y="375743"/>
                  </a:cubicBezTo>
                  <a:cubicBezTo>
                    <a:pt x="257979" y="377351"/>
                    <a:pt x="253629" y="382965"/>
                    <a:pt x="253629" y="389397"/>
                  </a:cubicBezTo>
                  <a:lnTo>
                    <a:pt x="253629" y="423166"/>
                  </a:lnTo>
                  <a:lnTo>
                    <a:pt x="197267" y="423166"/>
                  </a:lnTo>
                  <a:lnTo>
                    <a:pt x="197267" y="389397"/>
                  </a:lnTo>
                  <a:cubicBezTo>
                    <a:pt x="197267" y="382965"/>
                    <a:pt x="192916" y="377351"/>
                    <a:pt x="186699" y="375743"/>
                  </a:cubicBezTo>
                  <a:cubicBezTo>
                    <a:pt x="172714" y="372143"/>
                    <a:pt x="159300" y="366585"/>
                    <a:pt x="146858" y="359239"/>
                  </a:cubicBezTo>
                  <a:cubicBezTo>
                    <a:pt x="141324" y="355967"/>
                    <a:pt x="134279" y="356863"/>
                    <a:pt x="129731" y="361412"/>
                  </a:cubicBezTo>
                  <a:lnTo>
                    <a:pt x="105894" y="385278"/>
                  </a:lnTo>
                  <a:lnTo>
                    <a:pt x="66046" y="345370"/>
                  </a:lnTo>
                  <a:lnTo>
                    <a:pt x="89869" y="321507"/>
                  </a:lnTo>
                  <a:cubicBezTo>
                    <a:pt x="94406" y="316958"/>
                    <a:pt x="95305" y="309905"/>
                    <a:pt x="92039" y="304369"/>
                  </a:cubicBezTo>
                  <a:cubicBezTo>
                    <a:pt x="84701" y="291914"/>
                    <a:pt x="79153" y="278478"/>
                    <a:pt x="75553" y="264479"/>
                  </a:cubicBezTo>
                  <a:cubicBezTo>
                    <a:pt x="73947" y="258255"/>
                    <a:pt x="68339" y="253899"/>
                    <a:pt x="61914" y="253899"/>
                  </a:cubicBezTo>
                  <a:lnTo>
                    <a:pt x="28181" y="253899"/>
                  </a:lnTo>
                  <a:lnTo>
                    <a:pt x="28181" y="197477"/>
                  </a:lnTo>
                  <a:lnTo>
                    <a:pt x="61914" y="197477"/>
                  </a:lnTo>
                  <a:cubicBezTo>
                    <a:pt x="68339" y="197477"/>
                    <a:pt x="73947" y="193122"/>
                    <a:pt x="75553" y="186898"/>
                  </a:cubicBezTo>
                  <a:cubicBezTo>
                    <a:pt x="77829" y="178019"/>
                    <a:pt x="80897" y="169372"/>
                    <a:pt x="84716" y="161046"/>
                  </a:cubicBezTo>
                  <a:cubicBezTo>
                    <a:pt x="86917" y="156219"/>
                    <a:pt x="89362" y="151511"/>
                    <a:pt x="92039" y="146941"/>
                  </a:cubicBezTo>
                  <a:cubicBezTo>
                    <a:pt x="95294" y="141401"/>
                    <a:pt x="94403" y="134359"/>
                    <a:pt x="89869" y="129813"/>
                  </a:cubicBezTo>
                  <a:lnTo>
                    <a:pt x="66046" y="105950"/>
                  </a:lnTo>
                  <a:lnTo>
                    <a:pt x="105894" y="66042"/>
                  </a:lnTo>
                  <a:lnTo>
                    <a:pt x="129731" y="89916"/>
                  </a:lnTo>
                  <a:cubicBezTo>
                    <a:pt x="134279" y="94465"/>
                    <a:pt x="141324" y="95353"/>
                    <a:pt x="146858" y="92077"/>
                  </a:cubicBezTo>
                  <a:cubicBezTo>
                    <a:pt x="159300" y="84739"/>
                    <a:pt x="172714" y="79174"/>
                    <a:pt x="186699" y="75574"/>
                  </a:cubicBezTo>
                  <a:cubicBezTo>
                    <a:pt x="192916" y="73969"/>
                    <a:pt x="197267" y="68348"/>
                    <a:pt x="197267" y="61927"/>
                  </a:cubicBezTo>
                  <a:lnTo>
                    <a:pt x="197267" y="28211"/>
                  </a:lnTo>
                  <a:lnTo>
                    <a:pt x="253629" y="28211"/>
                  </a:lnTo>
                  <a:lnTo>
                    <a:pt x="253629" y="61980"/>
                  </a:lnTo>
                  <a:cubicBezTo>
                    <a:pt x="253629" y="68412"/>
                    <a:pt x="257979" y="74026"/>
                    <a:pt x="264197" y="75634"/>
                  </a:cubicBezTo>
                  <a:cubicBezTo>
                    <a:pt x="278181" y="79234"/>
                    <a:pt x="291596" y="84792"/>
                    <a:pt x="304037" y="92137"/>
                  </a:cubicBezTo>
                  <a:cubicBezTo>
                    <a:pt x="309571" y="95410"/>
                    <a:pt x="316617" y="94514"/>
                    <a:pt x="321164" y="89965"/>
                  </a:cubicBezTo>
                  <a:lnTo>
                    <a:pt x="345002" y="66098"/>
                  </a:lnTo>
                  <a:lnTo>
                    <a:pt x="384850" y="106007"/>
                  </a:lnTo>
                  <a:lnTo>
                    <a:pt x="361026" y="129870"/>
                  </a:lnTo>
                  <a:cubicBezTo>
                    <a:pt x="356489" y="134419"/>
                    <a:pt x="355591" y="141471"/>
                    <a:pt x="358856" y="147008"/>
                  </a:cubicBezTo>
                  <a:cubicBezTo>
                    <a:pt x="366194" y="159463"/>
                    <a:pt x="371742" y="172898"/>
                    <a:pt x="375342" y="186898"/>
                  </a:cubicBezTo>
                  <a:cubicBezTo>
                    <a:pt x="376949" y="193122"/>
                    <a:pt x="382557" y="197477"/>
                    <a:pt x="388982" y="197477"/>
                  </a:cubicBezTo>
                  <a:lnTo>
                    <a:pt x="422715" y="197477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039E905-3070-4E59-A935-F5DE1E5DC594}"/>
                </a:ext>
              </a:extLst>
            </p:cNvPr>
            <p:cNvSpPr/>
            <p:nvPr/>
          </p:nvSpPr>
          <p:spPr>
            <a:xfrm>
              <a:off x="8594303" y="2564053"/>
              <a:ext cx="84542" cy="28211"/>
            </a:xfrm>
            <a:custGeom>
              <a:avLst/>
              <a:gdLst>
                <a:gd name="connsiteX0" fmla="*/ 0 w 84542"/>
                <a:gd name="connsiteY0" fmla="*/ 0 h 28211"/>
                <a:gd name="connsiteX1" fmla="*/ 84543 w 84542"/>
                <a:gd name="connsiteY1" fmla="*/ 0 h 28211"/>
                <a:gd name="connsiteX2" fmla="*/ 84543 w 84542"/>
                <a:gd name="connsiteY2" fmla="*/ 28211 h 28211"/>
                <a:gd name="connsiteX3" fmla="*/ 0 w 84542"/>
                <a:gd name="connsiteY3" fmla="*/ 28211 h 2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42" h="28211">
                  <a:moveTo>
                    <a:pt x="0" y="0"/>
                  </a:moveTo>
                  <a:lnTo>
                    <a:pt x="84543" y="0"/>
                  </a:lnTo>
                  <a:lnTo>
                    <a:pt x="84543" y="28211"/>
                  </a:lnTo>
                  <a:lnTo>
                    <a:pt x="0" y="28211"/>
                  </a:lnTo>
                  <a:close/>
                </a:path>
              </a:pathLst>
            </a:custGeom>
            <a:grpFill/>
            <a:ln w="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16" name="图形 48">
            <a:extLst>
              <a:ext uri="{FF2B5EF4-FFF2-40B4-BE49-F238E27FC236}">
                <a16:creationId xmlns:a16="http://schemas.microsoft.com/office/drawing/2014/main" id="{275C7DBA-F358-4799-9F61-C001AB789B70}"/>
              </a:ext>
            </a:extLst>
          </p:cNvPr>
          <p:cNvGrpSpPr/>
          <p:nvPr/>
        </p:nvGrpSpPr>
        <p:grpSpPr>
          <a:xfrm>
            <a:off x="7204699" y="2447540"/>
            <a:ext cx="568845" cy="569416"/>
            <a:chOff x="10614601" y="2970665"/>
            <a:chExt cx="845880" cy="846729"/>
          </a:xfrm>
          <a:solidFill>
            <a:schemeClr val="accent4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8EE010E-CCA1-8B30-3C22-B87366F33F40}"/>
                </a:ext>
              </a:extLst>
            </p:cNvPr>
            <p:cNvSpPr/>
            <p:nvPr/>
          </p:nvSpPr>
          <p:spPr>
            <a:xfrm>
              <a:off x="10614601" y="2970665"/>
              <a:ext cx="845880" cy="677382"/>
            </a:xfrm>
            <a:custGeom>
              <a:avLst/>
              <a:gdLst>
                <a:gd name="connsiteX0" fmla="*/ 831726 w 845880"/>
                <a:gd name="connsiteY0" fmla="*/ 84675 h 677382"/>
                <a:gd name="connsiteX1" fmla="*/ 112778 w 845880"/>
                <a:gd name="connsiteY1" fmla="*/ 84675 h 677382"/>
                <a:gd name="connsiteX2" fmla="*/ 112778 w 845880"/>
                <a:gd name="connsiteY2" fmla="*/ 14115 h 677382"/>
                <a:gd name="connsiteX3" fmla="*/ 98678 w 845880"/>
                <a:gd name="connsiteY3" fmla="*/ 0 h 677382"/>
                <a:gd name="connsiteX4" fmla="*/ 56384 w 845880"/>
                <a:gd name="connsiteY4" fmla="*/ 0 h 677382"/>
                <a:gd name="connsiteX5" fmla="*/ 0 w 845880"/>
                <a:gd name="connsiteY5" fmla="*/ 56448 h 677382"/>
                <a:gd name="connsiteX6" fmla="*/ 0 w 845880"/>
                <a:gd name="connsiteY6" fmla="*/ 620935 h 677382"/>
                <a:gd name="connsiteX7" fmla="*/ 56384 w 845880"/>
                <a:gd name="connsiteY7" fmla="*/ 677382 h 677382"/>
                <a:gd name="connsiteX8" fmla="*/ 733049 w 845880"/>
                <a:gd name="connsiteY8" fmla="*/ 677382 h 677382"/>
                <a:gd name="connsiteX9" fmla="*/ 743011 w 845880"/>
                <a:gd name="connsiteY9" fmla="*/ 673247 h 677382"/>
                <a:gd name="connsiteX10" fmla="*/ 841696 w 845880"/>
                <a:gd name="connsiteY10" fmla="*/ 574464 h 677382"/>
                <a:gd name="connsiteX11" fmla="*/ 844516 w 845880"/>
                <a:gd name="connsiteY11" fmla="*/ 570328 h 677382"/>
                <a:gd name="connsiteX12" fmla="*/ 844979 w 845880"/>
                <a:gd name="connsiteY12" fmla="*/ 568997 h 677382"/>
                <a:gd name="connsiteX13" fmla="*/ 845696 w 845880"/>
                <a:gd name="connsiteY13" fmla="*/ 565372 h 677382"/>
                <a:gd name="connsiteX14" fmla="*/ 845880 w 845880"/>
                <a:gd name="connsiteY14" fmla="*/ 564484 h 677382"/>
                <a:gd name="connsiteX15" fmla="*/ 845880 w 845880"/>
                <a:gd name="connsiteY15" fmla="*/ 98787 h 677382"/>
                <a:gd name="connsiteX16" fmla="*/ 841728 w 845880"/>
                <a:gd name="connsiteY16" fmla="*/ 88786 h 677382"/>
                <a:gd name="connsiteX17" fmla="*/ 831726 w 845880"/>
                <a:gd name="connsiteY17" fmla="*/ 84675 h 677382"/>
                <a:gd name="connsiteX18" fmla="*/ 28194 w 845880"/>
                <a:gd name="connsiteY18" fmla="*/ 98787 h 677382"/>
                <a:gd name="connsiteX19" fmla="*/ 28194 w 845880"/>
                <a:gd name="connsiteY19" fmla="*/ 56448 h 677382"/>
                <a:gd name="connsiteX20" fmla="*/ 56384 w 845880"/>
                <a:gd name="connsiteY20" fmla="*/ 28224 h 677382"/>
                <a:gd name="connsiteX21" fmla="*/ 84584 w 845880"/>
                <a:gd name="connsiteY21" fmla="*/ 28224 h 677382"/>
                <a:gd name="connsiteX22" fmla="*/ 84584 w 845880"/>
                <a:gd name="connsiteY22" fmla="*/ 564484 h 677382"/>
                <a:gd name="connsiteX23" fmla="*/ 56384 w 845880"/>
                <a:gd name="connsiteY23" fmla="*/ 564484 h 677382"/>
                <a:gd name="connsiteX24" fmla="*/ 28194 w 845880"/>
                <a:gd name="connsiteY24" fmla="*/ 572065 h 677382"/>
                <a:gd name="connsiteX25" fmla="*/ 747142 w 845880"/>
                <a:gd name="connsiteY25" fmla="*/ 629203 h 677382"/>
                <a:gd name="connsiteX26" fmla="*/ 747142 w 845880"/>
                <a:gd name="connsiteY26" fmla="*/ 578599 h 677382"/>
                <a:gd name="connsiteX27" fmla="*/ 797695 w 845880"/>
                <a:gd name="connsiteY27" fmla="*/ 578599 h 677382"/>
                <a:gd name="connsiteX28" fmla="*/ 817627 w 845880"/>
                <a:gd name="connsiteY28" fmla="*/ 550375 h 677382"/>
                <a:gd name="connsiteX29" fmla="*/ 733049 w 845880"/>
                <a:gd name="connsiteY29" fmla="*/ 550375 h 677382"/>
                <a:gd name="connsiteX30" fmla="*/ 718948 w 845880"/>
                <a:gd name="connsiteY30" fmla="*/ 564484 h 677382"/>
                <a:gd name="connsiteX31" fmla="*/ 718948 w 845880"/>
                <a:gd name="connsiteY31" fmla="*/ 649159 h 677382"/>
                <a:gd name="connsiteX32" fmla="*/ 56384 w 845880"/>
                <a:gd name="connsiteY32" fmla="*/ 649159 h 677382"/>
                <a:gd name="connsiteX33" fmla="*/ 28194 w 845880"/>
                <a:gd name="connsiteY33" fmla="*/ 620935 h 677382"/>
                <a:gd name="connsiteX34" fmla="*/ 56384 w 845880"/>
                <a:gd name="connsiteY34" fmla="*/ 592715 h 677382"/>
                <a:gd name="connsiteX35" fmla="*/ 98678 w 845880"/>
                <a:gd name="connsiteY35" fmla="*/ 592715 h 677382"/>
                <a:gd name="connsiteX36" fmla="*/ 112778 w 845880"/>
                <a:gd name="connsiteY36" fmla="*/ 578599 h 677382"/>
                <a:gd name="connsiteX37" fmla="*/ 112778 w 845880"/>
                <a:gd name="connsiteY37" fmla="*/ 112899 h 677382"/>
                <a:gd name="connsiteX38" fmla="*/ 817627 w 845880"/>
                <a:gd name="connsiteY38" fmla="*/ 112899 h 6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45880" h="677382">
                  <a:moveTo>
                    <a:pt x="831726" y="84675"/>
                  </a:moveTo>
                  <a:lnTo>
                    <a:pt x="112778" y="84675"/>
                  </a:lnTo>
                  <a:lnTo>
                    <a:pt x="112778" y="14115"/>
                  </a:lnTo>
                  <a:cubicBezTo>
                    <a:pt x="112778" y="6318"/>
                    <a:pt x="106463" y="0"/>
                    <a:pt x="98678" y="0"/>
                  </a:cubicBezTo>
                  <a:lnTo>
                    <a:pt x="56384" y="0"/>
                  </a:lnTo>
                  <a:cubicBezTo>
                    <a:pt x="25250" y="0"/>
                    <a:pt x="0" y="25277"/>
                    <a:pt x="0" y="56448"/>
                  </a:cubicBezTo>
                  <a:lnTo>
                    <a:pt x="0" y="620935"/>
                  </a:lnTo>
                  <a:cubicBezTo>
                    <a:pt x="0" y="652109"/>
                    <a:pt x="25250" y="677382"/>
                    <a:pt x="56384" y="677382"/>
                  </a:cubicBezTo>
                  <a:lnTo>
                    <a:pt x="733049" y="677382"/>
                  </a:lnTo>
                  <a:cubicBezTo>
                    <a:pt x="736784" y="677375"/>
                    <a:pt x="740364" y="675886"/>
                    <a:pt x="743011" y="673247"/>
                  </a:cubicBezTo>
                  <a:lnTo>
                    <a:pt x="841696" y="574464"/>
                  </a:lnTo>
                  <a:cubicBezTo>
                    <a:pt x="842873" y="573260"/>
                    <a:pt x="843826" y="571867"/>
                    <a:pt x="844516" y="570328"/>
                  </a:cubicBezTo>
                  <a:cubicBezTo>
                    <a:pt x="844703" y="569886"/>
                    <a:pt x="844827" y="569454"/>
                    <a:pt x="844979" y="568997"/>
                  </a:cubicBezTo>
                  <a:cubicBezTo>
                    <a:pt x="845385" y="567837"/>
                    <a:pt x="845626" y="566614"/>
                    <a:pt x="845696" y="565372"/>
                  </a:cubicBezTo>
                  <a:cubicBezTo>
                    <a:pt x="845696" y="565064"/>
                    <a:pt x="845880" y="564795"/>
                    <a:pt x="845880" y="564484"/>
                  </a:cubicBezTo>
                  <a:lnTo>
                    <a:pt x="845880" y="98787"/>
                  </a:lnTo>
                  <a:cubicBezTo>
                    <a:pt x="845880" y="95037"/>
                    <a:pt x="844389" y="91432"/>
                    <a:pt x="841728" y="88786"/>
                  </a:cubicBezTo>
                  <a:cubicBezTo>
                    <a:pt x="839077" y="86140"/>
                    <a:pt x="835476" y="84657"/>
                    <a:pt x="831726" y="84675"/>
                  </a:cubicBezTo>
                  <a:close/>
                  <a:moveTo>
                    <a:pt x="28194" y="98787"/>
                  </a:moveTo>
                  <a:lnTo>
                    <a:pt x="28194" y="56448"/>
                  </a:lnTo>
                  <a:cubicBezTo>
                    <a:pt x="28194" y="40864"/>
                    <a:pt x="40820" y="28224"/>
                    <a:pt x="56384" y="28224"/>
                  </a:cubicBezTo>
                  <a:lnTo>
                    <a:pt x="84584" y="28224"/>
                  </a:lnTo>
                  <a:lnTo>
                    <a:pt x="84584" y="564484"/>
                  </a:lnTo>
                  <a:lnTo>
                    <a:pt x="56384" y="564484"/>
                  </a:lnTo>
                  <a:cubicBezTo>
                    <a:pt x="46485" y="564476"/>
                    <a:pt x="36760" y="567080"/>
                    <a:pt x="28194" y="572065"/>
                  </a:cubicBezTo>
                  <a:close/>
                  <a:moveTo>
                    <a:pt x="747142" y="629203"/>
                  </a:moveTo>
                  <a:lnTo>
                    <a:pt x="747142" y="578599"/>
                  </a:lnTo>
                  <a:lnTo>
                    <a:pt x="797695" y="578599"/>
                  </a:lnTo>
                  <a:close/>
                  <a:moveTo>
                    <a:pt x="817627" y="550375"/>
                  </a:moveTo>
                  <a:lnTo>
                    <a:pt x="733049" y="550375"/>
                  </a:lnTo>
                  <a:cubicBezTo>
                    <a:pt x="725260" y="550375"/>
                    <a:pt x="718948" y="556691"/>
                    <a:pt x="718948" y="564484"/>
                  </a:cubicBezTo>
                  <a:lnTo>
                    <a:pt x="718948" y="649159"/>
                  </a:lnTo>
                  <a:lnTo>
                    <a:pt x="56384" y="649159"/>
                  </a:lnTo>
                  <a:cubicBezTo>
                    <a:pt x="40820" y="649159"/>
                    <a:pt x="28194" y="636522"/>
                    <a:pt x="28194" y="620935"/>
                  </a:cubicBezTo>
                  <a:cubicBezTo>
                    <a:pt x="28194" y="605348"/>
                    <a:pt x="40820" y="592715"/>
                    <a:pt x="56384" y="592715"/>
                  </a:cubicBezTo>
                  <a:lnTo>
                    <a:pt x="98678" y="592715"/>
                  </a:lnTo>
                  <a:cubicBezTo>
                    <a:pt x="106463" y="592715"/>
                    <a:pt x="112778" y="586392"/>
                    <a:pt x="112778" y="578599"/>
                  </a:cubicBezTo>
                  <a:lnTo>
                    <a:pt x="112778" y="112899"/>
                  </a:lnTo>
                  <a:lnTo>
                    <a:pt x="817627" y="112899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406EF31-CE5F-2F57-F442-CE54A0414F5A}"/>
                </a:ext>
              </a:extLst>
            </p:cNvPr>
            <p:cNvSpPr/>
            <p:nvPr/>
          </p:nvSpPr>
          <p:spPr>
            <a:xfrm>
              <a:off x="10755568" y="3111784"/>
              <a:ext cx="479302" cy="451595"/>
            </a:xfrm>
            <a:custGeom>
              <a:avLst/>
              <a:gdLst>
                <a:gd name="connsiteX0" fmla="*/ 14100 w 479302"/>
                <a:gd name="connsiteY0" fmla="*/ 451596 h 451595"/>
                <a:gd name="connsiteX1" fmla="*/ 183263 w 479302"/>
                <a:gd name="connsiteY1" fmla="*/ 451596 h 451595"/>
                <a:gd name="connsiteX2" fmla="*/ 197363 w 479302"/>
                <a:gd name="connsiteY2" fmla="*/ 437480 h 451595"/>
                <a:gd name="connsiteX3" fmla="*/ 197363 w 479302"/>
                <a:gd name="connsiteY3" fmla="*/ 409256 h 451595"/>
                <a:gd name="connsiteX4" fmla="*/ 281944 w 479302"/>
                <a:gd name="connsiteY4" fmla="*/ 409256 h 451595"/>
                <a:gd name="connsiteX5" fmla="*/ 281944 w 479302"/>
                <a:gd name="connsiteY5" fmla="*/ 437480 h 451595"/>
                <a:gd name="connsiteX6" fmla="*/ 296044 w 479302"/>
                <a:gd name="connsiteY6" fmla="*/ 451596 h 451595"/>
                <a:gd name="connsiteX7" fmla="*/ 465206 w 479302"/>
                <a:gd name="connsiteY7" fmla="*/ 451596 h 451595"/>
                <a:gd name="connsiteX8" fmla="*/ 479303 w 479302"/>
                <a:gd name="connsiteY8" fmla="*/ 437480 h 451595"/>
                <a:gd name="connsiteX9" fmla="*/ 479303 w 479302"/>
                <a:gd name="connsiteY9" fmla="*/ 352805 h 451595"/>
                <a:gd name="connsiteX10" fmla="*/ 465206 w 479302"/>
                <a:gd name="connsiteY10" fmla="*/ 338690 h 451595"/>
                <a:gd name="connsiteX11" fmla="*/ 296044 w 479302"/>
                <a:gd name="connsiteY11" fmla="*/ 338690 h 451595"/>
                <a:gd name="connsiteX12" fmla="*/ 281944 w 479302"/>
                <a:gd name="connsiteY12" fmla="*/ 352805 h 451595"/>
                <a:gd name="connsiteX13" fmla="*/ 281944 w 479302"/>
                <a:gd name="connsiteY13" fmla="*/ 381036 h 451595"/>
                <a:gd name="connsiteX14" fmla="*/ 197363 w 479302"/>
                <a:gd name="connsiteY14" fmla="*/ 381036 h 451595"/>
                <a:gd name="connsiteX15" fmla="*/ 197363 w 479302"/>
                <a:gd name="connsiteY15" fmla="*/ 352805 h 451595"/>
                <a:gd name="connsiteX16" fmla="*/ 183263 w 479302"/>
                <a:gd name="connsiteY16" fmla="*/ 338690 h 451595"/>
                <a:gd name="connsiteX17" fmla="*/ 112778 w 479302"/>
                <a:gd name="connsiteY17" fmla="*/ 338690 h 451595"/>
                <a:gd name="connsiteX18" fmla="*/ 112778 w 479302"/>
                <a:gd name="connsiteY18" fmla="*/ 282246 h 451595"/>
                <a:gd name="connsiteX19" fmla="*/ 183263 w 479302"/>
                <a:gd name="connsiteY19" fmla="*/ 282246 h 451595"/>
                <a:gd name="connsiteX20" fmla="*/ 197363 w 479302"/>
                <a:gd name="connsiteY20" fmla="*/ 268130 h 451595"/>
                <a:gd name="connsiteX21" fmla="*/ 197363 w 479302"/>
                <a:gd name="connsiteY21" fmla="*/ 239907 h 451595"/>
                <a:gd name="connsiteX22" fmla="*/ 281944 w 479302"/>
                <a:gd name="connsiteY22" fmla="*/ 239907 h 451595"/>
                <a:gd name="connsiteX23" fmla="*/ 281944 w 479302"/>
                <a:gd name="connsiteY23" fmla="*/ 268130 h 451595"/>
                <a:gd name="connsiteX24" fmla="*/ 296044 w 479302"/>
                <a:gd name="connsiteY24" fmla="*/ 282246 h 451595"/>
                <a:gd name="connsiteX25" fmla="*/ 465206 w 479302"/>
                <a:gd name="connsiteY25" fmla="*/ 282246 h 451595"/>
                <a:gd name="connsiteX26" fmla="*/ 479303 w 479302"/>
                <a:gd name="connsiteY26" fmla="*/ 268130 h 451595"/>
                <a:gd name="connsiteX27" fmla="*/ 479303 w 479302"/>
                <a:gd name="connsiteY27" fmla="*/ 183463 h 451595"/>
                <a:gd name="connsiteX28" fmla="*/ 465206 w 479302"/>
                <a:gd name="connsiteY28" fmla="*/ 169347 h 451595"/>
                <a:gd name="connsiteX29" fmla="*/ 394722 w 479302"/>
                <a:gd name="connsiteY29" fmla="*/ 169347 h 451595"/>
                <a:gd name="connsiteX30" fmla="*/ 394722 w 479302"/>
                <a:gd name="connsiteY30" fmla="*/ 112899 h 451595"/>
                <a:gd name="connsiteX31" fmla="*/ 465206 w 479302"/>
                <a:gd name="connsiteY31" fmla="*/ 112899 h 451595"/>
                <a:gd name="connsiteX32" fmla="*/ 479303 w 479302"/>
                <a:gd name="connsiteY32" fmla="*/ 98787 h 451595"/>
                <a:gd name="connsiteX33" fmla="*/ 479303 w 479302"/>
                <a:gd name="connsiteY33" fmla="*/ 14116 h 451595"/>
                <a:gd name="connsiteX34" fmla="*/ 465206 w 479302"/>
                <a:gd name="connsiteY34" fmla="*/ 0 h 451595"/>
                <a:gd name="connsiteX35" fmla="*/ 296044 w 479302"/>
                <a:gd name="connsiteY35" fmla="*/ 0 h 451595"/>
                <a:gd name="connsiteX36" fmla="*/ 281944 w 479302"/>
                <a:gd name="connsiteY36" fmla="*/ 14116 h 451595"/>
                <a:gd name="connsiteX37" fmla="*/ 281944 w 479302"/>
                <a:gd name="connsiteY37" fmla="*/ 42339 h 451595"/>
                <a:gd name="connsiteX38" fmla="*/ 197363 w 479302"/>
                <a:gd name="connsiteY38" fmla="*/ 42339 h 451595"/>
                <a:gd name="connsiteX39" fmla="*/ 197363 w 479302"/>
                <a:gd name="connsiteY39" fmla="*/ 14116 h 451595"/>
                <a:gd name="connsiteX40" fmla="*/ 183263 w 479302"/>
                <a:gd name="connsiteY40" fmla="*/ 0 h 451595"/>
                <a:gd name="connsiteX41" fmla="*/ 14100 w 479302"/>
                <a:gd name="connsiteY41" fmla="*/ 0 h 451595"/>
                <a:gd name="connsiteX42" fmla="*/ 0 w 479302"/>
                <a:gd name="connsiteY42" fmla="*/ 14116 h 451595"/>
                <a:gd name="connsiteX43" fmla="*/ 0 w 479302"/>
                <a:gd name="connsiteY43" fmla="*/ 98787 h 451595"/>
                <a:gd name="connsiteX44" fmla="*/ 14100 w 479302"/>
                <a:gd name="connsiteY44" fmla="*/ 112899 h 451595"/>
                <a:gd name="connsiteX45" fmla="*/ 183263 w 479302"/>
                <a:gd name="connsiteY45" fmla="*/ 112899 h 451595"/>
                <a:gd name="connsiteX46" fmla="*/ 197363 w 479302"/>
                <a:gd name="connsiteY46" fmla="*/ 98787 h 451595"/>
                <a:gd name="connsiteX47" fmla="*/ 197363 w 479302"/>
                <a:gd name="connsiteY47" fmla="*/ 70559 h 451595"/>
                <a:gd name="connsiteX48" fmla="*/ 281944 w 479302"/>
                <a:gd name="connsiteY48" fmla="*/ 70559 h 451595"/>
                <a:gd name="connsiteX49" fmla="*/ 281944 w 479302"/>
                <a:gd name="connsiteY49" fmla="*/ 98787 h 451595"/>
                <a:gd name="connsiteX50" fmla="*/ 296044 w 479302"/>
                <a:gd name="connsiteY50" fmla="*/ 112899 h 451595"/>
                <a:gd name="connsiteX51" fmla="*/ 366528 w 479302"/>
                <a:gd name="connsiteY51" fmla="*/ 112899 h 451595"/>
                <a:gd name="connsiteX52" fmla="*/ 366528 w 479302"/>
                <a:gd name="connsiteY52" fmla="*/ 169347 h 451595"/>
                <a:gd name="connsiteX53" fmla="*/ 296044 w 479302"/>
                <a:gd name="connsiteY53" fmla="*/ 169347 h 451595"/>
                <a:gd name="connsiteX54" fmla="*/ 281944 w 479302"/>
                <a:gd name="connsiteY54" fmla="*/ 183463 h 451595"/>
                <a:gd name="connsiteX55" fmla="*/ 281944 w 479302"/>
                <a:gd name="connsiteY55" fmla="*/ 211686 h 451595"/>
                <a:gd name="connsiteX56" fmla="*/ 197363 w 479302"/>
                <a:gd name="connsiteY56" fmla="*/ 211686 h 451595"/>
                <a:gd name="connsiteX57" fmla="*/ 197363 w 479302"/>
                <a:gd name="connsiteY57" fmla="*/ 183463 h 451595"/>
                <a:gd name="connsiteX58" fmla="*/ 183263 w 479302"/>
                <a:gd name="connsiteY58" fmla="*/ 169347 h 451595"/>
                <a:gd name="connsiteX59" fmla="*/ 14100 w 479302"/>
                <a:gd name="connsiteY59" fmla="*/ 169347 h 451595"/>
                <a:gd name="connsiteX60" fmla="*/ 0 w 479302"/>
                <a:gd name="connsiteY60" fmla="*/ 183463 h 451595"/>
                <a:gd name="connsiteX61" fmla="*/ 0 w 479302"/>
                <a:gd name="connsiteY61" fmla="*/ 268130 h 451595"/>
                <a:gd name="connsiteX62" fmla="*/ 14100 w 479302"/>
                <a:gd name="connsiteY62" fmla="*/ 282246 h 451595"/>
                <a:gd name="connsiteX63" fmla="*/ 84584 w 479302"/>
                <a:gd name="connsiteY63" fmla="*/ 282246 h 451595"/>
                <a:gd name="connsiteX64" fmla="*/ 84584 w 479302"/>
                <a:gd name="connsiteY64" fmla="*/ 338690 h 451595"/>
                <a:gd name="connsiteX65" fmla="*/ 14100 w 479302"/>
                <a:gd name="connsiteY65" fmla="*/ 338690 h 451595"/>
                <a:gd name="connsiteX66" fmla="*/ 0 w 479302"/>
                <a:gd name="connsiteY66" fmla="*/ 352805 h 451595"/>
                <a:gd name="connsiteX67" fmla="*/ 0 w 479302"/>
                <a:gd name="connsiteY67" fmla="*/ 437480 h 451595"/>
                <a:gd name="connsiteX68" fmla="*/ 14100 w 479302"/>
                <a:gd name="connsiteY68" fmla="*/ 451596 h 451595"/>
                <a:gd name="connsiteX69" fmla="*/ 310141 w 479302"/>
                <a:gd name="connsiteY69" fmla="*/ 366921 h 451595"/>
                <a:gd name="connsiteX70" fmla="*/ 451109 w 479302"/>
                <a:gd name="connsiteY70" fmla="*/ 366921 h 451595"/>
                <a:gd name="connsiteX71" fmla="*/ 451109 w 479302"/>
                <a:gd name="connsiteY71" fmla="*/ 423365 h 451595"/>
                <a:gd name="connsiteX72" fmla="*/ 310141 w 479302"/>
                <a:gd name="connsiteY72" fmla="*/ 423365 h 451595"/>
                <a:gd name="connsiteX73" fmla="*/ 169166 w 479302"/>
                <a:gd name="connsiteY73" fmla="*/ 84672 h 451595"/>
                <a:gd name="connsiteX74" fmla="*/ 28197 w 479302"/>
                <a:gd name="connsiteY74" fmla="*/ 84672 h 451595"/>
                <a:gd name="connsiteX75" fmla="*/ 28197 w 479302"/>
                <a:gd name="connsiteY75" fmla="*/ 28227 h 451595"/>
                <a:gd name="connsiteX76" fmla="*/ 169166 w 479302"/>
                <a:gd name="connsiteY76" fmla="*/ 28227 h 451595"/>
                <a:gd name="connsiteX77" fmla="*/ 310141 w 479302"/>
                <a:gd name="connsiteY77" fmla="*/ 84672 h 451595"/>
                <a:gd name="connsiteX78" fmla="*/ 310141 w 479302"/>
                <a:gd name="connsiteY78" fmla="*/ 28227 h 451595"/>
                <a:gd name="connsiteX79" fmla="*/ 451109 w 479302"/>
                <a:gd name="connsiteY79" fmla="*/ 28227 h 451595"/>
                <a:gd name="connsiteX80" fmla="*/ 451109 w 479302"/>
                <a:gd name="connsiteY80" fmla="*/ 84672 h 451595"/>
                <a:gd name="connsiteX81" fmla="*/ 310141 w 479302"/>
                <a:gd name="connsiteY81" fmla="*/ 197571 h 451595"/>
                <a:gd name="connsiteX82" fmla="*/ 451109 w 479302"/>
                <a:gd name="connsiteY82" fmla="*/ 197571 h 451595"/>
                <a:gd name="connsiteX83" fmla="*/ 451109 w 479302"/>
                <a:gd name="connsiteY83" fmla="*/ 254022 h 451595"/>
                <a:gd name="connsiteX84" fmla="*/ 310141 w 479302"/>
                <a:gd name="connsiteY84" fmla="*/ 254022 h 451595"/>
                <a:gd name="connsiteX85" fmla="*/ 28197 w 479302"/>
                <a:gd name="connsiteY85" fmla="*/ 254022 h 451595"/>
                <a:gd name="connsiteX86" fmla="*/ 28197 w 479302"/>
                <a:gd name="connsiteY86" fmla="*/ 197571 h 451595"/>
                <a:gd name="connsiteX87" fmla="*/ 169166 w 479302"/>
                <a:gd name="connsiteY87" fmla="*/ 197571 h 451595"/>
                <a:gd name="connsiteX88" fmla="*/ 169166 w 479302"/>
                <a:gd name="connsiteY88" fmla="*/ 254022 h 451595"/>
                <a:gd name="connsiteX89" fmla="*/ 28197 w 479302"/>
                <a:gd name="connsiteY89" fmla="*/ 366921 h 451595"/>
                <a:gd name="connsiteX90" fmla="*/ 169166 w 479302"/>
                <a:gd name="connsiteY90" fmla="*/ 366921 h 451595"/>
                <a:gd name="connsiteX91" fmla="*/ 169166 w 479302"/>
                <a:gd name="connsiteY91" fmla="*/ 423365 h 451595"/>
                <a:gd name="connsiteX92" fmla="*/ 28197 w 479302"/>
                <a:gd name="connsiteY92" fmla="*/ 423365 h 45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79302" h="451595">
                  <a:moveTo>
                    <a:pt x="14100" y="451596"/>
                  </a:moveTo>
                  <a:lnTo>
                    <a:pt x="183263" y="451596"/>
                  </a:lnTo>
                  <a:cubicBezTo>
                    <a:pt x="191051" y="451596"/>
                    <a:pt x="197363" y="445273"/>
                    <a:pt x="197363" y="437480"/>
                  </a:cubicBezTo>
                  <a:lnTo>
                    <a:pt x="197363" y="409256"/>
                  </a:lnTo>
                  <a:lnTo>
                    <a:pt x="281944" y="409256"/>
                  </a:lnTo>
                  <a:lnTo>
                    <a:pt x="281944" y="437480"/>
                  </a:lnTo>
                  <a:cubicBezTo>
                    <a:pt x="281944" y="445273"/>
                    <a:pt x="288255" y="451596"/>
                    <a:pt x="296044" y="451596"/>
                  </a:cubicBezTo>
                  <a:lnTo>
                    <a:pt x="465206" y="451596"/>
                  </a:lnTo>
                  <a:cubicBezTo>
                    <a:pt x="472988" y="451596"/>
                    <a:pt x="479303" y="445273"/>
                    <a:pt x="479303" y="437480"/>
                  </a:cubicBezTo>
                  <a:lnTo>
                    <a:pt x="479303" y="352805"/>
                  </a:lnTo>
                  <a:cubicBezTo>
                    <a:pt x="479303" y="345011"/>
                    <a:pt x="472988" y="338690"/>
                    <a:pt x="465206" y="338690"/>
                  </a:cubicBezTo>
                  <a:lnTo>
                    <a:pt x="296044" y="338690"/>
                  </a:lnTo>
                  <a:cubicBezTo>
                    <a:pt x="288255" y="338690"/>
                    <a:pt x="281944" y="345011"/>
                    <a:pt x="281944" y="352805"/>
                  </a:cubicBezTo>
                  <a:lnTo>
                    <a:pt x="281944" y="381036"/>
                  </a:lnTo>
                  <a:lnTo>
                    <a:pt x="197363" y="381036"/>
                  </a:lnTo>
                  <a:lnTo>
                    <a:pt x="197363" y="352805"/>
                  </a:lnTo>
                  <a:cubicBezTo>
                    <a:pt x="197363" y="345011"/>
                    <a:pt x="191051" y="338690"/>
                    <a:pt x="183263" y="338690"/>
                  </a:cubicBezTo>
                  <a:lnTo>
                    <a:pt x="112778" y="338690"/>
                  </a:lnTo>
                  <a:lnTo>
                    <a:pt x="112778" y="282246"/>
                  </a:lnTo>
                  <a:lnTo>
                    <a:pt x="183263" y="282246"/>
                  </a:lnTo>
                  <a:cubicBezTo>
                    <a:pt x="191051" y="282246"/>
                    <a:pt x="197363" y="275927"/>
                    <a:pt x="197363" y="268130"/>
                  </a:cubicBezTo>
                  <a:lnTo>
                    <a:pt x="197363" y="239907"/>
                  </a:lnTo>
                  <a:lnTo>
                    <a:pt x="281944" y="239907"/>
                  </a:lnTo>
                  <a:lnTo>
                    <a:pt x="281944" y="268130"/>
                  </a:lnTo>
                  <a:cubicBezTo>
                    <a:pt x="281944" y="275927"/>
                    <a:pt x="288255" y="282246"/>
                    <a:pt x="296044" y="282246"/>
                  </a:cubicBezTo>
                  <a:lnTo>
                    <a:pt x="465206" y="282246"/>
                  </a:lnTo>
                  <a:cubicBezTo>
                    <a:pt x="472988" y="282246"/>
                    <a:pt x="479303" y="275927"/>
                    <a:pt x="479303" y="268130"/>
                  </a:cubicBezTo>
                  <a:lnTo>
                    <a:pt x="479303" y="183463"/>
                  </a:lnTo>
                  <a:cubicBezTo>
                    <a:pt x="479303" y="175665"/>
                    <a:pt x="472988" y="169347"/>
                    <a:pt x="465206" y="169347"/>
                  </a:cubicBezTo>
                  <a:lnTo>
                    <a:pt x="394722" y="169347"/>
                  </a:lnTo>
                  <a:lnTo>
                    <a:pt x="394722" y="112899"/>
                  </a:lnTo>
                  <a:lnTo>
                    <a:pt x="465206" y="112899"/>
                  </a:lnTo>
                  <a:cubicBezTo>
                    <a:pt x="472988" y="112899"/>
                    <a:pt x="479303" y="106581"/>
                    <a:pt x="479303" y="98787"/>
                  </a:cubicBezTo>
                  <a:lnTo>
                    <a:pt x="479303" y="14116"/>
                  </a:lnTo>
                  <a:cubicBezTo>
                    <a:pt x="479303" y="6315"/>
                    <a:pt x="472988" y="0"/>
                    <a:pt x="465206" y="0"/>
                  </a:cubicBezTo>
                  <a:lnTo>
                    <a:pt x="296044" y="0"/>
                  </a:lnTo>
                  <a:cubicBezTo>
                    <a:pt x="288255" y="0"/>
                    <a:pt x="281944" y="6315"/>
                    <a:pt x="281944" y="14116"/>
                  </a:cubicBezTo>
                  <a:lnTo>
                    <a:pt x="281944" y="42339"/>
                  </a:lnTo>
                  <a:lnTo>
                    <a:pt x="197363" y="42339"/>
                  </a:lnTo>
                  <a:lnTo>
                    <a:pt x="197363" y="14116"/>
                  </a:lnTo>
                  <a:cubicBezTo>
                    <a:pt x="197363" y="6315"/>
                    <a:pt x="191051" y="0"/>
                    <a:pt x="183263" y="0"/>
                  </a:cubicBezTo>
                  <a:lnTo>
                    <a:pt x="14100" y="0"/>
                  </a:lnTo>
                  <a:cubicBezTo>
                    <a:pt x="6312" y="0"/>
                    <a:pt x="0" y="6315"/>
                    <a:pt x="0" y="14116"/>
                  </a:cubicBezTo>
                  <a:lnTo>
                    <a:pt x="0" y="98787"/>
                  </a:lnTo>
                  <a:cubicBezTo>
                    <a:pt x="0" y="106581"/>
                    <a:pt x="6312" y="112899"/>
                    <a:pt x="14100" y="112899"/>
                  </a:cubicBezTo>
                  <a:lnTo>
                    <a:pt x="183263" y="112899"/>
                  </a:lnTo>
                  <a:cubicBezTo>
                    <a:pt x="191051" y="112899"/>
                    <a:pt x="197363" y="106581"/>
                    <a:pt x="197363" y="98787"/>
                  </a:cubicBezTo>
                  <a:lnTo>
                    <a:pt x="197363" y="70559"/>
                  </a:lnTo>
                  <a:lnTo>
                    <a:pt x="281944" y="70559"/>
                  </a:lnTo>
                  <a:lnTo>
                    <a:pt x="281944" y="98787"/>
                  </a:lnTo>
                  <a:cubicBezTo>
                    <a:pt x="281944" y="106581"/>
                    <a:pt x="288255" y="112899"/>
                    <a:pt x="296044" y="112899"/>
                  </a:cubicBezTo>
                  <a:lnTo>
                    <a:pt x="366528" y="112899"/>
                  </a:lnTo>
                  <a:lnTo>
                    <a:pt x="366528" y="169347"/>
                  </a:lnTo>
                  <a:lnTo>
                    <a:pt x="296044" y="169347"/>
                  </a:lnTo>
                  <a:cubicBezTo>
                    <a:pt x="288255" y="169347"/>
                    <a:pt x="281944" y="175665"/>
                    <a:pt x="281944" y="183463"/>
                  </a:cubicBezTo>
                  <a:lnTo>
                    <a:pt x="281944" y="211686"/>
                  </a:lnTo>
                  <a:lnTo>
                    <a:pt x="197363" y="211686"/>
                  </a:lnTo>
                  <a:lnTo>
                    <a:pt x="197363" y="183463"/>
                  </a:lnTo>
                  <a:cubicBezTo>
                    <a:pt x="197363" y="175665"/>
                    <a:pt x="191051" y="169347"/>
                    <a:pt x="183263" y="169347"/>
                  </a:cubicBezTo>
                  <a:lnTo>
                    <a:pt x="14100" y="169347"/>
                  </a:lnTo>
                  <a:cubicBezTo>
                    <a:pt x="6312" y="169347"/>
                    <a:pt x="0" y="175665"/>
                    <a:pt x="0" y="183463"/>
                  </a:cubicBezTo>
                  <a:lnTo>
                    <a:pt x="0" y="268130"/>
                  </a:lnTo>
                  <a:cubicBezTo>
                    <a:pt x="0" y="275927"/>
                    <a:pt x="6312" y="282246"/>
                    <a:pt x="14100" y="282246"/>
                  </a:cubicBezTo>
                  <a:lnTo>
                    <a:pt x="84584" y="282246"/>
                  </a:lnTo>
                  <a:lnTo>
                    <a:pt x="84584" y="338690"/>
                  </a:lnTo>
                  <a:lnTo>
                    <a:pt x="14100" y="338690"/>
                  </a:lnTo>
                  <a:cubicBezTo>
                    <a:pt x="6312" y="338690"/>
                    <a:pt x="0" y="345011"/>
                    <a:pt x="0" y="352805"/>
                  </a:cubicBezTo>
                  <a:lnTo>
                    <a:pt x="0" y="437480"/>
                  </a:lnTo>
                  <a:cubicBezTo>
                    <a:pt x="0" y="445273"/>
                    <a:pt x="6312" y="451596"/>
                    <a:pt x="14100" y="451596"/>
                  </a:cubicBezTo>
                  <a:close/>
                  <a:moveTo>
                    <a:pt x="310141" y="366921"/>
                  </a:moveTo>
                  <a:lnTo>
                    <a:pt x="451109" y="366921"/>
                  </a:lnTo>
                  <a:lnTo>
                    <a:pt x="451109" y="423365"/>
                  </a:lnTo>
                  <a:lnTo>
                    <a:pt x="310141" y="423365"/>
                  </a:lnTo>
                  <a:close/>
                  <a:moveTo>
                    <a:pt x="169166" y="84672"/>
                  </a:moveTo>
                  <a:lnTo>
                    <a:pt x="28197" y="84672"/>
                  </a:lnTo>
                  <a:lnTo>
                    <a:pt x="28197" y="28227"/>
                  </a:lnTo>
                  <a:lnTo>
                    <a:pt x="169166" y="28227"/>
                  </a:lnTo>
                  <a:close/>
                  <a:moveTo>
                    <a:pt x="310141" y="84672"/>
                  </a:moveTo>
                  <a:lnTo>
                    <a:pt x="310141" y="28227"/>
                  </a:lnTo>
                  <a:lnTo>
                    <a:pt x="451109" y="28227"/>
                  </a:lnTo>
                  <a:lnTo>
                    <a:pt x="451109" y="84672"/>
                  </a:lnTo>
                  <a:close/>
                  <a:moveTo>
                    <a:pt x="310141" y="197571"/>
                  </a:moveTo>
                  <a:lnTo>
                    <a:pt x="451109" y="197571"/>
                  </a:lnTo>
                  <a:lnTo>
                    <a:pt x="451109" y="254022"/>
                  </a:lnTo>
                  <a:lnTo>
                    <a:pt x="310141" y="254022"/>
                  </a:lnTo>
                  <a:close/>
                  <a:moveTo>
                    <a:pt x="28197" y="254022"/>
                  </a:moveTo>
                  <a:lnTo>
                    <a:pt x="28197" y="197571"/>
                  </a:lnTo>
                  <a:lnTo>
                    <a:pt x="169166" y="197571"/>
                  </a:lnTo>
                  <a:lnTo>
                    <a:pt x="169166" y="254022"/>
                  </a:lnTo>
                  <a:close/>
                  <a:moveTo>
                    <a:pt x="28197" y="366921"/>
                  </a:moveTo>
                  <a:lnTo>
                    <a:pt x="169166" y="366921"/>
                  </a:lnTo>
                  <a:lnTo>
                    <a:pt x="169166" y="423365"/>
                  </a:lnTo>
                  <a:lnTo>
                    <a:pt x="28197" y="423365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51409CD-402C-398D-2547-C61551607714}"/>
                </a:ext>
              </a:extLst>
            </p:cNvPr>
            <p:cNvSpPr/>
            <p:nvPr/>
          </p:nvSpPr>
          <p:spPr>
            <a:xfrm>
              <a:off x="11263065" y="3111784"/>
              <a:ext cx="112777" cy="28227"/>
            </a:xfrm>
            <a:custGeom>
              <a:avLst/>
              <a:gdLst>
                <a:gd name="connsiteX0" fmla="*/ 0 w 112777"/>
                <a:gd name="connsiteY0" fmla="*/ 0 h 28227"/>
                <a:gd name="connsiteX1" fmla="*/ 112778 w 112777"/>
                <a:gd name="connsiteY1" fmla="*/ 0 h 28227"/>
                <a:gd name="connsiteX2" fmla="*/ 112778 w 112777"/>
                <a:gd name="connsiteY2" fmla="*/ 28227 h 28227"/>
                <a:gd name="connsiteX3" fmla="*/ 0 w 112777"/>
                <a:gd name="connsiteY3" fmla="*/ 28227 h 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77" h="28227">
                  <a:moveTo>
                    <a:pt x="0" y="0"/>
                  </a:moveTo>
                  <a:lnTo>
                    <a:pt x="112778" y="0"/>
                  </a:lnTo>
                  <a:lnTo>
                    <a:pt x="112778" y="28227"/>
                  </a:lnTo>
                  <a:lnTo>
                    <a:pt x="0" y="28227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B089729-670E-F520-BDF1-6D182986D11A}"/>
                </a:ext>
              </a:extLst>
            </p:cNvPr>
            <p:cNvSpPr/>
            <p:nvPr/>
          </p:nvSpPr>
          <p:spPr>
            <a:xfrm>
              <a:off x="11263065" y="3168232"/>
              <a:ext cx="56383" cy="28224"/>
            </a:xfrm>
            <a:custGeom>
              <a:avLst/>
              <a:gdLst>
                <a:gd name="connsiteX0" fmla="*/ 0 w 56383"/>
                <a:gd name="connsiteY0" fmla="*/ 0 h 28224"/>
                <a:gd name="connsiteX1" fmla="*/ 56384 w 56383"/>
                <a:gd name="connsiteY1" fmla="*/ 0 h 28224"/>
                <a:gd name="connsiteX2" fmla="*/ 56384 w 56383"/>
                <a:gd name="connsiteY2" fmla="*/ 28225 h 28224"/>
                <a:gd name="connsiteX3" fmla="*/ 0 w 56383"/>
                <a:gd name="connsiteY3" fmla="*/ 28225 h 2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83" h="28224">
                  <a:moveTo>
                    <a:pt x="0" y="0"/>
                  </a:moveTo>
                  <a:lnTo>
                    <a:pt x="56384" y="0"/>
                  </a:lnTo>
                  <a:lnTo>
                    <a:pt x="56384" y="28225"/>
                  </a:lnTo>
                  <a:lnTo>
                    <a:pt x="0" y="28225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B7BA83B-8E6A-57CB-5FDE-B743EFBBB03A}"/>
                </a:ext>
              </a:extLst>
            </p:cNvPr>
            <p:cNvSpPr/>
            <p:nvPr/>
          </p:nvSpPr>
          <p:spPr>
            <a:xfrm>
              <a:off x="11263065" y="3281131"/>
              <a:ext cx="112777" cy="28223"/>
            </a:xfrm>
            <a:custGeom>
              <a:avLst/>
              <a:gdLst>
                <a:gd name="connsiteX0" fmla="*/ 0 w 112777"/>
                <a:gd name="connsiteY0" fmla="*/ 0 h 28223"/>
                <a:gd name="connsiteX1" fmla="*/ 112778 w 112777"/>
                <a:gd name="connsiteY1" fmla="*/ 0 h 28223"/>
                <a:gd name="connsiteX2" fmla="*/ 112778 w 112777"/>
                <a:gd name="connsiteY2" fmla="*/ 28224 h 28223"/>
                <a:gd name="connsiteX3" fmla="*/ 0 w 112777"/>
                <a:gd name="connsiteY3" fmla="*/ 28224 h 2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77" h="28223">
                  <a:moveTo>
                    <a:pt x="0" y="0"/>
                  </a:moveTo>
                  <a:lnTo>
                    <a:pt x="112778" y="0"/>
                  </a:lnTo>
                  <a:lnTo>
                    <a:pt x="112778" y="28224"/>
                  </a:lnTo>
                  <a:lnTo>
                    <a:pt x="0" y="2822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7A248CB-3729-6064-1A17-0A1B3A272BEA}"/>
                </a:ext>
              </a:extLst>
            </p:cNvPr>
            <p:cNvSpPr/>
            <p:nvPr/>
          </p:nvSpPr>
          <p:spPr>
            <a:xfrm>
              <a:off x="11263065" y="3337575"/>
              <a:ext cx="112777" cy="28231"/>
            </a:xfrm>
            <a:custGeom>
              <a:avLst/>
              <a:gdLst>
                <a:gd name="connsiteX0" fmla="*/ 0 w 112777"/>
                <a:gd name="connsiteY0" fmla="*/ 0 h 28231"/>
                <a:gd name="connsiteX1" fmla="*/ 112778 w 112777"/>
                <a:gd name="connsiteY1" fmla="*/ 0 h 28231"/>
                <a:gd name="connsiteX2" fmla="*/ 112778 w 112777"/>
                <a:gd name="connsiteY2" fmla="*/ 28231 h 28231"/>
                <a:gd name="connsiteX3" fmla="*/ 0 w 112777"/>
                <a:gd name="connsiteY3" fmla="*/ 28231 h 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77" h="28231">
                  <a:moveTo>
                    <a:pt x="0" y="0"/>
                  </a:moveTo>
                  <a:lnTo>
                    <a:pt x="112778" y="0"/>
                  </a:lnTo>
                  <a:lnTo>
                    <a:pt x="112778" y="28231"/>
                  </a:lnTo>
                  <a:lnTo>
                    <a:pt x="0" y="28231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D2BD201-4D00-6F8E-D379-4116CA435FD8}"/>
                </a:ext>
              </a:extLst>
            </p:cNvPr>
            <p:cNvSpPr/>
            <p:nvPr/>
          </p:nvSpPr>
          <p:spPr>
            <a:xfrm>
              <a:off x="11263065" y="3464590"/>
              <a:ext cx="112777" cy="28231"/>
            </a:xfrm>
            <a:custGeom>
              <a:avLst/>
              <a:gdLst>
                <a:gd name="connsiteX0" fmla="*/ 0 w 112777"/>
                <a:gd name="connsiteY0" fmla="*/ 0 h 28231"/>
                <a:gd name="connsiteX1" fmla="*/ 112778 w 112777"/>
                <a:gd name="connsiteY1" fmla="*/ 0 h 28231"/>
                <a:gd name="connsiteX2" fmla="*/ 112778 w 112777"/>
                <a:gd name="connsiteY2" fmla="*/ 28231 h 28231"/>
                <a:gd name="connsiteX3" fmla="*/ 0 w 112777"/>
                <a:gd name="connsiteY3" fmla="*/ 28231 h 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77" h="28231">
                  <a:moveTo>
                    <a:pt x="0" y="0"/>
                  </a:moveTo>
                  <a:lnTo>
                    <a:pt x="112778" y="0"/>
                  </a:lnTo>
                  <a:lnTo>
                    <a:pt x="112778" y="28231"/>
                  </a:lnTo>
                  <a:lnTo>
                    <a:pt x="0" y="28231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0A6AC1E-815B-8F13-651E-D7E6018AC7FA}"/>
                </a:ext>
              </a:extLst>
            </p:cNvPr>
            <p:cNvSpPr/>
            <p:nvPr/>
          </p:nvSpPr>
          <p:spPr>
            <a:xfrm>
              <a:off x="11263065" y="3521041"/>
              <a:ext cx="42294" cy="28223"/>
            </a:xfrm>
            <a:custGeom>
              <a:avLst/>
              <a:gdLst>
                <a:gd name="connsiteX0" fmla="*/ 0 w 42294"/>
                <a:gd name="connsiteY0" fmla="*/ 0 h 28223"/>
                <a:gd name="connsiteX1" fmla="*/ 42294 w 42294"/>
                <a:gd name="connsiteY1" fmla="*/ 0 h 28223"/>
                <a:gd name="connsiteX2" fmla="*/ 42294 w 42294"/>
                <a:gd name="connsiteY2" fmla="*/ 28224 h 28223"/>
                <a:gd name="connsiteX3" fmla="*/ 0 w 42294"/>
                <a:gd name="connsiteY3" fmla="*/ 28224 h 2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4" h="28223">
                  <a:moveTo>
                    <a:pt x="0" y="0"/>
                  </a:moveTo>
                  <a:lnTo>
                    <a:pt x="42294" y="0"/>
                  </a:lnTo>
                  <a:lnTo>
                    <a:pt x="42294" y="28224"/>
                  </a:lnTo>
                  <a:lnTo>
                    <a:pt x="0" y="2822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088FE43-F9E5-5B98-1D69-47F4D41984D0}"/>
                </a:ext>
              </a:extLst>
            </p:cNvPr>
            <p:cNvSpPr/>
            <p:nvPr/>
          </p:nvSpPr>
          <p:spPr>
            <a:xfrm>
              <a:off x="11347649" y="3168232"/>
              <a:ext cx="28193" cy="28224"/>
            </a:xfrm>
            <a:custGeom>
              <a:avLst/>
              <a:gdLst>
                <a:gd name="connsiteX0" fmla="*/ 0 w 28193"/>
                <a:gd name="connsiteY0" fmla="*/ 0 h 28224"/>
                <a:gd name="connsiteX1" fmla="*/ 28194 w 28193"/>
                <a:gd name="connsiteY1" fmla="*/ 0 h 28224"/>
                <a:gd name="connsiteX2" fmla="*/ 28194 w 28193"/>
                <a:gd name="connsiteY2" fmla="*/ 28225 h 28224"/>
                <a:gd name="connsiteX3" fmla="*/ 0 w 28193"/>
                <a:gd name="connsiteY3" fmla="*/ 28225 h 2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3" h="28224">
                  <a:moveTo>
                    <a:pt x="0" y="0"/>
                  </a:moveTo>
                  <a:lnTo>
                    <a:pt x="28194" y="0"/>
                  </a:lnTo>
                  <a:lnTo>
                    <a:pt x="28194" y="28225"/>
                  </a:lnTo>
                  <a:lnTo>
                    <a:pt x="0" y="28225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4DF85C2-9C1F-657B-69E6-9B1F13561BF2}"/>
                </a:ext>
              </a:extLst>
            </p:cNvPr>
            <p:cNvSpPr/>
            <p:nvPr/>
          </p:nvSpPr>
          <p:spPr>
            <a:xfrm>
              <a:off x="10741472" y="3676268"/>
              <a:ext cx="606177" cy="141126"/>
            </a:xfrm>
            <a:custGeom>
              <a:avLst/>
              <a:gdLst>
                <a:gd name="connsiteX0" fmla="*/ 104951 w 606177"/>
                <a:gd name="connsiteY0" fmla="*/ 138756 h 141126"/>
                <a:gd name="connsiteX1" fmla="*/ 112778 w 606177"/>
                <a:gd name="connsiteY1" fmla="*/ 141127 h 141126"/>
                <a:gd name="connsiteX2" fmla="*/ 535694 w 606177"/>
                <a:gd name="connsiteY2" fmla="*/ 141127 h 141126"/>
                <a:gd name="connsiteX3" fmla="*/ 606178 w 606177"/>
                <a:gd name="connsiteY3" fmla="*/ 70563 h 141126"/>
                <a:gd name="connsiteX4" fmla="*/ 535694 w 606177"/>
                <a:gd name="connsiteY4" fmla="*/ 0 h 141126"/>
                <a:gd name="connsiteX5" fmla="*/ 112778 w 606177"/>
                <a:gd name="connsiteY5" fmla="*/ 0 h 141126"/>
                <a:gd name="connsiteX6" fmla="*/ 104951 w 606177"/>
                <a:gd name="connsiteY6" fmla="*/ 2374 h 141126"/>
                <a:gd name="connsiteX7" fmla="*/ 23974 w 606177"/>
                <a:gd name="connsiteY7" fmla="*/ 56455 h 141126"/>
                <a:gd name="connsiteX8" fmla="*/ 0 w 606177"/>
                <a:gd name="connsiteY8" fmla="*/ 56455 h 141126"/>
                <a:gd name="connsiteX9" fmla="*/ 0 w 606177"/>
                <a:gd name="connsiteY9" fmla="*/ 84675 h 141126"/>
                <a:gd name="connsiteX10" fmla="*/ 23974 w 606177"/>
                <a:gd name="connsiteY10" fmla="*/ 84675 h 141126"/>
                <a:gd name="connsiteX11" fmla="*/ 521593 w 606177"/>
                <a:gd name="connsiteY11" fmla="*/ 28231 h 141126"/>
                <a:gd name="connsiteX12" fmla="*/ 535694 w 606177"/>
                <a:gd name="connsiteY12" fmla="*/ 28231 h 141126"/>
                <a:gd name="connsiteX13" fmla="*/ 577977 w 606177"/>
                <a:gd name="connsiteY13" fmla="*/ 70563 h 141126"/>
                <a:gd name="connsiteX14" fmla="*/ 535694 w 606177"/>
                <a:gd name="connsiteY14" fmla="*/ 112902 h 141126"/>
                <a:gd name="connsiteX15" fmla="*/ 521593 w 606177"/>
                <a:gd name="connsiteY15" fmla="*/ 112902 h 141126"/>
                <a:gd name="connsiteX16" fmla="*/ 465206 w 606177"/>
                <a:gd name="connsiteY16" fmla="*/ 28231 h 141126"/>
                <a:gd name="connsiteX17" fmla="*/ 493400 w 606177"/>
                <a:gd name="connsiteY17" fmla="*/ 28231 h 141126"/>
                <a:gd name="connsiteX18" fmla="*/ 493400 w 606177"/>
                <a:gd name="connsiteY18" fmla="*/ 112902 h 141126"/>
                <a:gd name="connsiteX19" fmla="*/ 465206 w 606177"/>
                <a:gd name="connsiteY19" fmla="*/ 112902 h 141126"/>
                <a:gd name="connsiteX20" fmla="*/ 126875 w 606177"/>
                <a:gd name="connsiteY20" fmla="*/ 28231 h 141126"/>
                <a:gd name="connsiteX21" fmla="*/ 437009 w 606177"/>
                <a:gd name="connsiteY21" fmla="*/ 28231 h 141126"/>
                <a:gd name="connsiteX22" fmla="*/ 437009 w 606177"/>
                <a:gd name="connsiteY22" fmla="*/ 56455 h 141126"/>
                <a:gd name="connsiteX23" fmla="*/ 126875 w 606177"/>
                <a:gd name="connsiteY23" fmla="*/ 56455 h 141126"/>
                <a:gd name="connsiteX24" fmla="*/ 126875 w 606177"/>
                <a:gd name="connsiteY24" fmla="*/ 84675 h 141126"/>
                <a:gd name="connsiteX25" fmla="*/ 437009 w 606177"/>
                <a:gd name="connsiteY25" fmla="*/ 84675 h 141126"/>
                <a:gd name="connsiteX26" fmla="*/ 437009 w 606177"/>
                <a:gd name="connsiteY26" fmla="*/ 112902 h 141126"/>
                <a:gd name="connsiteX27" fmla="*/ 126875 w 606177"/>
                <a:gd name="connsiteY27" fmla="*/ 112902 h 141126"/>
                <a:gd name="connsiteX28" fmla="*/ 98681 w 606177"/>
                <a:gd name="connsiteY28" fmla="*/ 40479 h 141126"/>
                <a:gd name="connsiteX29" fmla="*/ 98681 w 606177"/>
                <a:gd name="connsiteY29" fmla="*/ 100652 h 141126"/>
                <a:gd name="connsiteX30" fmla="*/ 53567 w 606177"/>
                <a:gd name="connsiteY30" fmla="*/ 70563 h 14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6177" h="141126">
                  <a:moveTo>
                    <a:pt x="104951" y="138756"/>
                  </a:moveTo>
                  <a:cubicBezTo>
                    <a:pt x="107273" y="140302"/>
                    <a:pt x="109993" y="141116"/>
                    <a:pt x="112778" y="141127"/>
                  </a:cubicBezTo>
                  <a:lnTo>
                    <a:pt x="535694" y="141127"/>
                  </a:lnTo>
                  <a:cubicBezTo>
                    <a:pt x="574617" y="141127"/>
                    <a:pt x="606178" y="109532"/>
                    <a:pt x="606178" y="70563"/>
                  </a:cubicBezTo>
                  <a:cubicBezTo>
                    <a:pt x="606178" y="31595"/>
                    <a:pt x="574617" y="0"/>
                    <a:pt x="535694" y="0"/>
                  </a:cubicBezTo>
                  <a:lnTo>
                    <a:pt x="112778" y="0"/>
                  </a:lnTo>
                  <a:cubicBezTo>
                    <a:pt x="109993" y="14"/>
                    <a:pt x="107273" y="831"/>
                    <a:pt x="104951" y="2374"/>
                  </a:cubicBezTo>
                  <a:lnTo>
                    <a:pt x="23974" y="56455"/>
                  </a:lnTo>
                  <a:lnTo>
                    <a:pt x="0" y="56455"/>
                  </a:lnTo>
                  <a:lnTo>
                    <a:pt x="0" y="84675"/>
                  </a:lnTo>
                  <a:lnTo>
                    <a:pt x="23974" y="84675"/>
                  </a:lnTo>
                  <a:close/>
                  <a:moveTo>
                    <a:pt x="521593" y="28231"/>
                  </a:moveTo>
                  <a:lnTo>
                    <a:pt x="535694" y="28231"/>
                  </a:lnTo>
                  <a:cubicBezTo>
                    <a:pt x="559046" y="28231"/>
                    <a:pt x="577977" y="47186"/>
                    <a:pt x="577977" y="70563"/>
                  </a:cubicBezTo>
                  <a:cubicBezTo>
                    <a:pt x="577977" y="93944"/>
                    <a:pt x="559046" y="112902"/>
                    <a:pt x="535694" y="112902"/>
                  </a:cubicBezTo>
                  <a:lnTo>
                    <a:pt x="521593" y="112902"/>
                  </a:lnTo>
                  <a:close/>
                  <a:moveTo>
                    <a:pt x="465206" y="28231"/>
                  </a:moveTo>
                  <a:lnTo>
                    <a:pt x="493400" y="28231"/>
                  </a:lnTo>
                  <a:lnTo>
                    <a:pt x="493400" y="112902"/>
                  </a:lnTo>
                  <a:lnTo>
                    <a:pt x="465206" y="112902"/>
                  </a:lnTo>
                  <a:close/>
                  <a:moveTo>
                    <a:pt x="126875" y="28231"/>
                  </a:moveTo>
                  <a:lnTo>
                    <a:pt x="437009" y="28231"/>
                  </a:lnTo>
                  <a:lnTo>
                    <a:pt x="437009" y="56455"/>
                  </a:lnTo>
                  <a:lnTo>
                    <a:pt x="126875" y="56455"/>
                  </a:lnTo>
                  <a:close/>
                  <a:moveTo>
                    <a:pt x="126875" y="84675"/>
                  </a:moveTo>
                  <a:lnTo>
                    <a:pt x="437009" y="84675"/>
                  </a:lnTo>
                  <a:lnTo>
                    <a:pt x="437009" y="112902"/>
                  </a:lnTo>
                  <a:lnTo>
                    <a:pt x="126875" y="112902"/>
                  </a:lnTo>
                  <a:close/>
                  <a:moveTo>
                    <a:pt x="98681" y="40479"/>
                  </a:moveTo>
                  <a:lnTo>
                    <a:pt x="98681" y="100652"/>
                  </a:lnTo>
                  <a:lnTo>
                    <a:pt x="53567" y="70563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27" name="图形 52">
            <a:extLst>
              <a:ext uri="{FF2B5EF4-FFF2-40B4-BE49-F238E27FC236}">
                <a16:creationId xmlns:a16="http://schemas.microsoft.com/office/drawing/2014/main" id="{42286461-9255-4635-497E-D4B6D088D948}"/>
              </a:ext>
            </a:extLst>
          </p:cNvPr>
          <p:cNvGrpSpPr/>
          <p:nvPr/>
        </p:nvGrpSpPr>
        <p:grpSpPr>
          <a:xfrm>
            <a:off x="10046376" y="2442676"/>
            <a:ext cx="568845" cy="568797"/>
            <a:chOff x="2440134" y="4081874"/>
            <a:chExt cx="845880" cy="845808"/>
          </a:xfrm>
          <a:solidFill>
            <a:schemeClr val="accent4"/>
          </a:solidFill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67C4693-BF70-57E0-578E-13D2C025F7B7}"/>
                </a:ext>
              </a:extLst>
            </p:cNvPr>
            <p:cNvSpPr/>
            <p:nvPr/>
          </p:nvSpPr>
          <p:spPr>
            <a:xfrm>
              <a:off x="2440134" y="4166451"/>
              <a:ext cx="747135" cy="761232"/>
            </a:xfrm>
            <a:custGeom>
              <a:avLst/>
              <a:gdLst>
                <a:gd name="connsiteX0" fmla="*/ 70484 w 747135"/>
                <a:gd name="connsiteY0" fmla="*/ 761232 h 761232"/>
                <a:gd name="connsiteX1" fmla="*/ 676651 w 747135"/>
                <a:gd name="connsiteY1" fmla="*/ 761232 h 761232"/>
                <a:gd name="connsiteX2" fmla="*/ 747136 w 747135"/>
                <a:gd name="connsiteY2" fmla="*/ 690748 h 761232"/>
                <a:gd name="connsiteX3" fmla="*/ 747136 w 747135"/>
                <a:gd name="connsiteY3" fmla="*/ 408811 h 761232"/>
                <a:gd name="connsiteX4" fmla="*/ 718938 w 747135"/>
                <a:gd name="connsiteY4" fmla="*/ 408811 h 761232"/>
                <a:gd name="connsiteX5" fmla="*/ 718938 w 747135"/>
                <a:gd name="connsiteY5" fmla="*/ 690748 h 761232"/>
                <a:gd name="connsiteX6" fmla="*/ 676651 w 747135"/>
                <a:gd name="connsiteY6" fmla="*/ 733035 h 761232"/>
                <a:gd name="connsiteX7" fmla="*/ 70484 w 747135"/>
                <a:gd name="connsiteY7" fmla="*/ 733035 h 761232"/>
                <a:gd name="connsiteX8" fmla="*/ 28194 w 747135"/>
                <a:gd name="connsiteY8" fmla="*/ 690748 h 761232"/>
                <a:gd name="connsiteX9" fmla="*/ 28194 w 747135"/>
                <a:gd name="connsiteY9" fmla="*/ 70491 h 761232"/>
                <a:gd name="connsiteX10" fmla="*/ 70484 w 747135"/>
                <a:gd name="connsiteY10" fmla="*/ 28201 h 761232"/>
                <a:gd name="connsiteX11" fmla="*/ 493389 w 747135"/>
                <a:gd name="connsiteY11" fmla="*/ 28201 h 761232"/>
                <a:gd name="connsiteX12" fmla="*/ 493389 w 747135"/>
                <a:gd name="connsiteY12" fmla="*/ 0 h 761232"/>
                <a:gd name="connsiteX13" fmla="*/ 70484 w 747135"/>
                <a:gd name="connsiteY13" fmla="*/ 0 h 761232"/>
                <a:gd name="connsiteX14" fmla="*/ 0 w 747135"/>
                <a:gd name="connsiteY14" fmla="*/ 70491 h 761232"/>
                <a:gd name="connsiteX15" fmla="*/ 0 w 747135"/>
                <a:gd name="connsiteY15" fmla="*/ 690748 h 761232"/>
                <a:gd name="connsiteX16" fmla="*/ 70484 w 747135"/>
                <a:gd name="connsiteY16" fmla="*/ 761232 h 76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7135" h="761232">
                  <a:moveTo>
                    <a:pt x="70484" y="761232"/>
                  </a:moveTo>
                  <a:lnTo>
                    <a:pt x="676651" y="761232"/>
                  </a:lnTo>
                  <a:cubicBezTo>
                    <a:pt x="715549" y="761186"/>
                    <a:pt x="747086" y="729659"/>
                    <a:pt x="747136" y="690748"/>
                  </a:cubicBezTo>
                  <a:lnTo>
                    <a:pt x="747136" y="408811"/>
                  </a:lnTo>
                  <a:lnTo>
                    <a:pt x="718938" y="408811"/>
                  </a:lnTo>
                  <a:lnTo>
                    <a:pt x="718938" y="690748"/>
                  </a:lnTo>
                  <a:cubicBezTo>
                    <a:pt x="718938" y="714103"/>
                    <a:pt x="700000" y="733035"/>
                    <a:pt x="676651" y="733035"/>
                  </a:cubicBezTo>
                  <a:lnTo>
                    <a:pt x="70484" y="733035"/>
                  </a:lnTo>
                  <a:cubicBezTo>
                    <a:pt x="47121" y="733035"/>
                    <a:pt x="28194" y="714103"/>
                    <a:pt x="28194" y="690748"/>
                  </a:cubicBezTo>
                  <a:lnTo>
                    <a:pt x="28194" y="70491"/>
                  </a:lnTo>
                  <a:cubicBezTo>
                    <a:pt x="28194" y="47132"/>
                    <a:pt x="47121" y="28201"/>
                    <a:pt x="70484" y="28201"/>
                  </a:cubicBezTo>
                  <a:lnTo>
                    <a:pt x="493389" y="28201"/>
                  </a:lnTo>
                  <a:lnTo>
                    <a:pt x="493389" y="0"/>
                  </a:lnTo>
                  <a:lnTo>
                    <a:pt x="70484" y="0"/>
                  </a:lnTo>
                  <a:cubicBezTo>
                    <a:pt x="31576" y="49"/>
                    <a:pt x="42" y="31576"/>
                    <a:pt x="0" y="70491"/>
                  </a:cubicBezTo>
                  <a:lnTo>
                    <a:pt x="0" y="690748"/>
                  </a:lnTo>
                  <a:cubicBezTo>
                    <a:pt x="42" y="729659"/>
                    <a:pt x="31576" y="761186"/>
                    <a:pt x="70484" y="761232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CF2909F-ADDE-A5CD-41BC-3B0F3BB0574B}"/>
                </a:ext>
              </a:extLst>
            </p:cNvPr>
            <p:cNvSpPr/>
            <p:nvPr/>
          </p:nvSpPr>
          <p:spPr>
            <a:xfrm>
              <a:off x="2496517" y="4222845"/>
              <a:ext cx="28193" cy="28189"/>
            </a:xfrm>
            <a:custGeom>
              <a:avLst/>
              <a:gdLst>
                <a:gd name="connsiteX0" fmla="*/ 0 w 28193"/>
                <a:gd name="connsiteY0" fmla="*/ 0 h 28189"/>
                <a:gd name="connsiteX1" fmla="*/ 28194 w 28193"/>
                <a:gd name="connsiteY1" fmla="*/ 0 h 28189"/>
                <a:gd name="connsiteX2" fmla="*/ 28194 w 28193"/>
                <a:gd name="connsiteY2" fmla="*/ 28190 h 28189"/>
                <a:gd name="connsiteX3" fmla="*/ 0 w 28193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3" h="28189">
                  <a:moveTo>
                    <a:pt x="0" y="0"/>
                  </a:moveTo>
                  <a:lnTo>
                    <a:pt x="28194" y="0"/>
                  </a:lnTo>
                  <a:lnTo>
                    <a:pt x="28194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906B281-BFEA-C360-FA79-B0228243F32F}"/>
                </a:ext>
              </a:extLst>
            </p:cNvPr>
            <p:cNvSpPr/>
            <p:nvPr/>
          </p:nvSpPr>
          <p:spPr>
            <a:xfrm>
              <a:off x="2552908" y="4222845"/>
              <a:ext cx="28193" cy="28189"/>
            </a:xfrm>
            <a:custGeom>
              <a:avLst/>
              <a:gdLst>
                <a:gd name="connsiteX0" fmla="*/ 0 w 28193"/>
                <a:gd name="connsiteY0" fmla="*/ 0 h 28189"/>
                <a:gd name="connsiteX1" fmla="*/ 28194 w 28193"/>
                <a:gd name="connsiteY1" fmla="*/ 0 h 28189"/>
                <a:gd name="connsiteX2" fmla="*/ 28194 w 28193"/>
                <a:gd name="connsiteY2" fmla="*/ 28190 h 28189"/>
                <a:gd name="connsiteX3" fmla="*/ 0 w 28193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3" h="28189">
                  <a:moveTo>
                    <a:pt x="0" y="0"/>
                  </a:moveTo>
                  <a:lnTo>
                    <a:pt x="28194" y="0"/>
                  </a:lnTo>
                  <a:lnTo>
                    <a:pt x="28194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CE91169-CA69-FFE8-4B29-7768B855D99F}"/>
                </a:ext>
              </a:extLst>
            </p:cNvPr>
            <p:cNvSpPr/>
            <p:nvPr/>
          </p:nvSpPr>
          <p:spPr>
            <a:xfrm>
              <a:off x="2609291" y="4222845"/>
              <a:ext cx="28194" cy="28189"/>
            </a:xfrm>
            <a:custGeom>
              <a:avLst/>
              <a:gdLst>
                <a:gd name="connsiteX0" fmla="*/ 0 w 28194"/>
                <a:gd name="connsiteY0" fmla="*/ 0 h 28189"/>
                <a:gd name="connsiteX1" fmla="*/ 28195 w 28194"/>
                <a:gd name="connsiteY1" fmla="*/ 0 h 28189"/>
                <a:gd name="connsiteX2" fmla="*/ 28195 w 28194"/>
                <a:gd name="connsiteY2" fmla="*/ 28190 h 28189"/>
                <a:gd name="connsiteX3" fmla="*/ 0 w 28194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4" h="28189">
                  <a:moveTo>
                    <a:pt x="0" y="0"/>
                  </a:moveTo>
                  <a:lnTo>
                    <a:pt x="28195" y="0"/>
                  </a:lnTo>
                  <a:lnTo>
                    <a:pt x="28195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16AB04B-52B8-46DA-E93A-A00243B65351}"/>
                </a:ext>
              </a:extLst>
            </p:cNvPr>
            <p:cNvSpPr/>
            <p:nvPr/>
          </p:nvSpPr>
          <p:spPr>
            <a:xfrm>
              <a:off x="2496517" y="4279229"/>
              <a:ext cx="394714" cy="28194"/>
            </a:xfrm>
            <a:custGeom>
              <a:avLst/>
              <a:gdLst>
                <a:gd name="connsiteX0" fmla="*/ 0 w 394714"/>
                <a:gd name="connsiteY0" fmla="*/ 0 h 28194"/>
                <a:gd name="connsiteX1" fmla="*/ 394715 w 394714"/>
                <a:gd name="connsiteY1" fmla="*/ 0 h 28194"/>
                <a:gd name="connsiteX2" fmla="*/ 394715 w 394714"/>
                <a:gd name="connsiteY2" fmla="*/ 28195 h 28194"/>
                <a:gd name="connsiteX3" fmla="*/ 0 w 394714"/>
                <a:gd name="connsiteY3" fmla="*/ 28195 h 2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714" h="28194">
                  <a:moveTo>
                    <a:pt x="0" y="0"/>
                  </a:moveTo>
                  <a:lnTo>
                    <a:pt x="394715" y="0"/>
                  </a:lnTo>
                  <a:lnTo>
                    <a:pt x="394715" y="28195"/>
                  </a:lnTo>
                  <a:lnTo>
                    <a:pt x="0" y="28195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12784C4-6484-2341-CA82-48632AFA89F2}"/>
                </a:ext>
              </a:extLst>
            </p:cNvPr>
            <p:cNvSpPr/>
            <p:nvPr/>
          </p:nvSpPr>
          <p:spPr>
            <a:xfrm>
              <a:off x="2919427" y="4081874"/>
              <a:ext cx="366586" cy="465190"/>
            </a:xfrm>
            <a:custGeom>
              <a:avLst/>
              <a:gdLst>
                <a:gd name="connsiteX0" fmla="*/ 326875 w 366586"/>
                <a:gd name="connsiteY0" fmla="*/ 123757 h 465190"/>
                <a:gd name="connsiteX1" fmla="*/ 316790 w 366586"/>
                <a:gd name="connsiteY1" fmla="*/ 61373 h 465190"/>
                <a:gd name="connsiteX2" fmla="*/ 305138 w 366586"/>
                <a:gd name="connsiteY2" fmla="*/ 49718 h 465190"/>
                <a:gd name="connsiteX3" fmla="*/ 242757 w 366586"/>
                <a:gd name="connsiteY3" fmla="*/ 39636 h 465190"/>
                <a:gd name="connsiteX4" fmla="*/ 191505 w 366586"/>
                <a:gd name="connsiteY4" fmla="*/ 2664 h 465190"/>
                <a:gd name="connsiteX5" fmla="*/ 175001 w 366586"/>
                <a:gd name="connsiteY5" fmla="*/ 2664 h 465190"/>
                <a:gd name="connsiteX6" fmla="*/ 123749 w 366586"/>
                <a:gd name="connsiteY6" fmla="*/ 39636 h 465190"/>
                <a:gd name="connsiteX7" fmla="*/ 61372 w 366586"/>
                <a:gd name="connsiteY7" fmla="*/ 49718 h 465190"/>
                <a:gd name="connsiteX8" fmla="*/ 49709 w 366586"/>
                <a:gd name="connsiteY8" fmla="*/ 61373 h 465190"/>
                <a:gd name="connsiteX9" fmla="*/ 39631 w 366586"/>
                <a:gd name="connsiteY9" fmla="*/ 123757 h 465190"/>
                <a:gd name="connsiteX10" fmla="*/ 2666 w 366586"/>
                <a:gd name="connsiteY10" fmla="*/ 175013 h 465190"/>
                <a:gd name="connsiteX11" fmla="*/ 2666 w 366586"/>
                <a:gd name="connsiteY11" fmla="*/ 191503 h 465190"/>
                <a:gd name="connsiteX12" fmla="*/ 39631 w 366586"/>
                <a:gd name="connsiteY12" fmla="*/ 242766 h 465190"/>
                <a:gd name="connsiteX13" fmla="*/ 49709 w 366586"/>
                <a:gd name="connsiteY13" fmla="*/ 305139 h 465190"/>
                <a:gd name="connsiteX14" fmla="*/ 58852 w 366586"/>
                <a:gd name="connsiteY14" fmla="*/ 315953 h 465190"/>
                <a:gd name="connsiteX15" fmla="*/ 15576 w 366586"/>
                <a:gd name="connsiteY15" fmla="*/ 402510 h 465190"/>
                <a:gd name="connsiteX16" fmla="*/ 16194 w 366586"/>
                <a:gd name="connsiteY16" fmla="*/ 416221 h 465190"/>
                <a:gd name="connsiteX17" fmla="*/ 28188 w 366586"/>
                <a:gd name="connsiteY17" fmla="*/ 422904 h 465190"/>
                <a:gd name="connsiteX18" fmla="*/ 77037 w 366586"/>
                <a:gd name="connsiteY18" fmla="*/ 422904 h 465190"/>
                <a:gd name="connsiteX19" fmla="*/ 100994 w 366586"/>
                <a:gd name="connsiteY19" fmla="*/ 458925 h 465190"/>
                <a:gd name="connsiteX20" fmla="*/ 112772 w 366586"/>
                <a:gd name="connsiteY20" fmla="*/ 465191 h 465190"/>
                <a:gd name="connsiteX21" fmla="*/ 113642 w 366586"/>
                <a:gd name="connsiteY21" fmla="*/ 465191 h 465190"/>
                <a:gd name="connsiteX22" fmla="*/ 125385 w 366586"/>
                <a:gd name="connsiteY22" fmla="*/ 457430 h 465190"/>
                <a:gd name="connsiteX23" fmla="*/ 172902 w 366586"/>
                <a:gd name="connsiteY23" fmla="*/ 362290 h 465190"/>
                <a:gd name="connsiteX24" fmla="*/ 175001 w 366586"/>
                <a:gd name="connsiteY24" fmla="*/ 363813 h 465190"/>
                <a:gd name="connsiteX25" fmla="*/ 191505 w 366586"/>
                <a:gd name="connsiteY25" fmla="*/ 363813 h 465190"/>
                <a:gd name="connsiteX26" fmla="*/ 193604 w 366586"/>
                <a:gd name="connsiteY26" fmla="*/ 362290 h 465190"/>
                <a:gd name="connsiteX27" fmla="*/ 241124 w 366586"/>
                <a:gd name="connsiteY27" fmla="*/ 457356 h 465190"/>
                <a:gd name="connsiteX28" fmla="*/ 252843 w 366586"/>
                <a:gd name="connsiteY28" fmla="*/ 465127 h 465190"/>
                <a:gd name="connsiteX29" fmla="*/ 253741 w 366586"/>
                <a:gd name="connsiteY29" fmla="*/ 465191 h 465190"/>
                <a:gd name="connsiteX30" fmla="*/ 265467 w 366586"/>
                <a:gd name="connsiteY30" fmla="*/ 458925 h 465190"/>
                <a:gd name="connsiteX31" fmla="*/ 289473 w 366586"/>
                <a:gd name="connsiteY31" fmla="*/ 422904 h 465190"/>
                <a:gd name="connsiteX32" fmla="*/ 338326 w 366586"/>
                <a:gd name="connsiteY32" fmla="*/ 422904 h 465190"/>
                <a:gd name="connsiteX33" fmla="*/ 350372 w 366586"/>
                <a:gd name="connsiteY33" fmla="*/ 416253 h 465190"/>
                <a:gd name="connsiteX34" fmla="*/ 351008 w 366586"/>
                <a:gd name="connsiteY34" fmla="*/ 402510 h 465190"/>
                <a:gd name="connsiteX35" fmla="*/ 307728 w 366586"/>
                <a:gd name="connsiteY35" fmla="*/ 315953 h 465190"/>
                <a:gd name="connsiteX36" fmla="*/ 316860 w 366586"/>
                <a:gd name="connsiteY36" fmla="*/ 305139 h 465190"/>
                <a:gd name="connsiteX37" fmla="*/ 326943 w 366586"/>
                <a:gd name="connsiteY37" fmla="*/ 242766 h 465190"/>
                <a:gd name="connsiteX38" fmla="*/ 363918 w 366586"/>
                <a:gd name="connsiteY38" fmla="*/ 191503 h 465190"/>
                <a:gd name="connsiteX39" fmla="*/ 363918 w 366586"/>
                <a:gd name="connsiteY39" fmla="*/ 175013 h 465190"/>
                <a:gd name="connsiteX40" fmla="*/ 111027 w 366586"/>
                <a:gd name="connsiteY40" fmla="*/ 423080 h 465190"/>
                <a:gd name="connsiteX41" fmla="*/ 96297 w 366586"/>
                <a:gd name="connsiteY41" fmla="*/ 400982 h 465190"/>
                <a:gd name="connsiteX42" fmla="*/ 84579 w 366586"/>
                <a:gd name="connsiteY42" fmla="*/ 394707 h 465190"/>
                <a:gd name="connsiteX43" fmla="*/ 50996 w 366586"/>
                <a:gd name="connsiteY43" fmla="*/ 394707 h 465190"/>
                <a:gd name="connsiteX44" fmla="*/ 87799 w 366586"/>
                <a:gd name="connsiteY44" fmla="*/ 321070 h 465190"/>
                <a:gd name="connsiteX45" fmla="*/ 123749 w 366586"/>
                <a:gd name="connsiteY45" fmla="*/ 326876 h 465190"/>
                <a:gd name="connsiteX46" fmla="*/ 142471 w 366586"/>
                <a:gd name="connsiteY46" fmla="*/ 340383 h 465190"/>
                <a:gd name="connsiteX47" fmla="*/ 149745 w 366586"/>
                <a:gd name="connsiteY47" fmla="*/ 345642 h 465190"/>
                <a:gd name="connsiteX48" fmla="*/ 315510 w 366586"/>
                <a:gd name="connsiteY48" fmla="*/ 394707 h 465190"/>
                <a:gd name="connsiteX49" fmla="*/ 281935 w 366586"/>
                <a:gd name="connsiteY49" fmla="*/ 394707 h 465190"/>
                <a:gd name="connsiteX50" fmla="*/ 270209 w 366586"/>
                <a:gd name="connsiteY50" fmla="*/ 400982 h 465190"/>
                <a:gd name="connsiteX51" fmla="*/ 255483 w 366586"/>
                <a:gd name="connsiteY51" fmla="*/ 423080 h 465190"/>
                <a:gd name="connsiteX52" fmla="*/ 216766 w 366586"/>
                <a:gd name="connsiteY52" fmla="*/ 345642 h 465190"/>
                <a:gd name="connsiteX53" fmla="*/ 224031 w 366586"/>
                <a:gd name="connsiteY53" fmla="*/ 340383 h 465190"/>
                <a:gd name="connsiteX54" fmla="*/ 242757 w 366586"/>
                <a:gd name="connsiteY54" fmla="*/ 326876 h 465190"/>
                <a:gd name="connsiteX55" fmla="*/ 278708 w 366586"/>
                <a:gd name="connsiteY55" fmla="*/ 321070 h 465190"/>
                <a:gd name="connsiteX56" fmla="*/ 302074 w 366586"/>
                <a:gd name="connsiteY56" fmla="*/ 228966 h 465190"/>
                <a:gd name="connsiteX57" fmla="*/ 299586 w 366586"/>
                <a:gd name="connsiteY57" fmla="*/ 234956 h 465190"/>
                <a:gd name="connsiteX58" fmla="*/ 290572 w 366586"/>
                <a:gd name="connsiteY58" fmla="*/ 290576 h 465190"/>
                <a:gd name="connsiteX59" fmla="*/ 284454 w 366586"/>
                <a:gd name="connsiteY59" fmla="*/ 291580 h 465190"/>
                <a:gd name="connsiteX60" fmla="*/ 234990 w 366586"/>
                <a:gd name="connsiteY60" fmla="*/ 299570 h 465190"/>
                <a:gd name="connsiteX61" fmla="*/ 228979 w 366586"/>
                <a:gd name="connsiteY61" fmla="*/ 302071 h 465190"/>
                <a:gd name="connsiteX62" fmla="*/ 211320 w 366586"/>
                <a:gd name="connsiteY62" fmla="*/ 314759 h 465190"/>
                <a:gd name="connsiteX63" fmla="*/ 183260 w 366586"/>
                <a:gd name="connsiteY63" fmla="*/ 335040 h 465190"/>
                <a:gd name="connsiteX64" fmla="*/ 155215 w 366586"/>
                <a:gd name="connsiteY64" fmla="*/ 314811 h 465190"/>
                <a:gd name="connsiteX65" fmla="*/ 137556 w 366586"/>
                <a:gd name="connsiteY65" fmla="*/ 302125 h 465190"/>
                <a:gd name="connsiteX66" fmla="*/ 131545 w 366586"/>
                <a:gd name="connsiteY66" fmla="*/ 299626 h 465190"/>
                <a:gd name="connsiteX67" fmla="*/ 82081 w 366586"/>
                <a:gd name="connsiteY67" fmla="*/ 291640 h 465190"/>
                <a:gd name="connsiteX68" fmla="*/ 75963 w 366586"/>
                <a:gd name="connsiteY68" fmla="*/ 290633 h 465190"/>
                <a:gd name="connsiteX69" fmla="*/ 66963 w 366586"/>
                <a:gd name="connsiteY69" fmla="*/ 235009 h 465190"/>
                <a:gd name="connsiteX70" fmla="*/ 64460 w 366586"/>
                <a:gd name="connsiteY70" fmla="*/ 229018 h 465190"/>
                <a:gd name="connsiteX71" fmla="*/ 31471 w 366586"/>
                <a:gd name="connsiteY71" fmla="*/ 183261 h 465190"/>
                <a:gd name="connsiteX72" fmla="*/ 64432 w 366586"/>
                <a:gd name="connsiteY72" fmla="*/ 137554 h 465190"/>
                <a:gd name="connsiteX73" fmla="*/ 66924 w 366586"/>
                <a:gd name="connsiteY73" fmla="*/ 131567 h 465190"/>
                <a:gd name="connsiteX74" fmla="*/ 75932 w 366586"/>
                <a:gd name="connsiteY74" fmla="*/ 75943 h 465190"/>
                <a:gd name="connsiteX75" fmla="*/ 131555 w 366586"/>
                <a:gd name="connsiteY75" fmla="*/ 66935 h 465190"/>
                <a:gd name="connsiteX76" fmla="*/ 137556 w 366586"/>
                <a:gd name="connsiteY76" fmla="*/ 64433 h 465190"/>
                <a:gd name="connsiteX77" fmla="*/ 183260 w 366586"/>
                <a:gd name="connsiteY77" fmla="*/ 31476 h 465190"/>
                <a:gd name="connsiteX78" fmla="*/ 228954 w 366586"/>
                <a:gd name="connsiteY78" fmla="*/ 64433 h 465190"/>
                <a:gd name="connsiteX79" fmla="*/ 234954 w 366586"/>
                <a:gd name="connsiteY79" fmla="*/ 66935 h 465190"/>
                <a:gd name="connsiteX80" fmla="*/ 290572 w 366586"/>
                <a:gd name="connsiteY80" fmla="*/ 75943 h 465190"/>
                <a:gd name="connsiteX81" fmla="*/ 299586 w 366586"/>
                <a:gd name="connsiteY81" fmla="*/ 131567 h 465190"/>
                <a:gd name="connsiteX82" fmla="*/ 302074 w 366586"/>
                <a:gd name="connsiteY82" fmla="*/ 137554 h 465190"/>
                <a:gd name="connsiteX83" fmla="*/ 335032 w 366586"/>
                <a:gd name="connsiteY83" fmla="*/ 183261 h 46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66586" h="465190">
                  <a:moveTo>
                    <a:pt x="326875" y="123757"/>
                  </a:moveTo>
                  <a:lnTo>
                    <a:pt x="316790" y="61373"/>
                  </a:lnTo>
                  <a:cubicBezTo>
                    <a:pt x="315818" y="55386"/>
                    <a:pt x="311128" y="50690"/>
                    <a:pt x="305138" y="49718"/>
                  </a:cubicBezTo>
                  <a:lnTo>
                    <a:pt x="242757" y="39636"/>
                  </a:lnTo>
                  <a:lnTo>
                    <a:pt x="191505" y="2664"/>
                  </a:lnTo>
                  <a:cubicBezTo>
                    <a:pt x="186575" y="-888"/>
                    <a:pt x="179935" y="-888"/>
                    <a:pt x="175001" y="2664"/>
                  </a:cubicBezTo>
                  <a:lnTo>
                    <a:pt x="123749" y="39636"/>
                  </a:lnTo>
                  <a:lnTo>
                    <a:pt x="61372" y="49718"/>
                  </a:lnTo>
                  <a:cubicBezTo>
                    <a:pt x="55382" y="50690"/>
                    <a:pt x="50685" y="55386"/>
                    <a:pt x="49709" y="61373"/>
                  </a:cubicBezTo>
                  <a:lnTo>
                    <a:pt x="39631" y="123757"/>
                  </a:lnTo>
                  <a:lnTo>
                    <a:pt x="2666" y="175013"/>
                  </a:lnTo>
                  <a:cubicBezTo>
                    <a:pt x="-889" y="179933"/>
                    <a:pt x="-889" y="186583"/>
                    <a:pt x="2666" y="191503"/>
                  </a:cubicBezTo>
                  <a:lnTo>
                    <a:pt x="39631" y="242766"/>
                  </a:lnTo>
                  <a:lnTo>
                    <a:pt x="49709" y="305139"/>
                  </a:lnTo>
                  <a:cubicBezTo>
                    <a:pt x="50586" y="310129"/>
                    <a:pt x="54071" y="314268"/>
                    <a:pt x="58852" y="315953"/>
                  </a:cubicBezTo>
                  <a:lnTo>
                    <a:pt x="15576" y="402510"/>
                  </a:lnTo>
                  <a:cubicBezTo>
                    <a:pt x="13385" y="406877"/>
                    <a:pt x="13622" y="412072"/>
                    <a:pt x="16194" y="416221"/>
                  </a:cubicBezTo>
                  <a:cubicBezTo>
                    <a:pt x="18759" y="420377"/>
                    <a:pt x="23304" y="422904"/>
                    <a:pt x="28188" y="422904"/>
                  </a:cubicBezTo>
                  <a:lnTo>
                    <a:pt x="77037" y="422904"/>
                  </a:lnTo>
                  <a:lnTo>
                    <a:pt x="100994" y="458925"/>
                  </a:lnTo>
                  <a:cubicBezTo>
                    <a:pt x="103623" y="462858"/>
                    <a:pt x="108048" y="465209"/>
                    <a:pt x="112772" y="465191"/>
                  </a:cubicBezTo>
                  <a:lnTo>
                    <a:pt x="113642" y="465191"/>
                  </a:lnTo>
                  <a:cubicBezTo>
                    <a:pt x="118664" y="464883"/>
                    <a:pt x="123137" y="461926"/>
                    <a:pt x="125385" y="457430"/>
                  </a:cubicBezTo>
                  <a:lnTo>
                    <a:pt x="172902" y="362290"/>
                  </a:lnTo>
                  <a:lnTo>
                    <a:pt x="175001" y="363813"/>
                  </a:lnTo>
                  <a:cubicBezTo>
                    <a:pt x="179935" y="367364"/>
                    <a:pt x="186575" y="367364"/>
                    <a:pt x="191505" y="363813"/>
                  </a:cubicBezTo>
                  <a:lnTo>
                    <a:pt x="193604" y="362290"/>
                  </a:lnTo>
                  <a:lnTo>
                    <a:pt x="241124" y="457356"/>
                  </a:lnTo>
                  <a:cubicBezTo>
                    <a:pt x="243369" y="461848"/>
                    <a:pt x="247835" y="464809"/>
                    <a:pt x="252843" y="465127"/>
                  </a:cubicBezTo>
                  <a:lnTo>
                    <a:pt x="253741" y="465191"/>
                  </a:lnTo>
                  <a:cubicBezTo>
                    <a:pt x="258445" y="465191"/>
                    <a:pt x="262848" y="462840"/>
                    <a:pt x="265467" y="458925"/>
                  </a:cubicBezTo>
                  <a:lnTo>
                    <a:pt x="289473" y="422904"/>
                  </a:lnTo>
                  <a:lnTo>
                    <a:pt x="338326" y="422904"/>
                  </a:lnTo>
                  <a:cubicBezTo>
                    <a:pt x="343213" y="422928"/>
                    <a:pt x="347782" y="420412"/>
                    <a:pt x="350372" y="416253"/>
                  </a:cubicBezTo>
                  <a:cubicBezTo>
                    <a:pt x="352952" y="412090"/>
                    <a:pt x="353196" y="406888"/>
                    <a:pt x="351008" y="402510"/>
                  </a:cubicBezTo>
                  <a:lnTo>
                    <a:pt x="307728" y="315953"/>
                  </a:lnTo>
                  <a:cubicBezTo>
                    <a:pt x="312503" y="314268"/>
                    <a:pt x="315991" y="310129"/>
                    <a:pt x="316860" y="305139"/>
                  </a:cubicBezTo>
                  <a:lnTo>
                    <a:pt x="326943" y="242766"/>
                  </a:lnTo>
                  <a:lnTo>
                    <a:pt x="363918" y="191503"/>
                  </a:lnTo>
                  <a:cubicBezTo>
                    <a:pt x="367476" y="186583"/>
                    <a:pt x="367476" y="179933"/>
                    <a:pt x="363918" y="175013"/>
                  </a:cubicBezTo>
                  <a:close/>
                  <a:moveTo>
                    <a:pt x="111027" y="423080"/>
                  </a:moveTo>
                  <a:lnTo>
                    <a:pt x="96297" y="400982"/>
                  </a:lnTo>
                  <a:cubicBezTo>
                    <a:pt x="93683" y="397071"/>
                    <a:pt x="89286" y="394707"/>
                    <a:pt x="84579" y="394707"/>
                  </a:cubicBezTo>
                  <a:lnTo>
                    <a:pt x="50996" y="394707"/>
                  </a:lnTo>
                  <a:lnTo>
                    <a:pt x="87799" y="321070"/>
                  </a:lnTo>
                  <a:lnTo>
                    <a:pt x="123749" y="326876"/>
                  </a:lnTo>
                  <a:lnTo>
                    <a:pt x="142471" y="340383"/>
                  </a:lnTo>
                  <a:lnTo>
                    <a:pt x="149745" y="345642"/>
                  </a:lnTo>
                  <a:close/>
                  <a:moveTo>
                    <a:pt x="315510" y="394707"/>
                  </a:moveTo>
                  <a:lnTo>
                    <a:pt x="281935" y="394707"/>
                  </a:lnTo>
                  <a:cubicBezTo>
                    <a:pt x="277224" y="394707"/>
                    <a:pt x="272817" y="397071"/>
                    <a:pt x="270209" y="400982"/>
                  </a:cubicBezTo>
                  <a:lnTo>
                    <a:pt x="255483" y="423080"/>
                  </a:lnTo>
                  <a:lnTo>
                    <a:pt x="216766" y="345642"/>
                  </a:lnTo>
                  <a:lnTo>
                    <a:pt x="224031" y="340383"/>
                  </a:lnTo>
                  <a:lnTo>
                    <a:pt x="242757" y="326876"/>
                  </a:lnTo>
                  <a:lnTo>
                    <a:pt x="278708" y="321070"/>
                  </a:lnTo>
                  <a:close/>
                  <a:moveTo>
                    <a:pt x="302074" y="228966"/>
                  </a:moveTo>
                  <a:cubicBezTo>
                    <a:pt x="300788" y="230736"/>
                    <a:pt x="299933" y="232783"/>
                    <a:pt x="299586" y="234956"/>
                  </a:cubicBezTo>
                  <a:lnTo>
                    <a:pt x="290572" y="290576"/>
                  </a:lnTo>
                  <a:lnTo>
                    <a:pt x="284454" y="291580"/>
                  </a:lnTo>
                  <a:lnTo>
                    <a:pt x="234990" y="299570"/>
                  </a:lnTo>
                  <a:cubicBezTo>
                    <a:pt x="232813" y="299923"/>
                    <a:pt x="230763" y="300775"/>
                    <a:pt x="228979" y="302071"/>
                  </a:cubicBezTo>
                  <a:lnTo>
                    <a:pt x="211320" y="314759"/>
                  </a:lnTo>
                  <a:lnTo>
                    <a:pt x="183260" y="335040"/>
                  </a:lnTo>
                  <a:lnTo>
                    <a:pt x="155215" y="314811"/>
                  </a:lnTo>
                  <a:lnTo>
                    <a:pt x="137556" y="302125"/>
                  </a:lnTo>
                  <a:cubicBezTo>
                    <a:pt x="135771" y="300831"/>
                    <a:pt x="133722" y="299976"/>
                    <a:pt x="131545" y="299626"/>
                  </a:cubicBezTo>
                  <a:lnTo>
                    <a:pt x="82081" y="291640"/>
                  </a:lnTo>
                  <a:lnTo>
                    <a:pt x="75963" y="290633"/>
                  </a:lnTo>
                  <a:lnTo>
                    <a:pt x="66963" y="235009"/>
                  </a:lnTo>
                  <a:cubicBezTo>
                    <a:pt x="66609" y="232846"/>
                    <a:pt x="65747" y="230792"/>
                    <a:pt x="64460" y="229018"/>
                  </a:cubicBezTo>
                  <a:lnTo>
                    <a:pt x="31471" y="183261"/>
                  </a:lnTo>
                  <a:lnTo>
                    <a:pt x="64432" y="137554"/>
                  </a:lnTo>
                  <a:cubicBezTo>
                    <a:pt x="65722" y="135787"/>
                    <a:pt x="66581" y="133730"/>
                    <a:pt x="66924" y="131567"/>
                  </a:cubicBezTo>
                  <a:lnTo>
                    <a:pt x="75932" y="75943"/>
                  </a:lnTo>
                  <a:lnTo>
                    <a:pt x="131555" y="66935"/>
                  </a:lnTo>
                  <a:cubicBezTo>
                    <a:pt x="133725" y="66582"/>
                    <a:pt x="135771" y="65727"/>
                    <a:pt x="137556" y="64433"/>
                  </a:cubicBezTo>
                  <a:lnTo>
                    <a:pt x="183260" y="31476"/>
                  </a:lnTo>
                  <a:lnTo>
                    <a:pt x="228954" y="64433"/>
                  </a:lnTo>
                  <a:cubicBezTo>
                    <a:pt x="230731" y="65727"/>
                    <a:pt x="232785" y="66582"/>
                    <a:pt x="234954" y="66935"/>
                  </a:cubicBezTo>
                  <a:lnTo>
                    <a:pt x="290572" y="75943"/>
                  </a:lnTo>
                  <a:lnTo>
                    <a:pt x="299586" y="131567"/>
                  </a:lnTo>
                  <a:cubicBezTo>
                    <a:pt x="299933" y="133730"/>
                    <a:pt x="300788" y="135787"/>
                    <a:pt x="302074" y="137554"/>
                  </a:cubicBezTo>
                  <a:lnTo>
                    <a:pt x="335032" y="183261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A890599-411D-B370-7202-F61E34B1B7A5}"/>
                </a:ext>
              </a:extLst>
            </p:cNvPr>
            <p:cNvSpPr/>
            <p:nvPr/>
          </p:nvSpPr>
          <p:spPr>
            <a:xfrm>
              <a:off x="3004006" y="4166451"/>
              <a:ext cx="197356" cy="197359"/>
            </a:xfrm>
            <a:custGeom>
              <a:avLst/>
              <a:gdLst>
                <a:gd name="connsiteX0" fmla="*/ 98681 w 197356"/>
                <a:gd name="connsiteY0" fmla="*/ 0 h 197359"/>
                <a:gd name="connsiteX1" fmla="*/ 0 w 197356"/>
                <a:gd name="connsiteY1" fmla="*/ 98685 h 197359"/>
                <a:gd name="connsiteX2" fmla="*/ 98681 w 197356"/>
                <a:gd name="connsiteY2" fmla="*/ 197359 h 197359"/>
                <a:gd name="connsiteX3" fmla="*/ 197356 w 197356"/>
                <a:gd name="connsiteY3" fmla="*/ 98685 h 197359"/>
                <a:gd name="connsiteX4" fmla="*/ 98681 w 197356"/>
                <a:gd name="connsiteY4" fmla="*/ 0 h 197359"/>
                <a:gd name="connsiteX5" fmla="*/ 98681 w 197356"/>
                <a:gd name="connsiteY5" fmla="*/ 169169 h 197359"/>
                <a:gd name="connsiteX6" fmla="*/ 28194 w 197356"/>
                <a:gd name="connsiteY6" fmla="*/ 98685 h 197359"/>
                <a:gd name="connsiteX7" fmla="*/ 98681 w 197356"/>
                <a:gd name="connsiteY7" fmla="*/ 28201 h 197359"/>
                <a:gd name="connsiteX8" fmla="*/ 169162 w 197356"/>
                <a:gd name="connsiteY8" fmla="*/ 98685 h 197359"/>
                <a:gd name="connsiteX9" fmla="*/ 98681 w 197356"/>
                <a:gd name="connsiteY9" fmla="*/ 169169 h 19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356" h="197359">
                  <a:moveTo>
                    <a:pt x="98681" y="0"/>
                  </a:moveTo>
                  <a:cubicBezTo>
                    <a:pt x="44178" y="0"/>
                    <a:pt x="0" y="44177"/>
                    <a:pt x="0" y="98685"/>
                  </a:cubicBezTo>
                  <a:cubicBezTo>
                    <a:pt x="0" y="153182"/>
                    <a:pt x="44178" y="197359"/>
                    <a:pt x="98681" y="197359"/>
                  </a:cubicBezTo>
                  <a:cubicBezTo>
                    <a:pt x="153175" y="197359"/>
                    <a:pt x="197356" y="153182"/>
                    <a:pt x="197356" y="98685"/>
                  </a:cubicBezTo>
                  <a:cubicBezTo>
                    <a:pt x="197282" y="44213"/>
                    <a:pt x="153143" y="71"/>
                    <a:pt x="98681" y="0"/>
                  </a:cubicBezTo>
                  <a:close/>
                  <a:moveTo>
                    <a:pt x="98681" y="169169"/>
                  </a:moveTo>
                  <a:cubicBezTo>
                    <a:pt x="59748" y="169169"/>
                    <a:pt x="28194" y="137608"/>
                    <a:pt x="28194" y="98685"/>
                  </a:cubicBezTo>
                  <a:cubicBezTo>
                    <a:pt x="28194" y="59759"/>
                    <a:pt x="59748" y="28201"/>
                    <a:pt x="98681" y="28201"/>
                  </a:cubicBezTo>
                  <a:cubicBezTo>
                    <a:pt x="137604" y="28201"/>
                    <a:pt x="169162" y="59759"/>
                    <a:pt x="169162" y="98685"/>
                  </a:cubicBezTo>
                  <a:cubicBezTo>
                    <a:pt x="169113" y="137590"/>
                    <a:pt x="137583" y="169116"/>
                    <a:pt x="98681" y="169169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8B33D86-1625-9C10-3DBF-5DE39F887095}"/>
                </a:ext>
              </a:extLst>
            </p:cNvPr>
            <p:cNvSpPr/>
            <p:nvPr/>
          </p:nvSpPr>
          <p:spPr>
            <a:xfrm>
              <a:off x="3068190" y="4222838"/>
              <a:ext cx="48594" cy="84584"/>
            </a:xfrm>
            <a:custGeom>
              <a:avLst/>
              <a:gdLst>
                <a:gd name="connsiteX0" fmla="*/ 41894 w 48594"/>
                <a:gd name="connsiteY0" fmla="*/ 2103 h 84584"/>
                <a:gd name="connsiteX1" fmla="*/ 28190 w 48594"/>
                <a:gd name="connsiteY1" fmla="*/ 1481 h 84584"/>
                <a:gd name="connsiteX2" fmla="*/ 0 w 48594"/>
                <a:gd name="connsiteY2" fmla="*/ 15581 h 84584"/>
                <a:gd name="connsiteX3" fmla="*/ 12601 w 48594"/>
                <a:gd name="connsiteY3" fmla="*/ 40814 h 84584"/>
                <a:gd name="connsiteX4" fmla="*/ 20401 w 48594"/>
                <a:gd name="connsiteY4" fmla="*/ 36912 h 84584"/>
                <a:gd name="connsiteX5" fmla="*/ 20401 w 48594"/>
                <a:gd name="connsiteY5" fmla="*/ 84585 h 84584"/>
                <a:gd name="connsiteX6" fmla="*/ 48594 w 48594"/>
                <a:gd name="connsiteY6" fmla="*/ 84585 h 84584"/>
                <a:gd name="connsiteX7" fmla="*/ 48594 w 48594"/>
                <a:gd name="connsiteY7" fmla="*/ 14104 h 84584"/>
                <a:gd name="connsiteX8" fmla="*/ 41894 w 48594"/>
                <a:gd name="connsiteY8" fmla="*/ 2103 h 8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594" h="84584">
                  <a:moveTo>
                    <a:pt x="41894" y="2103"/>
                  </a:moveTo>
                  <a:cubicBezTo>
                    <a:pt x="37738" y="-455"/>
                    <a:pt x="32554" y="-700"/>
                    <a:pt x="28190" y="1481"/>
                  </a:cubicBezTo>
                  <a:lnTo>
                    <a:pt x="0" y="15581"/>
                  </a:lnTo>
                  <a:lnTo>
                    <a:pt x="12601" y="40814"/>
                  </a:lnTo>
                  <a:lnTo>
                    <a:pt x="20401" y="36912"/>
                  </a:lnTo>
                  <a:lnTo>
                    <a:pt x="20401" y="84585"/>
                  </a:lnTo>
                  <a:lnTo>
                    <a:pt x="48594" y="84585"/>
                  </a:lnTo>
                  <a:lnTo>
                    <a:pt x="48594" y="14104"/>
                  </a:lnTo>
                  <a:cubicBezTo>
                    <a:pt x="48581" y="9213"/>
                    <a:pt x="46058" y="4671"/>
                    <a:pt x="41894" y="2103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E10CF32-E468-B2CE-9CD6-02CDD3969B63}"/>
                </a:ext>
              </a:extLst>
            </p:cNvPr>
            <p:cNvSpPr/>
            <p:nvPr/>
          </p:nvSpPr>
          <p:spPr>
            <a:xfrm>
              <a:off x="2496517" y="4349713"/>
              <a:ext cx="140968" cy="140967"/>
            </a:xfrm>
            <a:custGeom>
              <a:avLst/>
              <a:gdLst>
                <a:gd name="connsiteX0" fmla="*/ 140969 w 140968"/>
                <a:gd name="connsiteY0" fmla="*/ 14097 h 140967"/>
                <a:gd name="connsiteX1" fmla="*/ 126875 w 140968"/>
                <a:gd name="connsiteY1" fmla="*/ 0 h 140967"/>
                <a:gd name="connsiteX2" fmla="*/ 14100 w 140968"/>
                <a:gd name="connsiteY2" fmla="*/ 0 h 140967"/>
                <a:gd name="connsiteX3" fmla="*/ 0 w 140968"/>
                <a:gd name="connsiteY3" fmla="*/ 14097 h 140967"/>
                <a:gd name="connsiteX4" fmla="*/ 0 w 140968"/>
                <a:gd name="connsiteY4" fmla="*/ 126868 h 140967"/>
                <a:gd name="connsiteX5" fmla="*/ 14100 w 140968"/>
                <a:gd name="connsiteY5" fmla="*/ 140968 h 140967"/>
                <a:gd name="connsiteX6" fmla="*/ 126875 w 140968"/>
                <a:gd name="connsiteY6" fmla="*/ 140968 h 140967"/>
                <a:gd name="connsiteX7" fmla="*/ 140969 w 140968"/>
                <a:gd name="connsiteY7" fmla="*/ 126868 h 140967"/>
                <a:gd name="connsiteX8" fmla="*/ 112774 w 140968"/>
                <a:gd name="connsiteY8" fmla="*/ 112774 h 140967"/>
                <a:gd name="connsiteX9" fmla="*/ 28194 w 140968"/>
                <a:gd name="connsiteY9" fmla="*/ 112774 h 140967"/>
                <a:gd name="connsiteX10" fmla="*/ 28194 w 140968"/>
                <a:gd name="connsiteY10" fmla="*/ 28194 h 140967"/>
                <a:gd name="connsiteX11" fmla="*/ 112774 w 140968"/>
                <a:gd name="connsiteY11" fmla="*/ 28194 h 14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68" h="140967">
                  <a:moveTo>
                    <a:pt x="140969" y="14097"/>
                  </a:moveTo>
                  <a:cubicBezTo>
                    <a:pt x="140969" y="6315"/>
                    <a:pt x="134664" y="0"/>
                    <a:pt x="126875" y="0"/>
                  </a:cubicBezTo>
                  <a:lnTo>
                    <a:pt x="14100" y="0"/>
                  </a:lnTo>
                  <a:cubicBezTo>
                    <a:pt x="6312" y="0"/>
                    <a:pt x="0" y="6315"/>
                    <a:pt x="0" y="14097"/>
                  </a:cubicBezTo>
                  <a:lnTo>
                    <a:pt x="0" y="126868"/>
                  </a:lnTo>
                  <a:cubicBezTo>
                    <a:pt x="0" y="134652"/>
                    <a:pt x="6312" y="140968"/>
                    <a:pt x="14100" y="140968"/>
                  </a:cubicBezTo>
                  <a:lnTo>
                    <a:pt x="126875" y="140968"/>
                  </a:lnTo>
                  <a:cubicBezTo>
                    <a:pt x="134664" y="140968"/>
                    <a:pt x="140969" y="134652"/>
                    <a:pt x="140969" y="126868"/>
                  </a:cubicBezTo>
                  <a:close/>
                  <a:moveTo>
                    <a:pt x="112774" y="112774"/>
                  </a:moveTo>
                  <a:lnTo>
                    <a:pt x="28194" y="112774"/>
                  </a:lnTo>
                  <a:lnTo>
                    <a:pt x="28194" y="28194"/>
                  </a:lnTo>
                  <a:lnTo>
                    <a:pt x="112774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1E5A3A4-387C-7A31-9721-EEA271EEDEF9}"/>
                </a:ext>
              </a:extLst>
            </p:cNvPr>
            <p:cNvSpPr/>
            <p:nvPr/>
          </p:nvSpPr>
          <p:spPr>
            <a:xfrm>
              <a:off x="2665686" y="4349713"/>
              <a:ext cx="98678" cy="28193"/>
            </a:xfrm>
            <a:custGeom>
              <a:avLst/>
              <a:gdLst>
                <a:gd name="connsiteX0" fmla="*/ 0 w 98678"/>
                <a:gd name="connsiteY0" fmla="*/ 0 h 28193"/>
                <a:gd name="connsiteX1" fmla="*/ 98678 w 98678"/>
                <a:gd name="connsiteY1" fmla="*/ 0 h 28193"/>
                <a:gd name="connsiteX2" fmla="*/ 98678 w 98678"/>
                <a:gd name="connsiteY2" fmla="*/ 28194 h 28193"/>
                <a:gd name="connsiteX3" fmla="*/ 0 w 98678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678" h="28193">
                  <a:moveTo>
                    <a:pt x="0" y="0"/>
                  </a:moveTo>
                  <a:lnTo>
                    <a:pt x="98678" y="0"/>
                  </a:lnTo>
                  <a:lnTo>
                    <a:pt x="98678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8EA93D8-74BC-04CB-E4B7-D7949BB3C10C}"/>
                </a:ext>
              </a:extLst>
            </p:cNvPr>
            <p:cNvSpPr/>
            <p:nvPr/>
          </p:nvSpPr>
          <p:spPr>
            <a:xfrm>
              <a:off x="2665686" y="4406097"/>
              <a:ext cx="239642" cy="28197"/>
            </a:xfrm>
            <a:custGeom>
              <a:avLst/>
              <a:gdLst>
                <a:gd name="connsiteX0" fmla="*/ 0 w 239642"/>
                <a:gd name="connsiteY0" fmla="*/ 0 h 28197"/>
                <a:gd name="connsiteX1" fmla="*/ 239643 w 239642"/>
                <a:gd name="connsiteY1" fmla="*/ 0 h 28197"/>
                <a:gd name="connsiteX2" fmla="*/ 239643 w 239642"/>
                <a:gd name="connsiteY2" fmla="*/ 28197 h 28197"/>
                <a:gd name="connsiteX3" fmla="*/ 0 w 239642"/>
                <a:gd name="connsiteY3" fmla="*/ 28197 h 28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642" h="28197">
                  <a:moveTo>
                    <a:pt x="0" y="0"/>
                  </a:moveTo>
                  <a:lnTo>
                    <a:pt x="239643" y="0"/>
                  </a:lnTo>
                  <a:lnTo>
                    <a:pt x="239643" y="28197"/>
                  </a:lnTo>
                  <a:lnTo>
                    <a:pt x="0" y="28197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3762AA3-556C-01F2-FD00-D863B19DD929}"/>
                </a:ext>
              </a:extLst>
            </p:cNvPr>
            <p:cNvSpPr/>
            <p:nvPr/>
          </p:nvSpPr>
          <p:spPr>
            <a:xfrm>
              <a:off x="2665686" y="4462488"/>
              <a:ext cx="126868" cy="28193"/>
            </a:xfrm>
            <a:custGeom>
              <a:avLst/>
              <a:gdLst>
                <a:gd name="connsiteX0" fmla="*/ 0 w 126868"/>
                <a:gd name="connsiteY0" fmla="*/ 0 h 28193"/>
                <a:gd name="connsiteX1" fmla="*/ 126868 w 126868"/>
                <a:gd name="connsiteY1" fmla="*/ 0 h 28193"/>
                <a:gd name="connsiteX2" fmla="*/ 126868 w 126868"/>
                <a:gd name="connsiteY2" fmla="*/ 28194 h 28193"/>
                <a:gd name="connsiteX3" fmla="*/ 0 w 126868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68" h="28193">
                  <a:moveTo>
                    <a:pt x="0" y="0"/>
                  </a:moveTo>
                  <a:lnTo>
                    <a:pt x="126868" y="0"/>
                  </a:lnTo>
                  <a:lnTo>
                    <a:pt x="126868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7807B2C-4E92-BCA4-CE96-0A9688AF4769}"/>
                </a:ext>
              </a:extLst>
            </p:cNvPr>
            <p:cNvSpPr/>
            <p:nvPr/>
          </p:nvSpPr>
          <p:spPr>
            <a:xfrm>
              <a:off x="2820748" y="4462488"/>
              <a:ext cx="84580" cy="28193"/>
            </a:xfrm>
            <a:custGeom>
              <a:avLst/>
              <a:gdLst>
                <a:gd name="connsiteX0" fmla="*/ 0 w 84580"/>
                <a:gd name="connsiteY0" fmla="*/ 0 h 28193"/>
                <a:gd name="connsiteX1" fmla="*/ 84581 w 84580"/>
                <a:gd name="connsiteY1" fmla="*/ 0 h 28193"/>
                <a:gd name="connsiteX2" fmla="*/ 84581 w 84580"/>
                <a:gd name="connsiteY2" fmla="*/ 28194 h 28193"/>
                <a:gd name="connsiteX3" fmla="*/ 0 w 84580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0" h="28193">
                  <a:moveTo>
                    <a:pt x="0" y="0"/>
                  </a:moveTo>
                  <a:lnTo>
                    <a:pt x="84581" y="0"/>
                  </a:lnTo>
                  <a:lnTo>
                    <a:pt x="84581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FE5367C-72C5-EE67-126E-D05B1A60B4B5}"/>
                </a:ext>
              </a:extLst>
            </p:cNvPr>
            <p:cNvSpPr/>
            <p:nvPr/>
          </p:nvSpPr>
          <p:spPr>
            <a:xfrm>
              <a:off x="2496517" y="4532972"/>
              <a:ext cx="140968" cy="140971"/>
            </a:xfrm>
            <a:custGeom>
              <a:avLst/>
              <a:gdLst>
                <a:gd name="connsiteX0" fmla="*/ 140969 w 140968"/>
                <a:gd name="connsiteY0" fmla="*/ 14093 h 140971"/>
                <a:gd name="connsiteX1" fmla="*/ 126875 w 140968"/>
                <a:gd name="connsiteY1" fmla="*/ 0 h 140971"/>
                <a:gd name="connsiteX2" fmla="*/ 14100 w 140968"/>
                <a:gd name="connsiteY2" fmla="*/ 0 h 140971"/>
                <a:gd name="connsiteX3" fmla="*/ 0 w 140968"/>
                <a:gd name="connsiteY3" fmla="*/ 14093 h 140971"/>
                <a:gd name="connsiteX4" fmla="*/ 0 w 140968"/>
                <a:gd name="connsiteY4" fmla="*/ 126871 h 140971"/>
                <a:gd name="connsiteX5" fmla="*/ 14100 w 140968"/>
                <a:gd name="connsiteY5" fmla="*/ 140972 h 140971"/>
                <a:gd name="connsiteX6" fmla="*/ 126875 w 140968"/>
                <a:gd name="connsiteY6" fmla="*/ 140972 h 140971"/>
                <a:gd name="connsiteX7" fmla="*/ 140969 w 140968"/>
                <a:gd name="connsiteY7" fmla="*/ 126871 h 140971"/>
                <a:gd name="connsiteX8" fmla="*/ 112774 w 140968"/>
                <a:gd name="connsiteY8" fmla="*/ 112778 h 140971"/>
                <a:gd name="connsiteX9" fmla="*/ 28194 w 140968"/>
                <a:gd name="connsiteY9" fmla="*/ 112778 h 140971"/>
                <a:gd name="connsiteX10" fmla="*/ 28194 w 140968"/>
                <a:gd name="connsiteY10" fmla="*/ 28190 h 140971"/>
                <a:gd name="connsiteX11" fmla="*/ 112774 w 140968"/>
                <a:gd name="connsiteY11" fmla="*/ 28190 h 14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68" h="140971">
                  <a:moveTo>
                    <a:pt x="140969" y="14093"/>
                  </a:moveTo>
                  <a:cubicBezTo>
                    <a:pt x="140969" y="6312"/>
                    <a:pt x="134664" y="0"/>
                    <a:pt x="126875" y="0"/>
                  </a:cubicBezTo>
                  <a:lnTo>
                    <a:pt x="14100" y="0"/>
                  </a:lnTo>
                  <a:cubicBezTo>
                    <a:pt x="6312" y="0"/>
                    <a:pt x="0" y="6312"/>
                    <a:pt x="0" y="14093"/>
                  </a:cubicBezTo>
                  <a:lnTo>
                    <a:pt x="0" y="126871"/>
                  </a:lnTo>
                  <a:cubicBezTo>
                    <a:pt x="0" y="134657"/>
                    <a:pt x="6312" y="140972"/>
                    <a:pt x="14100" y="140972"/>
                  </a:cubicBezTo>
                  <a:lnTo>
                    <a:pt x="126875" y="140972"/>
                  </a:lnTo>
                  <a:cubicBezTo>
                    <a:pt x="134664" y="140972"/>
                    <a:pt x="140969" y="134657"/>
                    <a:pt x="140969" y="126871"/>
                  </a:cubicBezTo>
                  <a:close/>
                  <a:moveTo>
                    <a:pt x="112774" y="112778"/>
                  </a:moveTo>
                  <a:lnTo>
                    <a:pt x="28194" y="112778"/>
                  </a:lnTo>
                  <a:lnTo>
                    <a:pt x="28194" y="28190"/>
                  </a:lnTo>
                  <a:lnTo>
                    <a:pt x="112774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35760DA-E706-7BCC-D914-F0815ED3816C}"/>
                </a:ext>
              </a:extLst>
            </p:cNvPr>
            <p:cNvSpPr/>
            <p:nvPr/>
          </p:nvSpPr>
          <p:spPr>
            <a:xfrm>
              <a:off x="2665686" y="4532972"/>
              <a:ext cx="98678" cy="28189"/>
            </a:xfrm>
            <a:custGeom>
              <a:avLst/>
              <a:gdLst>
                <a:gd name="connsiteX0" fmla="*/ 0 w 98678"/>
                <a:gd name="connsiteY0" fmla="*/ 0 h 28189"/>
                <a:gd name="connsiteX1" fmla="*/ 98678 w 98678"/>
                <a:gd name="connsiteY1" fmla="*/ 0 h 28189"/>
                <a:gd name="connsiteX2" fmla="*/ 98678 w 98678"/>
                <a:gd name="connsiteY2" fmla="*/ 28190 h 28189"/>
                <a:gd name="connsiteX3" fmla="*/ 0 w 98678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678" h="28189">
                  <a:moveTo>
                    <a:pt x="0" y="0"/>
                  </a:moveTo>
                  <a:lnTo>
                    <a:pt x="98678" y="0"/>
                  </a:lnTo>
                  <a:lnTo>
                    <a:pt x="98678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58E9547-7C2D-196E-D735-80DFF4C9C607}"/>
                </a:ext>
              </a:extLst>
            </p:cNvPr>
            <p:cNvSpPr/>
            <p:nvPr/>
          </p:nvSpPr>
          <p:spPr>
            <a:xfrm>
              <a:off x="2665686" y="4589355"/>
              <a:ext cx="324219" cy="28200"/>
            </a:xfrm>
            <a:custGeom>
              <a:avLst/>
              <a:gdLst>
                <a:gd name="connsiteX0" fmla="*/ 0 w 324219"/>
                <a:gd name="connsiteY0" fmla="*/ 0 h 28200"/>
                <a:gd name="connsiteX1" fmla="*/ 324220 w 324219"/>
                <a:gd name="connsiteY1" fmla="*/ 0 h 28200"/>
                <a:gd name="connsiteX2" fmla="*/ 324220 w 324219"/>
                <a:gd name="connsiteY2" fmla="*/ 28201 h 28200"/>
                <a:gd name="connsiteX3" fmla="*/ 0 w 324219"/>
                <a:gd name="connsiteY3" fmla="*/ 28201 h 2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219" h="28200">
                  <a:moveTo>
                    <a:pt x="0" y="0"/>
                  </a:moveTo>
                  <a:lnTo>
                    <a:pt x="324220" y="0"/>
                  </a:lnTo>
                  <a:lnTo>
                    <a:pt x="324220" y="28201"/>
                  </a:lnTo>
                  <a:lnTo>
                    <a:pt x="0" y="28201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7AB5115-1764-C7BD-41B9-25CF0A39740B}"/>
                </a:ext>
              </a:extLst>
            </p:cNvPr>
            <p:cNvSpPr/>
            <p:nvPr/>
          </p:nvSpPr>
          <p:spPr>
            <a:xfrm>
              <a:off x="2665686" y="4645750"/>
              <a:ext cx="126868" cy="28193"/>
            </a:xfrm>
            <a:custGeom>
              <a:avLst/>
              <a:gdLst>
                <a:gd name="connsiteX0" fmla="*/ 0 w 126868"/>
                <a:gd name="connsiteY0" fmla="*/ 0 h 28193"/>
                <a:gd name="connsiteX1" fmla="*/ 126868 w 126868"/>
                <a:gd name="connsiteY1" fmla="*/ 0 h 28193"/>
                <a:gd name="connsiteX2" fmla="*/ 126868 w 126868"/>
                <a:gd name="connsiteY2" fmla="*/ 28194 h 28193"/>
                <a:gd name="connsiteX3" fmla="*/ 0 w 126868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68" h="28193">
                  <a:moveTo>
                    <a:pt x="0" y="0"/>
                  </a:moveTo>
                  <a:lnTo>
                    <a:pt x="126868" y="0"/>
                  </a:lnTo>
                  <a:lnTo>
                    <a:pt x="126868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801C0BA-BE2B-1D1D-ECA9-36DB8B95E310}"/>
                </a:ext>
              </a:extLst>
            </p:cNvPr>
            <p:cNvSpPr/>
            <p:nvPr/>
          </p:nvSpPr>
          <p:spPr>
            <a:xfrm>
              <a:off x="2820748" y="4645750"/>
              <a:ext cx="169157" cy="28193"/>
            </a:xfrm>
            <a:custGeom>
              <a:avLst/>
              <a:gdLst>
                <a:gd name="connsiteX0" fmla="*/ 0 w 169157"/>
                <a:gd name="connsiteY0" fmla="*/ 0 h 28193"/>
                <a:gd name="connsiteX1" fmla="*/ 169158 w 169157"/>
                <a:gd name="connsiteY1" fmla="*/ 0 h 28193"/>
                <a:gd name="connsiteX2" fmla="*/ 169158 w 169157"/>
                <a:gd name="connsiteY2" fmla="*/ 28194 h 28193"/>
                <a:gd name="connsiteX3" fmla="*/ 0 w 169157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57" h="28193">
                  <a:moveTo>
                    <a:pt x="0" y="0"/>
                  </a:moveTo>
                  <a:lnTo>
                    <a:pt x="169158" y="0"/>
                  </a:lnTo>
                  <a:lnTo>
                    <a:pt x="169158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D629A4D-13D0-ED31-A330-075E3B9186ED}"/>
                </a:ext>
              </a:extLst>
            </p:cNvPr>
            <p:cNvSpPr/>
            <p:nvPr/>
          </p:nvSpPr>
          <p:spPr>
            <a:xfrm>
              <a:off x="2496517" y="4716234"/>
              <a:ext cx="140968" cy="140965"/>
            </a:xfrm>
            <a:custGeom>
              <a:avLst/>
              <a:gdLst>
                <a:gd name="connsiteX0" fmla="*/ 126875 w 140968"/>
                <a:gd name="connsiteY0" fmla="*/ 0 h 140965"/>
                <a:gd name="connsiteX1" fmla="*/ 14100 w 140968"/>
                <a:gd name="connsiteY1" fmla="*/ 0 h 140965"/>
                <a:gd name="connsiteX2" fmla="*/ 0 w 140968"/>
                <a:gd name="connsiteY2" fmla="*/ 14093 h 140965"/>
                <a:gd name="connsiteX3" fmla="*/ 0 w 140968"/>
                <a:gd name="connsiteY3" fmla="*/ 126868 h 140965"/>
                <a:gd name="connsiteX4" fmla="*/ 14100 w 140968"/>
                <a:gd name="connsiteY4" fmla="*/ 140965 h 140965"/>
                <a:gd name="connsiteX5" fmla="*/ 126875 w 140968"/>
                <a:gd name="connsiteY5" fmla="*/ 140965 h 140965"/>
                <a:gd name="connsiteX6" fmla="*/ 140969 w 140968"/>
                <a:gd name="connsiteY6" fmla="*/ 126868 h 140965"/>
                <a:gd name="connsiteX7" fmla="*/ 140969 w 140968"/>
                <a:gd name="connsiteY7" fmla="*/ 14093 h 140965"/>
                <a:gd name="connsiteX8" fmla="*/ 126875 w 140968"/>
                <a:gd name="connsiteY8" fmla="*/ 0 h 140965"/>
                <a:gd name="connsiteX9" fmla="*/ 112774 w 140968"/>
                <a:gd name="connsiteY9" fmla="*/ 112775 h 140965"/>
                <a:gd name="connsiteX10" fmla="*/ 28194 w 140968"/>
                <a:gd name="connsiteY10" fmla="*/ 112775 h 140965"/>
                <a:gd name="connsiteX11" fmla="*/ 28194 w 140968"/>
                <a:gd name="connsiteY11" fmla="*/ 28190 h 140965"/>
                <a:gd name="connsiteX12" fmla="*/ 112774 w 140968"/>
                <a:gd name="connsiteY12" fmla="*/ 28190 h 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968" h="140965">
                  <a:moveTo>
                    <a:pt x="126875" y="0"/>
                  </a:moveTo>
                  <a:lnTo>
                    <a:pt x="14100" y="0"/>
                  </a:lnTo>
                  <a:cubicBezTo>
                    <a:pt x="6312" y="0"/>
                    <a:pt x="0" y="6312"/>
                    <a:pt x="0" y="14093"/>
                  </a:cubicBezTo>
                  <a:lnTo>
                    <a:pt x="0" y="126868"/>
                  </a:lnTo>
                  <a:cubicBezTo>
                    <a:pt x="0" y="134653"/>
                    <a:pt x="6312" y="140965"/>
                    <a:pt x="14100" y="140965"/>
                  </a:cubicBezTo>
                  <a:lnTo>
                    <a:pt x="126875" y="140965"/>
                  </a:lnTo>
                  <a:cubicBezTo>
                    <a:pt x="134664" y="140965"/>
                    <a:pt x="140969" y="134653"/>
                    <a:pt x="140969" y="126868"/>
                  </a:cubicBezTo>
                  <a:lnTo>
                    <a:pt x="140969" y="14093"/>
                  </a:lnTo>
                  <a:cubicBezTo>
                    <a:pt x="140969" y="6312"/>
                    <a:pt x="134664" y="0"/>
                    <a:pt x="126875" y="0"/>
                  </a:cubicBezTo>
                  <a:close/>
                  <a:moveTo>
                    <a:pt x="112774" y="112775"/>
                  </a:moveTo>
                  <a:lnTo>
                    <a:pt x="28194" y="112775"/>
                  </a:lnTo>
                  <a:lnTo>
                    <a:pt x="28194" y="28190"/>
                  </a:lnTo>
                  <a:lnTo>
                    <a:pt x="112774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871BD70-64EB-3A3E-FA95-604572D079CE}"/>
                </a:ext>
              </a:extLst>
            </p:cNvPr>
            <p:cNvSpPr/>
            <p:nvPr/>
          </p:nvSpPr>
          <p:spPr>
            <a:xfrm>
              <a:off x="2665686" y="4716234"/>
              <a:ext cx="98678" cy="28189"/>
            </a:xfrm>
            <a:custGeom>
              <a:avLst/>
              <a:gdLst>
                <a:gd name="connsiteX0" fmla="*/ 0 w 98678"/>
                <a:gd name="connsiteY0" fmla="*/ 0 h 28189"/>
                <a:gd name="connsiteX1" fmla="*/ 98678 w 98678"/>
                <a:gd name="connsiteY1" fmla="*/ 0 h 28189"/>
                <a:gd name="connsiteX2" fmla="*/ 98678 w 98678"/>
                <a:gd name="connsiteY2" fmla="*/ 28190 h 28189"/>
                <a:gd name="connsiteX3" fmla="*/ 0 w 98678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678" h="28189">
                  <a:moveTo>
                    <a:pt x="0" y="0"/>
                  </a:moveTo>
                  <a:lnTo>
                    <a:pt x="98678" y="0"/>
                  </a:lnTo>
                  <a:lnTo>
                    <a:pt x="98678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78FDA1F-D1B4-D55D-A94B-8C5B92AC1136}"/>
                </a:ext>
              </a:extLst>
            </p:cNvPr>
            <p:cNvSpPr/>
            <p:nvPr/>
          </p:nvSpPr>
          <p:spPr>
            <a:xfrm>
              <a:off x="2665686" y="4772618"/>
              <a:ext cx="324219" cy="28193"/>
            </a:xfrm>
            <a:custGeom>
              <a:avLst/>
              <a:gdLst>
                <a:gd name="connsiteX0" fmla="*/ 0 w 324219"/>
                <a:gd name="connsiteY0" fmla="*/ 0 h 28193"/>
                <a:gd name="connsiteX1" fmla="*/ 324220 w 324219"/>
                <a:gd name="connsiteY1" fmla="*/ 0 h 28193"/>
                <a:gd name="connsiteX2" fmla="*/ 324220 w 324219"/>
                <a:gd name="connsiteY2" fmla="*/ 28194 h 28193"/>
                <a:gd name="connsiteX3" fmla="*/ 0 w 324219"/>
                <a:gd name="connsiteY3" fmla="*/ 28194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219" h="28193">
                  <a:moveTo>
                    <a:pt x="0" y="0"/>
                  </a:moveTo>
                  <a:lnTo>
                    <a:pt x="324220" y="0"/>
                  </a:lnTo>
                  <a:lnTo>
                    <a:pt x="324220" y="28194"/>
                  </a:lnTo>
                  <a:lnTo>
                    <a:pt x="0" y="28194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4B1AF86-DD88-78C8-7D71-84DF9712D0CE}"/>
                </a:ext>
              </a:extLst>
            </p:cNvPr>
            <p:cNvSpPr/>
            <p:nvPr/>
          </p:nvSpPr>
          <p:spPr>
            <a:xfrm>
              <a:off x="2665686" y="4829009"/>
              <a:ext cx="126868" cy="28189"/>
            </a:xfrm>
            <a:custGeom>
              <a:avLst/>
              <a:gdLst>
                <a:gd name="connsiteX0" fmla="*/ 0 w 126868"/>
                <a:gd name="connsiteY0" fmla="*/ 0 h 28189"/>
                <a:gd name="connsiteX1" fmla="*/ 126868 w 126868"/>
                <a:gd name="connsiteY1" fmla="*/ 0 h 28189"/>
                <a:gd name="connsiteX2" fmla="*/ 126868 w 126868"/>
                <a:gd name="connsiteY2" fmla="*/ 28190 h 28189"/>
                <a:gd name="connsiteX3" fmla="*/ 0 w 126868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68" h="28189">
                  <a:moveTo>
                    <a:pt x="0" y="0"/>
                  </a:moveTo>
                  <a:lnTo>
                    <a:pt x="126868" y="0"/>
                  </a:lnTo>
                  <a:lnTo>
                    <a:pt x="126868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4AC8552-D653-15AA-3BA2-1B9C6A3997E6}"/>
                </a:ext>
              </a:extLst>
            </p:cNvPr>
            <p:cNvSpPr/>
            <p:nvPr/>
          </p:nvSpPr>
          <p:spPr>
            <a:xfrm>
              <a:off x="2820748" y="4829009"/>
              <a:ext cx="169157" cy="28189"/>
            </a:xfrm>
            <a:custGeom>
              <a:avLst/>
              <a:gdLst>
                <a:gd name="connsiteX0" fmla="*/ 0 w 169157"/>
                <a:gd name="connsiteY0" fmla="*/ 0 h 28189"/>
                <a:gd name="connsiteX1" fmla="*/ 169158 w 169157"/>
                <a:gd name="connsiteY1" fmla="*/ 0 h 28189"/>
                <a:gd name="connsiteX2" fmla="*/ 169158 w 169157"/>
                <a:gd name="connsiteY2" fmla="*/ 28190 h 28189"/>
                <a:gd name="connsiteX3" fmla="*/ 0 w 169157"/>
                <a:gd name="connsiteY3" fmla="*/ 28190 h 2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57" h="28189">
                  <a:moveTo>
                    <a:pt x="0" y="0"/>
                  </a:moveTo>
                  <a:lnTo>
                    <a:pt x="169158" y="0"/>
                  </a:lnTo>
                  <a:lnTo>
                    <a:pt x="169158" y="28190"/>
                  </a:lnTo>
                  <a:lnTo>
                    <a:pt x="0" y="28190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940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CDB76F7B-8831-B5F6-B241-C028945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zh-CN" altLang="en-US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F1E42E6-8821-F496-D965-C45005E098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/>
              <a:t>ENYER TITLE</a:t>
            </a:r>
            <a:endParaRPr lang="en-US" altLang="zh-CN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6A1ECAE-AD63-2429-71F8-5CB18FCA7C0A}"/>
              </a:ext>
            </a:extLst>
          </p:cNvPr>
          <p:cNvSpPr/>
          <p:nvPr/>
        </p:nvSpPr>
        <p:spPr>
          <a:xfrm>
            <a:off x="645616" y="3615716"/>
            <a:ext cx="2351454" cy="24384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chemeClr val="accent4">
                <a:lumMod val="75000"/>
                <a:alpha val="10000"/>
              </a:schemeClr>
            </a:outerShdw>
          </a:effectLst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40974A1-0902-7614-E3BC-C3ED086303DC}"/>
              </a:ext>
            </a:extLst>
          </p:cNvPr>
          <p:cNvSpPr/>
          <p:nvPr/>
        </p:nvSpPr>
        <p:spPr>
          <a:xfrm>
            <a:off x="3502630" y="3104316"/>
            <a:ext cx="2351454" cy="29498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chemeClr val="accent4">
                <a:lumMod val="75000"/>
                <a:alpha val="10000"/>
              </a:schemeClr>
            </a:outerShdw>
          </a:effectLst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C087BB5-599E-DE54-0318-60DFE2B356DD}"/>
              </a:ext>
            </a:extLst>
          </p:cNvPr>
          <p:cNvSpPr/>
          <p:nvPr/>
        </p:nvSpPr>
        <p:spPr>
          <a:xfrm>
            <a:off x="6359644" y="2644723"/>
            <a:ext cx="2351454" cy="3461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chemeClr val="accent5">
                <a:lumMod val="50000"/>
                <a:alpha val="10000"/>
              </a:schemeClr>
            </a:outerShdw>
          </a:effectLst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0A86BC7-B829-832D-C69C-DF83B0C36CA4}"/>
              </a:ext>
            </a:extLst>
          </p:cNvPr>
          <p:cNvSpPr/>
          <p:nvPr/>
        </p:nvSpPr>
        <p:spPr>
          <a:xfrm>
            <a:off x="9216659" y="2066629"/>
            <a:ext cx="2351454" cy="3987487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chemeClr val="accent4">
                <a:lumMod val="75000"/>
                <a:alpha val="10000"/>
              </a:schemeClr>
            </a:outerShdw>
          </a:effectLst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4CFE44-EFDA-00A2-259E-41435D11A1B7}"/>
              </a:ext>
            </a:extLst>
          </p:cNvPr>
          <p:cNvSpPr txBox="1"/>
          <p:nvPr/>
        </p:nvSpPr>
        <p:spPr>
          <a:xfrm>
            <a:off x="789593" y="4156302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3500000" scaled="1"/>
                </a:gradFill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03FC022-ECA9-5DB4-38C4-6D6AB1A64D8B}"/>
              </a:ext>
            </a:extLst>
          </p:cNvPr>
          <p:cNvSpPr txBox="1"/>
          <p:nvPr/>
        </p:nvSpPr>
        <p:spPr>
          <a:xfrm>
            <a:off x="803702" y="4568120"/>
            <a:ext cx="2035282" cy="1194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，进行复制粘贴。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4FCDCE-63C3-2D86-6A43-0C2BDBB1F2CF}"/>
              </a:ext>
            </a:extLst>
          </p:cNvPr>
          <p:cNvSpPr txBox="1"/>
          <p:nvPr/>
        </p:nvSpPr>
        <p:spPr>
          <a:xfrm>
            <a:off x="3646607" y="3637229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3500000" scaled="1"/>
                </a:gradFill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D8B68B-9D06-5156-5C74-44B8507E48D2}"/>
              </a:ext>
            </a:extLst>
          </p:cNvPr>
          <p:cNvSpPr txBox="1"/>
          <p:nvPr/>
        </p:nvSpPr>
        <p:spPr>
          <a:xfrm>
            <a:off x="3660716" y="4049047"/>
            <a:ext cx="2035282" cy="17548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，进行复制粘贴。如果不行，可以选中文本框，点击右键，进行复制粘贴。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387739-F0BC-205B-BCC6-1E841C1DE002}"/>
              </a:ext>
            </a:extLst>
          </p:cNvPr>
          <p:cNvSpPr txBox="1"/>
          <p:nvPr/>
        </p:nvSpPr>
        <p:spPr>
          <a:xfrm>
            <a:off x="6503621" y="3177691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DC732C"/>
                    </a:gs>
                    <a:gs pos="100000">
                      <a:srgbClr val="E59863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16200000" scaled="1"/>
                </a:gradFill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28D6389-B0BF-AA7C-2647-140BC0761F85}"/>
              </a:ext>
            </a:extLst>
          </p:cNvPr>
          <p:cNvSpPr txBox="1"/>
          <p:nvPr/>
        </p:nvSpPr>
        <p:spPr>
          <a:xfrm>
            <a:off x="6517730" y="3589509"/>
            <a:ext cx="2035282" cy="17548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此处输入您的内容，可以点击键盘“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ctrl”+“c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和“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ctrl”+“v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，进行复制粘贴。如果不行，可以选中文本框，点击右键，进行复制粘贴。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5EF2BD-5A23-2F49-977E-19ED79D5877A}"/>
              </a:ext>
            </a:extLst>
          </p:cNvPr>
          <p:cNvSpPr txBox="1"/>
          <p:nvPr/>
        </p:nvSpPr>
        <p:spPr>
          <a:xfrm>
            <a:off x="9360636" y="2598727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3500000" scaled="1"/>
                </a:gradFill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A179478-1163-E008-095E-85002B27B509}"/>
              </a:ext>
            </a:extLst>
          </p:cNvPr>
          <p:cNvSpPr txBox="1"/>
          <p:nvPr/>
        </p:nvSpPr>
        <p:spPr>
          <a:xfrm>
            <a:off x="9374745" y="3010545"/>
            <a:ext cx="2035282" cy="17548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此处输入您的内容，可以点击键盘“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ctrl”+“c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和“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ctrl”+“v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，进行复制粘贴。如果不行，可以选中文本框，点击右键，进行复制粘贴。</a:t>
            </a: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C4F06FDA-8FBA-60CF-4045-A79E0AB73940}"/>
              </a:ext>
            </a:extLst>
          </p:cNvPr>
          <p:cNvSpPr/>
          <p:nvPr/>
        </p:nvSpPr>
        <p:spPr>
          <a:xfrm>
            <a:off x="918628" y="3418087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81000">
                <a:schemeClr val="accent3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7C8C4D7C-FDF0-FAB7-90E3-0228C8D193B1}"/>
              </a:ext>
            </a:extLst>
          </p:cNvPr>
          <p:cNvSpPr/>
          <p:nvPr/>
        </p:nvSpPr>
        <p:spPr>
          <a:xfrm>
            <a:off x="3775642" y="2906219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81000">
                <a:schemeClr val="accent3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3FF3B337-D3CC-AF9C-1EED-7254D302B249}"/>
              </a:ext>
            </a:extLst>
          </p:cNvPr>
          <p:cNvSpPr/>
          <p:nvPr/>
        </p:nvSpPr>
        <p:spPr>
          <a:xfrm>
            <a:off x="9489671" y="1865460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81000">
                <a:schemeClr val="accent3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1737855C-34C6-E7B7-57F3-1D25663CBB73}"/>
              </a:ext>
            </a:extLst>
          </p:cNvPr>
          <p:cNvSpPr/>
          <p:nvPr/>
        </p:nvSpPr>
        <p:spPr>
          <a:xfrm>
            <a:off x="6632656" y="2443554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000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lin ang="14400000" scaled="0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B614902-C966-52A0-60D5-F4FE07D2CDE8}"/>
              </a:ext>
            </a:extLst>
          </p:cNvPr>
          <p:cNvSpPr txBox="1"/>
          <p:nvPr/>
        </p:nvSpPr>
        <p:spPr>
          <a:xfrm>
            <a:off x="1020127" y="3486203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M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TATR 01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30BED2E-1178-B660-034C-653ACA3B7660}"/>
              </a:ext>
            </a:extLst>
          </p:cNvPr>
          <p:cNvSpPr txBox="1"/>
          <p:nvPr/>
        </p:nvSpPr>
        <p:spPr>
          <a:xfrm>
            <a:off x="3877141" y="2974335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02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44AB030-4D7A-CC66-DA6F-41574C294205}"/>
              </a:ext>
            </a:extLst>
          </p:cNvPr>
          <p:cNvSpPr txBox="1"/>
          <p:nvPr/>
        </p:nvSpPr>
        <p:spPr>
          <a:xfrm>
            <a:off x="6734155" y="2511670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M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TATR 03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D20B22-B0F3-4B58-080E-96D9DADA1956}"/>
              </a:ext>
            </a:extLst>
          </p:cNvPr>
          <p:cNvSpPr txBox="1"/>
          <p:nvPr/>
        </p:nvSpPr>
        <p:spPr>
          <a:xfrm>
            <a:off x="9591170" y="1933576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04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ACCC07A-49F7-8DF2-AD47-61ED735CE482}"/>
              </a:ext>
            </a:extLst>
          </p:cNvPr>
          <p:cNvSpPr/>
          <p:nvPr/>
        </p:nvSpPr>
        <p:spPr>
          <a:xfrm>
            <a:off x="-48812" y="3091293"/>
            <a:ext cx="1283196" cy="1283196"/>
          </a:xfrm>
          <a:prstGeom prst="ellipse">
            <a:avLst/>
          </a:prstGeom>
          <a:gradFill flip="none" rotWithShape="1">
            <a:gsLst>
              <a:gs pos="1000">
                <a:schemeClr val="accent3">
                  <a:alpha val="0"/>
                </a:schemeClr>
              </a:gs>
              <a:gs pos="100000">
                <a:schemeClr val="accent3">
                  <a:alpha val="25000"/>
                </a:scheme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3EA8E18-8A8C-E324-77C1-4440C7850FF6}"/>
              </a:ext>
            </a:extLst>
          </p:cNvPr>
          <p:cNvSpPr/>
          <p:nvPr/>
        </p:nvSpPr>
        <p:spPr>
          <a:xfrm>
            <a:off x="8476176" y="2316692"/>
            <a:ext cx="603977" cy="603977"/>
          </a:xfrm>
          <a:prstGeom prst="ellipse">
            <a:avLst/>
          </a:prstGeom>
          <a:gradFill flip="none" rotWithShape="1">
            <a:gsLst>
              <a:gs pos="1000">
                <a:schemeClr val="accent3">
                  <a:alpha val="0"/>
                </a:schemeClr>
              </a:gs>
              <a:gs pos="100000">
                <a:schemeClr val="accent4">
                  <a:alpha val="75000"/>
                </a:scheme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860E645-5BBE-9CF7-8579-56D9F977E0BD}"/>
              </a:ext>
            </a:extLst>
          </p:cNvPr>
          <p:cNvSpPr/>
          <p:nvPr/>
        </p:nvSpPr>
        <p:spPr>
          <a:xfrm>
            <a:off x="2787011" y="1839577"/>
            <a:ext cx="603977" cy="603977"/>
          </a:xfrm>
          <a:prstGeom prst="ellipse">
            <a:avLst/>
          </a:prstGeom>
          <a:gradFill flip="none" rotWithShape="1">
            <a:gsLst>
              <a:gs pos="100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M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0124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30512"/>
  <p:tag name="SHADOWSIZE" val="99"/>
</p:tagLst>
</file>

<file path=ppt/theme/theme1.xml><?xml version="1.0" encoding="utf-8"?>
<a:theme xmlns:a="http://schemas.openxmlformats.org/drawingml/2006/main" name="51PPT模板网，www.51pptmoban.com">
  <a:themeElements>
    <a:clrScheme name="自定义 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699"/>
      </a:accent1>
      <a:accent2>
        <a:srgbClr val="FFF2CC"/>
      </a:accent2>
      <a:accent3>
        <a:srgbClr val="FFC538"/>
      </a:accent3>
      <a:accent4>
        <a:srgbClr val="FFC000"/>
      </a:accent4>
      <a:accent5>
        <a:srgbClr val="146AB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2320</Words>
  <Application>Microsoft Office PowerPoint</Application>
  <PresentationFormat>宽屏</PresentationFormat>
  <Paragraphs>282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HarmonyOS Sans SC Light</vt:lpstr>
      <vt:lpstr>OPPOSans B</vt:lpstr>
      <vt:lpstr>OPPOSans H</vt:lpstr>
      <vt:lpstr>OPPOSans R</vt:lpstr>
      <vt:lpstr>阿里巴巴普惠体 2.0 55 Regular</vt:lpstr>
      <vt:lpstr>阿里巴巴普惠体 2.0 65 Medium</vt:lpstr>
      <vt:lpstr>等线</vt:lpstr>
      <vt:lpstr>微软雅黑</vt:lpstr>
      <vt:lpstr>Arial</vt:lpstr>
      <vt:lpstr>51PPT模板网，www.51pptmoban.com</vt:lpstr>
      <vt:lpstr>PowerPoint 演示文稿</vt:lpstr>
      <vt:lpstr>PowerPoint 演示文稿</vt:lpstr>
      <vt:lpstr>PowerPoint 演示文稿</vt:lpstr>
      <vt:lpstr>输入标题</vt:lpstr>
      <vt:lpstr>输入标题</vt:lpstr>
      <vt:lpstr>输入标题</vt:lpstr>
      <vt:lpstr>PowerPoint 演示文稿</vt:lpstr>
      <vt:lpstr>输入标题</vt:lpstr>
      <vt:lpstr>输入标题</vt:lpstr>
      <vt:lpstr>输入标题</vt:lpstr>
      <vt:lpstr>输入标题</vt:lpstr>
      <vt:lpstr>PowerPoint 演示文稿</vt:lpstr>
      <vt:lpstr>输入标题</vt:lpstr>
      <vt:lpstr>输入标题</vt:lpstr>
      <vt:lpstr>输入标题</vt:lpstr>
      <vt:lpstr>输入标题</vt:lpstr>
      <vt:lpstr>输入标题</vt:lpstr>
      <vt:lpstr>输入标题</vt:lpstr>
      <vt:lpstr>输入标题</vt:lpstr>
      <vt:lpstr>PowerPoint 演示文稿</vt:lpstr>
      <vt:lpstr>输入标题</vt:lpstr>
      <vt:lpstr>输入标题</vt:lpstr>
      <vt:lpstr>输入标题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物流运输行业工作汇报ppt模板</dc:title>
  <dc:creator>黎若惜</dc:creator>
  <cp:keywords>www.51pptmoban.com</cp:keywords>
  <dc:description>51PPT模板网 唯一访问网址：www.51pptmoban.com</dc:description>
  <cp:lastModifiedBy>Power user</cp:lastModifiedBy>
  <cp:revision>34</cp:revision>
  <dcterms:created xsi:type="dcterms:W3CDTF">2023-03-23T07:14:17Z</dcterms:created>
  <dcterms:modified xsi:type="dcterms:W3CDTF">2023-04-03T01:15:43Z</dcterms:modified>
</cp:coreProperties>
</file>