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7" r:id="rId2"/>
    <p:sldId id="310" r:id="rId3"/>
    <p:sldId id="311" r:id="rId4"/>
    <p:sldId id="317" r:id="rId5"/>
    <p:sldId id="313" r:id="rId6"/>
    <p:sldId id="314" r:id="rId7"/>
    <p:sldId id="315" r:id="rId8"/>
    <p:sldId id="319" r:id="rId9"/>
    <p:sldId id="318" r:id="rId10"/>
    <p:sldId id="316" r:id="rId11"/>
    <p:sldId id="320" r:id="rId12"/>
    <p:sldId id="322" r:id="rId13"/>
    <p:sldId id="323" r:id="rId14"/>
    <p:sldId id="321" r:id="rId15"/>
    <p:sldId id="324" r:id="rId16"/>
    <p:sldId id="325" r:id="rId17"/>
    <p:sldId id="326" r:id="rId18"/>
    <p:sldId id="328" r:id="rId19"/>
    <p:sldId id="327" r:id="rId20"/>
    <p:sldId id="329" r:id="rId21"/>
    <p:sldId id="330" r:id="rId22"/>
    <p:sldId id="331" r:id="rId23"/>
    <p:sldId id="332" r:id="rId24"/>
    <p:sldId id="334" r:id="rId25"/>
    <p:sldId id="33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06" userDrawn="1">
          <p15:clr>
            <a:srgbClr val="A4A3A4"/>
          </p15:clr>
        </p15:guide>
        <p15:guide id="3" orient="horz" pos="2183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1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402"/>
    <a:srgbClr val="019CD8"/>
    <a:srgbClr val="FAD004"/>
    <a:srgbClr val="FA7596"/>
    <a:srgbClr val="A6C0A4"/>
    <a:srgbClr val="56AB00"/>
    <a:srgbClr val="FACF04"/>
    <a:srgbClr val="FFD0A1"/>
    <a:srgbClr val="A15102"/>
    <a:srgbClr val="865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1" autoAdjust="0"/>
    <p:restoredTop sz="96412" autoAdjust="0"/>
  </p:normalViewPr>
  <p:slideViewPr>
    <p:cSldViewPr snapToGrid="0" showGuides="1">
      <p:cViewPr varScale="1">
        <p:scale>
          <a:sx n="105" d="100"/>
          <a:sy n="105" d="100"/>
        </p:scale>
        <p:origin x="120" y="342"/>
      </p:cViewPr>
      <p:guideLst>
        <p:guide pos="506"/>
        <p:guide orient="horz" pos="2183"/>
        <p:guide pos="3840"/>
        <p:guide pos="7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pPr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533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5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363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13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938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53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29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00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32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97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34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114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40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51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909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50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580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2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51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52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999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024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357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86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40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4739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9895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pPr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125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DB602F5-1C65-6342-832C-E9826F6FE226}"/>
              </a:ext>
            </a:extLst>
          </p:cNvPr>
          <p:cNvGrpSpPr/>
          <p:nvPr userDrawn="1"/>
        </p:nvGrpSpPr>
        <p:grpSpPr>
          <a:xfrm>
            <a:off x="11583704" y="-313311"/>
            <a:ext cx="1337196" cy="2007994"/>
            <a:chOff x="242777" y="-280517"/>
            <a:chExt cx="1337196" cy="200799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EA79665-0956-BFBE-B59C-A78A0E3DD619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C922A5-1F2F-81F0-B45C-274BB6659A97}"/>
                </a:ext>
              </a:extLst>
            </p:cNvPr>
            <p:cNvSpPr/>
            <p:nvPr/>
          </p:nvSpPr>
          <p:spPr>
            <a:xfrm>
              <a:off x="315393" y="-280517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F50AFAA-0719-FC56-59A8-28F08E711DD6}"/>
              </a:ext>
            </a:extLst>
          </p:cNvPr>
          <p:cNvSpPr/>
          <p:nvPr userDrawn="1"/>
        </p:nvSpPr>
        <p:spPr>
          <a:xfrm>
            <a:off x="9271604" y="4666974"/>
            <a:ext cx="2920396" cy="2191026"/>
          </a:xfrm>
          <a:custGeom>
            <a:avLst/>
            <a:gdLst>
              <a:gd name="connsiteX0" fmla="*/ 2920396 w 2920396"/>
              <a:gd name="connsiteY0" fmla="*/ 0 h 2191026"/>
              <a:gd name="connsiteX1" fmla="*/ 2920396 w 2920396"/>
              <a:gd name="connsiteY1" fmla="*/ 2191026 h 2191026"/>
              <a:gd name="connsiteX2" fmla="*/ 1066910 w 2920396"/>
              <a:gd name="connsiteY2" fmla="*/ 2191026 h 2191026"/>
              <a:gd name="connsiteX3" fmla="*/ 1003005 w 2920396"/>
              <a:gd name="connsiteY3" fmla="*/ 2168434 h 2191026"/>
              <a:gd name="connsiteX4" fmla="*/ 0 w 2920396"/>
              <a:gd name="connsiteY4" fmla="*/ 1300548 h 2191026"/>
              <a:gd name="connsiteX5" fmla="*/ 2872154 w 2920396"/>
              <a:gd name="connsiteY5" fmla="*/ 5279 h 219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0396" h="2191026">
                <a:moveTo>
                  <a:pt x="2920396" y="0"/>
                </a:moveTo>
                <a:lnTo>
                  <a:pt x="2920396" y="2191026"/>
                </a:lnTo>
                <a:lnTo>
                  <a:pt x="1066910" y="2191026"/>
                </a:lnTo>
                <a:lnTo>
                  <a:pt x="1003005" y="2168434"/>
                </a:lnTo>
                <a:cubicBezTo>
                  <a:pt x="374723" y="1929447"/>
                  <a:pt x="0" y="1628079"/>
                  <a:pt x="0" y="1300548"/>
                </a:cubicBezTo>
                <a:cubicBezTo>
                  <a:pt x="0" y="718272"/>
                  <a:pt x="1184309" y="218682"/>
                  <a:pt x="2872154" y="5279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3F3E4E4-7376-36A2-2A46-8F6C921A646F}"/>
              </a:ext>
            </a:extLst>
          </p:cNvPr>
          <p:cNvSpPr/>
          <p:nvPr userDrawn="1"/>
        </p:nvSpPr>
        <p:spPr>
          <a:xfrm>
            <a:off x="6250584" y="5950231"/>
            <a:ext cx="5941416" cy="907769"/>
          </a:xfrm>
          <a:custGeom>
            <a:avLst/>
            <a:gdLst>
              <a:gd name="connsiteX0" fmla="*/ 3100396 w 5941416"/>
              <a:gd name="connsiteY0" fmla="*/ 0 h 907769"/>
              <a:gd name="connsiteX1" fmla="*/ 5797113 w 5941416"/>
              <a:gd name="connsiteY1" fmla="*/ 573399 h 907769"/>
              <a:gd name="connsiteX2" fmla="*/ 5941416 w 5941416"/>
              <a:gd name="connsiteY2" fmla="*/ 668389 h 907769"/>
              <a:gd name="connsiteX3" fmla="*/ 5941416 w 5941416"/>
              <a:gd name="connsiteY3" fmla="*/ 907769 h 907769"/>
              <a:gd name="connsiteX4" fmla="*/ 0 w 5941416"/>
              <a:gd name="connsiteY4" fmla="*/ 907769 h 907769"/>
              <a:gd name="connsiteX5" fmla="*/ 103835 w 5941416"/>
              <a:gd name="connsiteY5" fmla="*/ 794316 h 907769"/>
              <a:gd name="connsiteX6" fmla="*/ 3100396 w 5941416"/>
              <a:gd name="connsiteY6" fmla="*/ 0 h 90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1416" h="907769">
                <a:moveTo>
                  <a:pt x="3100396" y="0"/>
                </a:moveTo>
                <a:cubicBezTo>
                  <a:pt x="4222960" y="0"/>
                  <a:pt x="5212682" y="227451"/>
                  <a:pt x="5797113" y="573399"/>
                </a:cubicBezTo>
                <a:lnTo>
                  <a:pt x="5941416" y="668389"/>
                </a:lnTo>
                <a:lnTo>
                  <a:pt x="5941416" y="907769"/>
                </a:lnTo>
                <a:lnTo>
                  <a:pt x="0" y="907769"/>
                </a:lnTo>
                <a:lnTo>
                  <a:pt x="103835" y="794316"/>
                </a:lnTo>
                <a:cubicBezTo>
                  <a:pt x="597535" y="327530"/>
                  <a:pt x="1753320" y="0"/>
                  <a:pt x="3100396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7BC7442-10C6-C27F-D8B6-FE8B2CD4D0ED}"/>
              </a:ext>
            </a:extLst>
          </p:cNvPr>
          <p:cNvSpPr/>
          <p:nvPr userDrawn="1"/>
        </p:nvSpPr>
        <p:spPr>
          <a:xfrm>
            <a:off x="1" y="6136966"/>
            <a:ext cx="7426414" cy="721034"/>
          </a:xfrm>
          <a:custGeom>
            <a:avLst/>
            <a:gdLst>
              <a:gd name="connsiteX0" fmla="*/ 3556000 w 7426414"/>
              <a:gd name="connsiteY0" fmla="*/ 0 h 721034"/>
              <a:gd name="connsiteX1" fmla="*/ 7184777 w 7426414"/>
              <a:gd name="connsiteY1" fmla="*/ 606511 h 721034"/>
              <a:gd name="connsiteX2" fmla="*/ 7426414 w 7426414"/>
              <a:gd name="connsiteY2" fmla="*/ 721034 h 721034"/>
              <a:gd name="connsiteX3" fmla="*/ 0 w 7426414"/>
              <a:gd name="connsiteY3" fmla="*/ 721034 h 721034"/>
              <a:gd name="connsiteX4" fmla="*/ 0 w 7426414"/>
              <a:gd name="connsiteY4" fmla="*/ 578131 h 721034"/>
              <a:gd name="connsiteX5" fmla="*/ 230740 w 7426414"/>
              <a:gd name="connsiteY5" fmla="*/ 488155 h 721034"/>
              <a:gd name="connsiteX6" fmla="*/ 3556000 w 7426414"/>
              <a:gd name="connsiteY6" fmla="*/ 0 h 72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6414" h="721034">
                <a:moveTo>
                  <a:pt x="3556000" y="0"/>
                </a:moveTo>
                <a:cubicBezTo>
                  <a:pt x="5016920" y="0"/>
                  <a:pt x="6322246" y="236100"/>
                  <a:pt x="7184777" y="606511"/>
                </a:cubicBezTo>
                <a:lnTo>
                  <a:pt x="7426414" y="721034"/>
                </a:lnTo>
                <a:lnTo>
                  <a:pt x="0" y="721034"/>
                </a:lnTo>
                <a:lnTo>
                  <a:pt x="0" y="578131"/>
                </a:lnTo>
                <a:lnTo>
                  <a:pt x="230740" y="488155"/>
                </a:lnTo>
                <a:cubicBezTo>
                  <a:pt x="1081748" y="186549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5CFF94A-0CD2-EE94-3585-70B54189F5A1}"/>
              </a:ext>
            </a:extLst>
          </p:cNvPr>
          <p:cNvGrpSpPr/>
          <p:nvPr userDrawn="1"/>
        </p:nvGrpSpPr>
        <p:grpSpPr>
          <a:xfrm>
            <a:off x="408398" y="4377570"/>
            <a:ext cx="1504734" cy="2236272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7DA0CBF-D280-43E3-764C-A2A9023BD46B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4ABA7C8-15C3-7A42-B267-80A904AC6B62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AA7A972-085F-E236-D6EA-4F793B2FAC2F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81E4AF6-AC15-0417-A956-9B2AF5A69DA7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87F6A0F-23E0-29CB-19A9-8733D343F3D1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3C87685-BF78-B937-C553-ED8DB4FC7365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FDA8755-AFD6-C673-D4F9-3215E407D7C4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CD85172-287D-AED1-18E4-703A3F84C12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451CDD3-0CC4-20AA-5FAA-AA1765210292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82E9633-04BF-5973-91CB-C4EAC6D0C22D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1F06100-FFBD-2916-E49E-E2AC433E6604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A9A08F-BFF7-96F0-E200-BEFFAC556123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4D51803-4763-22EC-8579-296EF0F75516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9E968D-5BD0-A08B-1518-DC021D7D60D3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D690E6B-5C05-1525-80F1-E39668309BE7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C6AC0ED-B6F4-A291-3065-9D3C399F5A73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23F714D-020E-F1F1-C0C4-547A7E92A484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745A884-16A9-822B-5B95-0BF8CCD501DD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614E721-1330-4FFB-F715-379EB1454A40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22A4E99-C984-F1F1-5034-6CFB11A2B246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4585DDE-1D5C-7CCC-4845-080899C86D74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CFB2357-DF26-47BF-455D-6A8B683D38E7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B00789A-71F9-CEC2-92A9-1E2BB69E2E66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160674D-5BC4-5EA0-F14D-2A00E3C52CEC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5BE5A3B-F1D7-E770-0ACF-C2ED190AA7C1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123E0B9-2257-1063-BE50-970D2694ACD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3C88561-F61B-3467-6321-C7F5DD814C6E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F399F5-8C44-65F7-5D50-5A3CD2F37E58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435B471-477D-60EC-A90C-C98848190EA2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7A383BD-EAF1-8F21-0FE4-3EC3D5BF6A4A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1E44A91-4B40-EC3F-E66D-4D67282A661F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06F2EBE-768E-4344-76AB-BBB8E9D29611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E9FC997-8CCE-1978-5102-E2A5C791298E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286DD6D-AED1-5457-526C-58F9F496615E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06C037-2321-9536-6E21-4909B5270665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E96E14-7525-ABA6-418C-453F19082999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F965EB5-AD8F-68C1-CF49-5AED849EF95D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21ECA7A-E04D-B71A-5C5A-81B41DC32009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A8AF426-D9B7-BA35-FC2E-DDE9B0727154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D808D83-9E47-8472-2D60-38A02BACE69D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B0253EE-A74C-FC6A-07DA-9EC657167110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DB64E8-4069-26E4-1D7C-23E484B03D54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8E15EED-1C72-9EF4-4E5A-6CB039214AE2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30153C1-AFB9-9C5A-CE44-349F922CE7BF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97E7341-3411-16C2-BA4D-6F23597E5362}"/>
              </a:ext>
            </a:extLst>
          </p:cNvPr>
          <p:cNvSpPr/>
          <p:nvPr userDrawn="1"/>
        </p:nvSpPr>
        <p:spPr>
          <a:xfrm rot="1413879">
            <a:off x="1623303" y="4248757"/>
            <a:ext cx="718407" cy="707804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8B223F0-079E-F7E9-5251-B3C70BEA6BCA}"/>
              </a:ext>
            </a:extLst>
          </p:cNvPr>
          <p:cNvGrpSpPr/>
          <p:nvPr userDrawn="1"/>
        </p:nvGrpSpPr>
        <p:grpSpPr>
          <a:xfrm>
            <a:off x="3027181" y="5367503"/>
            <a:ext cx="491293" cy="316137"/>
            <a:chOff x="8851551" y="1631030"/>
            <a:chExt cx="491293" cy="31613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A251EA9-E8BF-5B20-342F-54B8F20B55A4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68AB907-04FB-7074-26BE-4279400FD726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AD4DA1F-7C04-89C6-38E8-87D76A9044D5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2470B47-3BC0-A75F-B7FE-BD64A79015F7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C0FE80B-D840-CF69-BDD3-8A8E0E1D4E0B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D492311-124B-1187-9E55-78DB58BACC52}"/>
              </a:ext>
            </a:extLst>
          </p:cNvPr>
          <p:cNvGrpSpPr/>
          <p:nvPr userDrawn="1"/>
        </p:nvGrpSpPr>
        <p:grpSpPr>
          <a:xfrm>
            <a:off x="8632209" y="5614532"/>
            <a:ext cx="852053" cy="462015"/>
            <a:chOff x="10304459" y="796215"/>
            <a:chExt cx="714128" cy="38722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FA27C89-41A8-7FD6-5ED0-F80A1A0A9CE6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62778B4-4450-8C4D-3242-54FD4CE1A0A0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BB5BFCB-ECAB-C941-917E-007BBE17483C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CC1E3FB-C427-A9C0-C68C-ACD4B559B2DF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91799FF-433C-70AD-B279-4204DA9FBECD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92BFAE1-FF36-B125-5056-163B34332461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A47D662-C1AB-81A4-87A7-FC35298AEA02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0EA3010-A397-DB46-E5D4-59945531BE03}"/>
              </a:ext>
            </a:extLst>
          </p:cNvPr>
          <p:cNvGrpSpPr/>
          <p:nvPr userDrawn="1"/>
        </p:nvGrpSpPr>
        <p:grpSpPr>
          <a:xfrm>
            <a:off x="10521049" y="-596096"/>
            <a:ext cx="962618" cy="901034"/>
            <a:chOff x="7511302" y="-421109"/>
            <a:chExt cx="1168735" cy="1093964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56F43EB-2963-CDC6-36EA-CBFE0DD4A40B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1EEAAEC-8BD0-E0ED-2C26-80485B4C763C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图形 310">
            <a:extLst>
              <a:ext uri="{FF2B5EF4-FFF2-40B4-BE49-F238E27FC236}">
                <a16:creationId xmlns:a16="http://schemas.microsoft.com/office/drawing/2014/main" id="{DC91C92F-F000-1ED0-1216-309F9894895B}"/>
              </a:ext>
            </a:extLst>
          </p:cNvPr>
          <p:cNvGrpSpPr/>
          <p:nvPr userDrawn="1"/>
        </p:nvGrpSpPr>
        <p:grpSpPr>
          <a:xfrm>
            <a:off x="4029816" y="5947157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0FB58BD-15D7-5160-BCF5-5BB79FB81933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49B8404-C017-08A4-13ED-1E165F5E7BF2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76F7974-37BE-3805-FB38-0087944AF144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C3D4D5D-E259-DCB9-7715-41F08BC6C3DA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9891033-48BE-52E7-902A-87DD8B69B32D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51AA152-ABC6-80FF-6BEB-D7E65D615E9E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1052341-49D4-984F-1D02-7FB9AD6F54D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9ECC387-3FCE-8273-F1EA-A795CC470D47}"/>
              </a:ext>
            </a:extLst>
          </p:cNvPr>
          <p:cNvGrpSpPr/>
          <p:nvPr userDrawn="1"/>
        </p:nvGrpSpPr>
        <p:grpSpPr>
          <a:xfrm>
            <a:off x="2100749" y="5225835"/>
            <a:ext cx="647552" cy="1024387"/>
            <a:chOff x="3812393" y="4241413"/>
            <a:chExt cx="828659" cy="1310887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5D4808C-60A5-79F6-A0EA-4B182341858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2" name="图形 310">
              <a:extLst>
                <a:ext uri="{FF2B5EF4-FFF2-40B4-BE49-F238E27FC236}">
                  <a16:creationId xmlns:a16="http://schemas.microsoft.com/office/drawing/2014/main" id="{AC3BA887-CCB3-79CC-5CF2-6F504AFAFBAE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A229878-5033-A370-D537-CCC44DD2F7BB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37A6C4D-78F9-26B6-A7D4-732D98437545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4C059E6-59C9-D56A-6EF6-8AFA76F266F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D1A6E4F-09FD-BBE5-33E9-09E39AA91501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A16E677-EE32-00D1-9C78-47DCA0E7A2FD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02F03B5-80F6-9544-4024-E19679E4134B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图形 310">
            <a:extLst>
              <a:ext uri="{FF2B5EF4-FFF2-40B4-BE49-F238E27FC236}">
                <a16:creationId xmlns:a16="http://schemas.microsoft.com/office/drawing/2014/main" id="{6C772531-EBA4-302C-9A69-BF3479FAF36C}"/>
              </a:ext>
            </a:extLst>
          </p:cNvPr>
          <p:cNvGrpSpPr/>
          <p:nvPr userDrawn="1"/>
        </p:nvGrpSpPr>
        <p:grpSpPr>
          <a:xfrm>
            <a:off x="2908662" y="5753259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64BB881-2197-F895-5051-002137D4B72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A46144E-B64B-E13A-FED1-35C3214838C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3423B7E-9BCC-EC31-CECD-CF38BA303522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3239F70-F016-D47B-79A7-3C55C90320F2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5CD0F66-E8D3-5BD7-4F63-D21009BC98A8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6BD4544-0B9D-C8FE-7370-AAEADFE8F682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C02FA59-9A65-75C9-8554-E6415D6F9599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图形 310">
            <a:extLst>
              <a:ext uri="{FF2B5EF4-FFF2-40B4-BE49-F238E27FC236}">
                <a16:creationId xmlns:a16="http://schemas.microsoft.com/office/drawing/2014/main" id="{DC2AC37A-313D-13AF-597E-A4511C7ED4D5}"/>
              </a:ext>
            </a:extLst>
          </p:cNvPr>
          <p:cNvGrpSpPr/>
          <p:nvPr userDrawn="1"/>
        </p:nvGrpSpPr>
        <p:grpSpPr>
          <a:xfrm>
            <a:off x="5323634" y="5841527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C47DFA1-6215-5EAC-50BE-07880CDB185D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1B81DF2-9201-5431-BA15-FF5BB7A2872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A0A6B76-7964-14C9-7DA2-661E5FC6871F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74A220A-B2B8-4073-2BAD-1792541F46B2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B0381B4-F072-B611-F41F-4BBDD0B82FE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AA52BA2-D0A7-792E-1F27-B05EA72D1C59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1443AE6-DF4C-538A-BBF6-79E83429BBF0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6016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F151C41-9E14-B2B5-B377-86F4C359B8D4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DDEC361-A5E1-AA15-3B66-207AB6A5DD04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D07472C-9A16-6145-0212-3CCAB15357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897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706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0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17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1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notesSlide" Target="../notesSlides/notesSlide20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slideLayout" Target="../slideLayouts/slideLayout5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image" Target="../media/image4.png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5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4.xml"/><Relationship Id="rId15" Type="http://schemas.openxmlformats.org/officeDocument/2006/relationships/image" Target="../media/image6.png"/><Relationship Id="rId10" Type="http://schemas.openxmlformats.org/officeDocument/2006/relationships/tags" Target="../tags/tag9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-511840" y="-383000"/>
            <a:ext cx="1402168" cy="1512456"/>
            <a:chOff x="242777" y="215021"/>
            <a:chExt cx="1402168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380365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52202" y="2798138"/>
            <a:ext cx="4527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865B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b="0" dirty="0">
                <a:solidFill>
                  <a:srgbClr val="A6C0A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children education template</a:t>
            </a:r>
            <a:endParaRPr lang="zh-CN" altLang="en-US" sz="2400" b="0" dirty="0">
              <a:solidFill>
                <a:srgbClr val="A6C0A4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95556" y="846059"/>
            <a:ext cx="3805446" cy="5655488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>
            <a:off x="3580031" y="288731"/>
            <a:ext cx="1890613" cy="1862710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D1EC2B8F-36EF-A443-4F14-879EFC6E73D7}"/>
              </a:ext>
            </a:extLst>
          </p:cNvPr>
          <p:cNvGrpSpPr/>
          <p:nvPr/>
        </p:nvGrpSpPr>
        <p:grpSpPr>
          <a:xfrm>
            <a:off x="9671688" y="567998"/>
            <a:ext cx="1727980" cy="943547"/>
            <a:chOff x="9066689" y="516382"/>
            <a:chExt cx="1026951" cy="560757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5F1624D-C3FC-37B9-97F2-AB8829F3836A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CDA7404-1118-68C2-F17F-01A9E8F95451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3D5AB58-42C0-FCE1-792F-E77AAF6AEBE3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6F0B042-CADC-1160-85B4-4B6DAC616519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0EB93F6-4CA4-1B82-40F5-981924E89378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5B60EA3-82CF-FE3F-06FC-0B877EDED25C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19BBBC4-E204-1BCD-2441-92355AD8E53B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11379558" y="236462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8917483" y="323382"/>
            <a:ext cx="714128" cy="387227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AE19410C-BD00-FB7C-BEB2-192ED482054E}"/>
              </a:ext>
            </a:extLst>
          </p:cNvPr>
          <p:cNvGrpSpPr/>
          <p:nvPr/>
        </p:nvGrpSpPr>
        <p:grpSpPr>
          <a:xfrm>
            <a:off x="5426103" y="3820170"/>
            <a:ext cx="4213787" cy="342544"/>
            <a:chOff x="4289813" y="5868701"/>
            <a:chExt cx="2274735" cy="342544"/>
          </a:xfrm>
        </p:grpSpPr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A2AAC0C6-9129-241F-9E69-AD46DF3939C5}"/>
                </a:ext>
              </a:extLst>
            </p:cNvPr>
            <p:cNvSpPr txBox="1"/>
            <p:nvPr/>
          </p:nvSpPr>
          <p:spPr>
            <a:xfrm>
              <a:off x="4289813" y="5868701"/>
              <a:ext cx="11917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 b="1">
                  <a:gradFill>
                    <a:gsLst>
                      <a:gs pos="0">
                        <a:srgbClr val="4D61FC"/>
                      </a:gs>
                      <a:gs pos="100000">
                        <a:srgbClr val="00B0F0"/>
                      </a:gs>
                    </a:gsLst>
                    <a:lin ang="16200000" scaled="1"/>
                  </a:gradFill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7ED3359C-ED68-BA0B-8F7E-990DDA6FC939}"/>
                </a:ext>
              </a:extLst>
            </p:cNvPr>
            <p:cNvSpPr txBox="1"/>
            <p:nvPr/>
          </p:nvSpPr>
          <p:spPr>
            <a:xfrm>
              <a:off x="5519030" y="5872691"/>
              <a:ext cx="1045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 b="1">
                  <a:gradFill>
                    <a:gsLst>
                      <a:gs pos="0">
                        <a:srgbClr val="4D61FC"/>
                      </a:gs>
                      <a:gs pos="100000">
                        <a:srgbClr val="00B0F0"/>
                      </a:gs>
                    </a:gsLst>
                    <a:lin ang="16200000" scaled="1"/>
                  </a:gradFill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 2023.04.05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7358917" y="-377673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2318708" y="163157"/>
            <a:ext cx="938528" cy="938528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3448796" y="3862259"/>
            <a:ext cx="379154" cy="379154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D5090B2-66FC-03A3-9A55-3C6CFEB24A68}"/>
              </a:ext>
            </a:extLst>
          </p:cNvPr>
          <p:cNvSpPr txBox="1"/>
          <p:nvPr/>
        </p:nvSpPr>
        <p:spPr>
          <a:xfrm rot="21046229">
            <a:off x="5152696" y="1628745"/>
            <a:ext cx="1057732" cy="1022724"/>
          </a:xfrm>
          <a:custGeom>
            <a:avLst/>
            <a:gdLst/>
            <a:ahLst/>
            <a:cxnLst/>
            <a:rect l="l" t="t" r="r" b="b"/>
            <a:pathLst>
              <a:path w="942803" h="911599">
                <a:moveTo>
                  <a:pt x="215084" y="11144"/>
                </a:moveTo>
                <a:lnTo>
                  <a:pt x="343243" y="32318"/>
                </a:lnTo>
                <a:lnTo>
                  <a:pt x="316497" y="712117"/>
                </a:lnTo>
                <a:lnTo>
                  <a:pt x="88040" y="911599"/>
                </a:lnTo>
                <a:lnTo>
                  <a:pt x="0" y="811301"/>
                </a:lnTo>
                <a:lnTo>
                  <a:pt x="197253" y="650824"/>
                </a:lnTo>
                <a:close/>
                <a:moveTo>
                  <a:pt x="536038" y="0"/>
                </a:moveTo>
                <a:lnTo>
                  <a:pt x="666426" y="15602"/>
                </a:lnTo>
                <a:lnTo>
                  <a:pt x="643023" y="766724"/>
                </a:lnTo>
                <a:lnTo>
                  <a:pt x="942803" y="757809"/>
                </a:lnTo>
                <a:lnTo>
                  <a:pt x="929430" y="890425"/>
                </a:lnTo>
                <a:lnTo>
                  <a:pt x="639680" y="891540"/>
                </a:lnTo>
                <a:lnTo>
                  <a:pt x="527123" y="805729"/>
                </a:lnTo>
                <a:close/>
              </a:path>
            </a:pathLst>
          </a:custGeom>
          <a:solidFill>
            <a:srgbClr val="FA759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FA7596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CB0E00D2-29B8-662B-6ADA-502F2F29E302}"/>
              </a:ext>
            </a:extLst>
          </p:cNvPr>
          <p:cNvSpPr txBox="1"/>
          <p:nvPr/>
        </p:nvSpPr>
        <p:spPr>
          <a:xfrm rot="21027490">
            <a:off x="6406190" y="1556918"/>
            <a:ext cx="948388" cy="1066335"/>
          </a:xfrm>
          <a:custGeom>
            <a:avLst/>
            <a:gdLst/>
            <a:ahLst/>
            <a:cxnLst/>
            <a:rect l="l" t="t" r="r" b="b"/>
            <a:pathLst>
              <a:path w="878167" h="987381">
                <a:moveTo>
                  <a:pt x="395621" y="592874"/>
                </a:moveTo>
                <a:lnTo>
                  <a:pt x="244059" y="595103"/>
                </a:lnTo>
                <a:lnTo>
                  <a:pt x="242945" y="636337"/>
                </a:lnTo>
                <a:lnTo>
                  <a:pt x="395621" y="632994"/>
                </a:lnTo>
                <a:close/>
                <a:moveTo>
                  <a:pt x="396736" y="475860"/>
                </a:moveTo>
                <a:lnTo>
                  <a:pt x="245174" y="476974"/>
                </a:lnTo>
                <a:lnTo>
                  <a:pt x="244059" y="524895"/>
                </a:lnTo>
                <a:lnTo>
                  <a:pt x="396736" y="518208"/>
                </a:lnTo>
                <a:close/>
                <a:moveTo>
                  <a:pt x="634108" y="472517"/>
                </a:moveTo>
                <a:lnTo>
                  <a:pt x="503720" y="474745"/>
                </a:lnTo>
                <a:lnTo>
                  <a:pt x="501492" y="513750"/>
                </a:lnTo>
                <a:lnTo>
                  <a:pt x="590646" y="509293"/>
                </a:lnTo>
                <a:lnTo>
                  <a:pt x="583959" y="591760"/>
                </a:lnTo>
                <a:lnTo>
                  <a:pt x="498148" y="592874"/>
                </a:lnTo>
                <a:lnTo>
                  <a:pt x="495919" y="630765"/>
                </a:lnTo>
                <a:lnTo>
                  <a:pt x="630765" y="627422"/>
                </a:lnTo>
                <a:close/>
                <a:moveTo>
                  <a:pt x="636337" y="392278"/>
                </a:moveTo>
                <a:lnTo>
                  <a:pt x="739978" y="436855"/>
                </a:lnTo>
                <a:lnTo>
                  <a:pt x="723262" y="706546"/>
                </a:lnTo>
                <a:lnTo>
                  <a:pt x="628536" y="715461"/>
                </a:lnTo>
                <a:lnTo>
                  <a:pt x="628536" y="704317"/>
                </a:lnTo>
                <a:lnTo>
                  <a:pt x="492576" y="705431"/>
                </a:lnTo>
                <a:lnTo>
                  <a:pt x="491462" y="747780"/>
                </a:lnTo>
                <a:lnTo>
                  <a:pt x="812416" y="732178"/>
                </a:lnTo>
                <a:lnTo>
                  <a:pt x="800158" y="828018"/>
                </a:lnTo>
                <a:lnTo>
                  <a:pt x="487004" y="835819"/>
                </a:lnTo>
                <a:lnTo>
                  <a:pt x="484775" y="893769"/>
                </a:lnTo>
                <a:lnTo>
                  <a:pt x="878167" y="881511"/>
                </a:lnTo>
                <a:lnTo>
                  <a:pt x="865909" y="980694"/>
                </a:lnTo>
                <a:lnTo>
                  <a:pt x="11145" y="987381"/>
                </a:lnTo>
                <a:lnTo>
                  <a:pt x="0" y="909371"/>
                </a:lnTo>
                <a:lnTo>
                  <a:pt x="394507" y="897113"/>
                </a:lnTo>
                <a:lnTo>
                  <a:pt x="394507" y="838048"/>
                </a:lnTo>
                <a:lnTo>
                  <a:pt x="76896" y="845849"/>
                </a:lnTo>
                <a:lnTo>
                  <a:pt x="64637" y="768954"/>
                </a:lnTo>
                <a:lnTo>
                  <a:pt x="395621" y="752237"/>
                </a:lnTo>
                <a:lnTo>
                  <a:pt x="395621" y="705431"/>
                </a:lnTo>
                <a:lnTo>
                  <a:pt x="242945" y="706546"/>
                </a:lnTo>
                <a:lnTo>
                  <a:pt x="242945" y="713232"/>
                </a:lnTo>
                <a:lnTo>
                  <a:pt x="148219" y="721033"/>
                </a:lnTo>
                <a:lnTo>
                  <a:pt x="135960" y="397850"/>
                </a:lnTo>
                <a:lnTo>
                  <a:pt x="245174" y="401193"/>
                </a:lnTo>
                <a:lnTo>
                  <a:pt x="245174" y="408994"/>
                </a:lnTo>
                <a:close/>
                <a:moveTo>
                  <a:pt x="568357" y="179423"/>
                </a:moveTo>
                <a:lnTo>
                  <a:pt x="303124" y="181652"/>
                </a:lnTo>
                <a:lnTo>
                  <a:pt x="368875" y="273034"/>
                </a:lnTo>
                <a:lnTo>
                  <a:pt x="348815" y="293094"/>
                </a:lnTo>
                <a:lnTo>
                  <a:pt x="505949" y="288636"/>
                </a:lnTo>
                <a:close/>
                <a:moveTo>
                  <a:pt x="431283" y="0"/>
                </a:moveTo>
                <a:lnTo>
                  <a:pt x="503720" y="92498"/>
                </a:lnTo>
                <a:lnTo>
                  <a:pt x="812416" y="81353"/>
                </a:lnTo>
                <a:lnTo>
                  <a:pt x="800158" y="176079"/>
                </a:lnTo>
                <a:lnTo>
                  <a:pt x="602904" y="178308"/>
                </a:lnTo>
                <a:lnTo>
                  <a:pt x="654168" y="213970"/>
                </a:lnTo>
                <a:lnTo>
                  <a:pt x="602904" y="286408"/>
                </a:lnTo>
                <a:lnTo>
                  <a:pt x="878167" y="277492"/>
                </a:lnTo>
                <a:lnTo>
                  <a:pt x="865909" y="375562"/>
                </a:lnTo>
                <a:lnTo>
                  <a:pt x="11145" y="383363"/>
                </a:lnTo>
                <a:lnTo>
                  <a:pt x="0" y="304238"/>
                </a:lnTo>
                <a:lnTo>
                  <a:pt x="286408" y="295323"/>
                </a:lnTo>
                <a:lnTo>
                  <a:pt x="219542" y="228457"/>
                </a:lnTo>
                <a:lnTo>
                  <a:pt x="273034" y="182766"/>
                </a:lnTo>
                <a:lnTo>
                  <a:pt x="74667" y="184995"/>
                </a:lnTo>
                <a:lnTo>
                  <a:pt x="64637" y="108100"/>
                </a:lnTo>
                <a:lnTo>
                  <a:pt x="396736" y="95841"/>
                </a:lnTo>
                <a:lnTo>
                  <a:pt x="359960" y="61294"/>
                </a:lnTo>
                <a:close/>
              </a:path>
            </a:pathLst>
          </a:custGeom>
          <a:solidFill>
            <a:srgbClr val="FACF0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FACF04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30756AC1-1BA5-12C5-A752-9E3D3C74A6E3}"/>
              </a:ext>
            </a:extLst>
          </p:cNvPr>
          <p:cNvSpPr txBox="1"/>
          <p:nvPr/>
        </p:nvSpPr>
        <p:spPr>
          <a:xfrm rot="265609">
            <a:off x="7544007" y="1635734"/>
            <a:ext cx="1037023" cy="1020601"/>
          </a:xfrm>
          <a:custGeom>
            <a:avLst/>
            <a:gdLst/>
            <a:ahLst/>
            <a:cxnLst/>
            <a:rect l="l" t="t" r="r" b="b"/>
            <a:pathLst>
              <a:path w="985151" h="969550">
                <a:moveTo>
                  <a:pt x="702088" y="270805"/>
                </a:moveTo>
                <a:lnTo>
                  <a:pt x="671998" y="362188"/>
                </a:lnTo>
                <a:lnTo>
                  <a:pt x="680914" y="362188"/>
                </a:lnTo>
                <a:lnTo>
                  <a:pt x="764495" y="505949"/>
                </a:lnTo>
                <a:lnTo>
                  <a:pt x="823560" y="271919"/>
                </a:lnTo>
                <a:close/>
                <a:moveTo>
                  <a:pt x="320954" y="192795"/>
                </a:moveTo>
                <a:lnTo>
                  <a:pt x="315382" y="284178"/>
                </a:lnTo>
                <a:lnTo>
                  <a:pt x="310924" y="285293"/>
                </a:lnTo>
                <a:lnTo>
                  <a:pt x="352158" y="281949"/>
                </a:lnTo>
                <a:lnTo>
                  <a:pt x="416795" y="192795"/>
                </a:lnTo>
                <a:close/>
                <a:moveTo>
                  <a:pt x="213969" y="20059"/>
                </a:moveTo>
                <a:lnTo>
                  <a:pt x="330984" y="32318"/>
                </a:lnTo>
                <a:lnTo>
                  <a:pt x="327641" y="85810"/>
                </a:lnTo>
                <a:lnTo>
                  <a:pt x="441312" y="78009"/>
                </a:lnTo>
                <a:lnTo>
                  <a:pt x="423481" y="183880"/>
                </a:lnTo>
                <a:lnTo>
                  <a:pt x="499262" y="80238"/>
                </a:lnTo>
                <a:lnTo>
                  <a:pt x="583958" y="151561"/>
                </a:lnTo>
                <a:lnTo>
                  <a:pt x="491461" y="268576"/>
                </a:lnTo>
                <a:lnTo>
                  <a:pt x="548297" y="263004"/>
                </a:lnTo>
                <a:lnTo>
                  <a:pt x="532695" y="369989"/>
                </a:lnTo>
                <a:lnTo>
                  <a:pt x="405650" y="377790"/>
                </a:lnTo>
                <a:lnTo>
                  <a:pt x="351044" y="446884"/>
                </a:lnTo>
                <a:lnTo>
                  <a:pt x="417909" y="440198"/>
                </a:lnTo>
                <a:lnTo>
                  <a:pt x="507063" y="540496"/>
                </a:lnTo>
                <a:lnTo>
                  <a:pt x="393392" y="646366"/>
                </a:lnTo>
                <a:lnTo>
                  <a:pt x="541610" y="641909"/>
                </a:lnTo>
                <a:lnTo>
                  <a:pt x="530466" y="752237"/>
                </a:lnTo>
                <a:lnTo>
                  <a:pt x="361074" y="748893"/>
                </a:lnTo>
                <a:lnTo>
                  <a:pt x="367760" y="904913"/>
                </a:lnTo>
                <a:lnTo>
                  <a:pt x="275263" y="968435"/>
                </a:lnTo>
                <a:lnTo>
                  <a:pt x="134845" y="882624"/>
                </a:lnTo>
                <a:lnTo>
                  <a:pt x="177193" y="814644"/>
                </a:lnTo>
                <a:lnTo>
                  <a:pt x="263004" y="855878"/>
                </a:lnTo>
                <a:lnTo>
                  <a:pt x="261890" y="747779"/>
                </a:lnTo>
                <a:lnTo>
                  <a:pt x="51263" y="743321"/>
                </a:lnTo>
                <a:lnTo>
                  <a:pt x="41234" y="656396"/>
                </a:lnTo>
                <a:lnTo>
                  <a:pt x="257432" y="649710"/>
                </a:lnTo>
                <a:lnTo>
                  <a:pt x="357730" y="541610"/>
                </a:lnTo>
                <a:lnTo>
                  <a:pt x="231800" y="542725"/>
                </a:lnTo>
                <a:lnTo>
                  <a:pt x="227342" y="511521"/>
                </a:lnTo>
                <a:lnTo>
                  <a:pt x="41234" y="591759"/>
                </a:lnTo>
                <a:lnTo>
                  <a:pt x="0" y="502605"/>
                </a:lnTo>
                <a:lnTo>
                  <a:pt x="270805" y="385591"/>
                </a:lnTo>
                <a:lnTo>
                  <a:pt x="31204" y="400078"/>
                </a:lnTo>
                <a:lnTo>
                  <a:pt x="8915" y="314268"/>
                </a:lnTo>
                <a:lnTo>
                  <a:pt x="213969" y="295322"/>
                </a:lnTo>
                <a:lnTo>
                  <a:pt x="213969" y="192795"/>
                </a:lnTo>
                <a:lnTo>
                  <a:pt x="63522" y="192795"/>
                </a:lnTo>
                <a:lnTo>
                  <a:pt x="41234" y="105870"/>
                </a:lnTo>
                <a:lnTo>
                  <a:pt x="213969" y="93611"/>
                </a:lnTo>
                <a:close/>
                <a:moveTo>
                  <a:pt x="661968" y="0"/>
                </a:moveTo>
                <a:lnTo>
                  <a:pt x="781212" y="35661"/>
                </a:lnTo>
                <a:lnTo>
                  <a:pt x="737749" y="164935"/>
                </a:lnTo>
                <a:lnTo>
                  <a:pt x="979579" y="147104"/>
                </a:lnTo>
                <a:lnTo>
                  <a:pt x="960634" y="273034"/>
                </a:lnTo>
                <a:lnTo>
                  <a:pt x="881510" y="273034"/>
                </a:lnTo>
                <a:lnTo>
                  <a:pt x="939460" y="297551"/>
                </a:lnTo>
                <a:lnTo>
                  <a:pt x="836933" y="630764"/>
                </a:lnTo>
                <a:lnTo>
                  <a:pt x="985151" y="887082"/>
                </a:lnTo>
                <a:lnTo>
                  <a:pt x="880395" y="958405"/>
                </a:lnTo>
                <a:lnTo>
                  <a:pt x="773411" y="742207"/>
                </a:lnTo>
                <a:lnTo>
                  <a:pt x="608476" y="969550"/>
                </a:lnTo>
                <a:lnTo>
                  <a:pt x="519322" y="892654"/>
                </a:lnTo>
                <a:lnTo>
                  <a:pt x="718804" y="632993"/>
                </a:lnTo>
                <a:lnTo>
                  <a:pt x="636336" y="466944"/>
                </a:lnTo>
                <a:lnTo>
                  <a:pt x="612933" y="538267"/>
                </a:lnTo>
                <a:lnTo>
                  <a:pt x="523780" y="505949"/>
                </a:lnTo>
                <a:close/>
              </a:path>
            </a:pathLst>
          </a:custGeom>
          <a:solidFill>
            <a:srgbClr val="019CD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019CD8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1A0B7126-E781-B535-70C5-C1D05AF22B69}"/>
              </a:ext>
            </a:extLst>
          </p:cNvPr>
          <p:cNvSpPr txBox="1"/>
          <p:nvPr/>
        </p:nvSpPr>
        <p:spPr>
          <a:xfrm rot="21158360">
            <a:off x="8777492" y="1525971"/>
            <a:ext cx="973747" cy="1130966"/>
          </a:xfrm>
          <a:custGeom>
            <a:avLst/>
            <a:gdLst/>
            <a:ahLst/>
            <a:cxnLst/>
            <a:rect l="l" t="t" r="r" b="b"/>
            <a:pathLst>
              <a:path w="855879" h="994067">
                <a:moveTo>
                  <a:pt x="673113" y="455800"/>
                </a:moveTo>
                <a:lnTo>
                  <a:pt x="786784" y="537153"/>
                </a:lnTo>
                <a:lnTo>
                  <a:pt x="770068" y="972893"/>
                </a:lnTo>
                <a:lnTo>
                  <a:pt x="670884" y="994067"/>
                </a:lnTo>
                <a:lnTo>
                  <a:pt x="586188" y="956177"/>
                </a:lnTo>
                <a:lnTo>
                  <a:pt x="614048" y="893769"/>
                </a:lnTo>
                <a:lnTo>
                  <a:pt x="670884" y="907142"/>
                </a:lnTo>
                <a:lnTo>
                  <a:pt x="673113" y="551640"/>
                </a:lnTo>
                <a:lnTo>
                  <a:pt x="260776" y="566128"/>
                </a:lnTo>
                <a:lnTo>
                  <a:pt x="260776" y="634108"/>
                </a:lnTo>
                <a:lnTo>
                  <a:pt x="643024" y="620735"/>
                </a:lnTo>
                <a:lnTo>
                  <a:pt x="640794" y="708774"/>
                </a:lnTo>
                <a:lnTo>
                  <a:pt x="259662" y="707660"/>
                </a:lnTo>
                <a:lnTo>
                  <a:pt x="259662" y="770068"/>
                </a:lnTo>
                <a:lnTo>
                  <a:pt x="640794" y="757809"/>
                </a:lnTo>
                <a:lnTo>
                  <a:pt x="637452" y="842505"/>
                </a:lnTo>
                <a:lnTo>
                  <a:pt x="258547" y="841391"/>
                </a:lnTo>
                <a:lnTo>
                  <a:pt x="257432" y="981809"/>
                </a:lnTo>
                <a:lnTo>
                  <a:pt x="159363" y="991838"/>
                </a:lnTo>
                <a:lnTo>
                  <a:pt x="148219" y="462486"/>
                </a:lnTo>
                <a:lnTo>
                  <a:pt x="261890" y="475860"/>
                </a:lnTo>
                <a:lnTo>
                  <a:pt x="261890" y="484775"/>
                </a:lnTo>
                <a:close/>
                <a:moveTo>
                  <a:pt x="406766" y="0"/>
                </a:moveTo>
                <a:lnTo>
                  <a:pt x="502606" y="108099"/>
                </a:lnTo>
                <a:lnTo>
                  <a:pt x="491462" y="119243"/>
                </a:lnTo>
                <a:lnTo>
                  <a:pt x="855879" y="105870"/>
                </a:lnTo>
                <a:lnTo>
                  <a:pt x="844734" y="219542"/>
                </a:lnTo>
                <a:lnTo>
                  <a:pt x="357731" y="224000"/>
                </a:lnTo>
                <a:lnTo>
                  <a:pt x="383363" y="245174"/>
                </a:lnTo>
                <a:lnTo>
                  <a:pt x="268577" y="338785"/>
                </a:lnTo>
                <a:lnTo>
                  <a:pt x="621850" y="316497"/>
                </a:lnTo>
                <a:lnTo>
                  <a:pt x="589531" y="277492"/>
                </a:lnTo>
                <a:lnTo>
                  <a:pt x="653054" y="225114"/>
                </a:lnTo>
                <a:lnTo>
                  <a:pt x="811302" y="384477"/>
                </a:lnTo>
                <a:lnTo>
                  <a:pt x="732178" y="449113"/>
                </a:lnTo>
                <a:lnTo>
                  <a:pt x="692058" y="401193"/>
                </a:lnTo>
                <a:lnTo>
                  <a:pt x="143761" y="439084"/>
                </a:lnTo>
                <a:lnTo>
                  <a:pt x="74667" y="354387"/>
                </a:lnTo>
                <a:lnTo>
                  <a:pt x="250746" y="224000"/>
                </a:lnTo>
                <a:lnTo>
                  <a:pt x="14488" y="226228"/>
                </a:lnTo>
                <a:lnTo>
                  <a:pt x="0" y="137074"/>
                </a:lnTo>
                <a:lnTo>
                  <a:pt x="395621" y="122587"/>
                </a:lnTo>
                <a:lnTo>
                  <a:pt x="334328" y="73552"/>
                </a:lnTo>
                <a:close/>
              </a:path>
            </a:pathLst>
          </a:custGeom>
          <a:solidFill>
            <a:srgbClr val="94940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949402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972470" y="3831748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2373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7" name="Group 58">
            <a:extLst>
              <a:ext uri="{FF2B5EF4-FFF2-40B4-BE49-F238E27FC236}">
                <a16:creationId xmlns:a16="http://schemas.microsoft.com/office/drawing/2014/main" id="{75E4E0E3-ABCC-AF37-8533-2C3B18698E89}"/>
              </a:ext>
            </a:extLst>
          </p:cNvPr>
          <p:cNvGrpSpPr/>
          <p:nvPr/>
        </p:nvGrpSpPr>
        <p:grpSpPr>
          <a:xfrm>
            <a:off x="5954315" y="1569281"/>
            <a:ext cx="369718" cy="378313"/>
            <a:chOff x="2308225" y="2935287"/>
            <a:chExt cx="273050" cy="279400"/>
          </a:xfrm>
          <a:solidFill>
            <a:srgbClr val="FAD004"/>
          </a:solidFill>
        </p:grpSpPr>
        <p:sp>
          <p:nvSpPr>
            <p:cNvPr id="28" name="Freeform: Shape 59">
              <a:extLst>
                <a:ext uri="{FF2B5EF4-FFF2-40B4-BE49-F238E27FC236}">
                  <a16:creationId xmlns:a16="http://schemas.microsoft.com/office/drawing/2014/main" id="{54FFA047-2E17-6A92-42AA-5A16F759A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60">
              <a:extLst>
                <a:ext uri="{FF2B5EF4-FFF2-40B4-BE49-F238E27FC236}">
                  <a16:creationId xmlns:a16="http://schemas.microsoft.com/office/drawing/2014/main" id="{133D5A0C-978F-86BD-9958-8379B4A64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F9BDA0B-8EC7-6466-4B33-BD271AD402F8}"/>
              </a:ext>
            </a:extLst>
          </p:cNvPr>
          <p:cNvGrpSpPr/>
          <p:nvPr/>
        </p:nvGrpSpPr>
        <p:grpSpPr>
          <a:xfrm>
            <a:off x="1393281" y="3456450"/>
            <a:ext cx="3629722" cy="943199"/>
            <a:chOff x="2493696" y="3790279"/>
            <a:chExt cx="3629722" cy="943199"/>
          </a:xfrm>
        </p:grpSpPr>
        <p:sp>
          <p:nvSpPr>
            <p:cNvPr id="36" name="Freeform: Shape 37">
              <a:extLst>
                <a:ext uri="{FF2B5EF4-FFF2-40B4-BE49-F238E27FC236}">
                  <a16:creationId xmlns:a16="http://schemas.microsoft.com/office/drawing/2014/main" id="{6DE19EB3-145A-9045-EB23-84E98FDE35D7}"/>
                </a:ext>
              </a:extLst>
            </p:cNvPr>
            <p:cNvSpPr/>
            <p:nvPr/>
          </p:nvSpPr>
          <p:spPr>
            <a:xfrm rot="1706723">
              <a:off x="2493696" y="3790279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949402"/>
            </a:solidFill>
            <a:ln>
              <a:solidFill>
                <a:schemeClr val="tx1">
                  <a:lumMod val="75000"/>
                  <a:lumOff val="2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274532319"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7" name="Rectangle 57">
              <a:extLst>
                <a:ext uri="{FF2B5EF4-FFF2-40B4-BE49-F238E27FC236}">
                  <a16:creationId xmlns:a16="http://schemas.microsoft.com/office/drawing/2014/main" id="{EDFDE608-D3E2-8857-64A2-D1CBDEFB0683}"/>
                </a:ext>
              </a:extLst>
            </p:cNvPr>
            <p:cNvSpPr/>
            <p:nvPr/>
          </p:nvSpPr>
          <p:spPr>
            <a:xfrm rot="1764474">
              <a:off x="4488402" y="4425701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F521586-E2F5-341C-A245-45F514717F51}"/>
              </a:ext>
            </a:extLst>
          </p:cNvPr>
          <p:cNvGrpSpPr/>
          <p:nvPr/>
        </p:nvGrpSpPr>
        <p:grpSpPr>
          <a:xfrm>
            <a:off x="1552444" y="2987883"/>
            <a:ext cx="3629722" cy="717887"/>
            <a:chOff x="2652859" y="3321712"/>
            <a:chExt cx="3629722" cy="717887"/>
          </a:xfrm>
        </p:grpSpPr>
        <p:sp>
          <p:nvSpPr>
            <p:cNvPr id="39" name="Freeform: Shape 35">
              <a:extLst>
                <a:ext uri="{FF2B5EF4-FFF2-40B4-BE49-F238E27FC236}">
                  <a16:creationId xmlns:a16="http://schemas.microsoft.com/office/drawing/2014/main" id="{E830AE4C-1291-B4A0-68DE-2B81EFA83D98}"/>
                </a:ext>
              </a:extLst>
            </p:cNvPr>
            <p:cNvSpPr/>
            <p:nvPr/>
          </p:nvSpPr>
          <p:spPr>
            <a:xfrm rot="565617">
              <a:off x="2652859" y="3321712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019CD8"/>
            </a:solidFill>
            <a:ln>
              <a:solidFill>
                <a:schemeClr val="tx1">
                  <a:lumMod val="75000"/>
                  <a:lumOff val="2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67568379"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" name="Rectangle 56">
              <a:extLst>
                <a:ext uri="{FF2B5EF4-FFF2-40B4-BE49-F238E27FC236}">
                  <a16:creationId xmlns:a16="http://schemas.microsoft.com/office/drawing/2014/main" id="{9A6B03A3-BEED-E81B-7B5E-C0D618455FA7}"/>
                </a:ext>
              </a:extLst>
            </p:cNvPr>
            <p:cNvSpPr/>
            <p:nvPr/>
          </p:nvSpPr>
          <p:spPr>
            <a:xfrm rot="720999">
              <a:off x="4778057" y="3694377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C77845-2CC6-1911-626C-C3F13D70AA2B}"/>
              </a:ext>
            </a:extLst>
          </p:cNvPr>
          <p:cNvGrpSpPr/>
          <p:nvPr/>
        </p:nvGrpSpPr>
        <p:grpSpPr>
          <a:xfrm>
            <a:off x="1553639" y="2532709"/>
            <a:ext cx="3629722" cy="717887"/>
            <a:chOff x="2654054" y="2866538"/>
            <a:chExt cx="3629722" cy="717887"/>
          </a:xfrm>
        </p:grpSpPr>
        <p:sp>
          <p:nvSpPr>
            <p:cNvPr id="42" name="Freeform: Shape 33">
              <a:extLst>
                <a:ext uri="{FF2B5EF4-FFF2-40B4-BE49-F238E27FC236}">
                  <a16:creationId xmlns:a16="http://schemas.microsoft.com/office/drawing/2014/main" id="{51326FE6-1B68-EA26-9D54-BFB7654D96AB}"/>
                </a:ext>
              </a:extLst>
            </p:cNvPr>
            <p:cNvSpPr/>
            <p:nvPr/>
          </p:nvSpPr>
          <p:spPr>
            <a:xfrm rot="21085328">
              <a:off x="2654054" y="2866538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FA7596"/>
            </a:solidFill>
            <a:ln>
              <a:solidFill>
                <a:schemeClr val="tx1">
                  <a:lumMod val="75000"/>
                  <a:lumOff val="2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33255909"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3" name="Rectangle 55">
              <a:extLst>
                <a:ext uri="{FF2B5EF4-FFF2-40B4-BE49-F238E27FC236}">
                  <a16:creationId xmlns:a16="http://schemas.microsoft.com/office/drawing/2014/main" id="{F0CA087F-5BA4-D8E4-7F05-30FC2211B1EC}"/>
                </a:ext>
              </a:extLst>
            </p:cNvPr>
            <p:cNvSpPr/>
            <p:nvPr/>
          </p:nvSpPr>
          <p:spPr>
            <a:xfrm rot="21051736">
              <a:off x="4793971" y="2971584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321F5A0-BBA7-140F-AE56-43ECDCB16778}"/>
              </a:ext>
            </a:extLst>
          </p:cNvPr>
          <p:cNvGrpSpPr/>
          <p:nvPr/>
        </p:nvGrpSpPr>
        <p:grpSpPr>
          <a:xfrm>
            <a:off x="1434638" y="2035666"/>
            <a:ext cx="3629722" cy="798754"/>
            <a:chOff x="2535053" y="2369495"/>
            <a:chExt cx="3629722" cy="798754"/>
          </a:xfrm>
        </p:grpSpPr>
        <p:sp>
          <p:nvSpPr>
            <p:cNvPr id="45" name="Freeform: Shape 34">
              <a:extLst>
                <a:ext uri="{FF2B5EF4-FFF2-40B4-BE49-F238E27FC236}">
                  <a16:creationId xmlns:a16="http://schemas.microsoft.com/office/drawing/2014/main" id="{7A0E8A7E-B2A4-A338-B07B-EE36A3521EFB}"/>
                </a:ext>
              </a:extLst>
            </p:cNvPr>
            <p:cNvSpPr/>
            <p:nvPr/>
          </p:nvSpPr>
          <p:spPr>
            <a:xfrm rot="20079945">
              <a:off x="2535053" y="2450362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FACF04"/>
            </a:solidFill>
            <a:ln>
              <a:solidFill>
                <a:schemeClr val="tx1">
                  <a:lumMod val="75000"/>
                  <a:lumOff val="2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82117653"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6" name="Rectangle 54">
              <a:extLst>
                <a:ext uri="{FF2B5EF4-FFF2-40B4-BE49-F238E27FC236}">
                  <a16:creationId xmlns:a16="http://schemas.microsoft.com/office/drawing/2014/main" id="{A1782D7C-8939-2B50-462B-A04BCD0A22C7}"/>
                </a:ext>
              </a:extLst>
            </p:cNvPr>
            <p:cNvSpPr/>
            <p:nvPr/>
          </p:nvSpPr>
          <p:spPr>
            <a:xfrm rot="19939097">
              <a:off x="4417169" y="2369495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178F5FD-6D92-D2C5-6D30-0C54F0641325}"/>
              </a:ext>
            </a:extLst>
          </p:cNvPr>
          <p:cNvSpPr txBox="1"/>
          <p:nvPr/>
        </p:nvSpPr>
        <p:spPr>
          <a:xfrm>
            <a:off x="6673342" y="1403341"/>
            <a:ext cx="47484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5B39F6F-73FD-DED5-FD38-ED0D38B45202}"/>
              </a:ext>
            </a:extLst>
          </p:cNvPr>
          <p:cNvSpPr txBox="1"/>
          <p:nvPr/>
        </p:nvSpPr>
        <p:spPr>
          <a:xfrm>
            <a:off x="6673342" y="2319254"/>
            <a:ext cx="47484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A034294-51A4-48E7-1DDF-B044F61C14F1}"/>
              </a:ext>
            </a:extLst>
          </p:cNvPr>
          <p:cNvSpPr txBox="1"/>
          <p:nvPr/>
        </p:nvSpPr>
        <p:spPr>
          <a:xfrm>
            <a:off x="6673342" y="3235167"/>
            <a:ext cx="47484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4DFF0B1-9DED-BFAB-F291-225138E73253}"/>
              </a:ext>
            </a:extLst>
          </p:cNvPr>
          <p:cNvSpPr txBox="1"/>
          <p:nvPr/>
        </p:nvSpPr>
        <p:spPr>
          <a:xfrm>
            <a:off x="6673342" y="4151080"/>
            <a:ext cx="47484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8" name="Group 61">
            <a:extLst>
              <a:ext uri="{FF2B5EF4-FFF2-40B4-BE49-F238E27FC236}">
                <a16:creationId xmlns:a16="http://schemas.microsoft.com/office/drawing/2014/main" id="{CECC9EA5-BB8E-5767-CE26-1D781700C45F}"/>
              </a:ext>
            </a:extLst>
          </p:cNvPr>
          <p:cNvGrpSpPr/>
          <p:nvPr/>
        </p:nvGrpSpPr>
        <p:grpSpPr>
          <a:xfrm>
            <a:off x="5991933" y="2553558"/>
            <a:ext cx="367568" cy="296632"/>
            <a:chOff x="2700338" y="2965449"/>
            <a:chExt cx="271462" cy="219075"/>
          </a:xfrm>
          <a:solidFill>
            <a:srgbClr val="FA7596"/>
          </a:solidFill>
        </p:grpSpPr>
        <p:sp>
          <p:nvSpPr>
            <p:cNvPr id="24" name="Freeform: Shape 62">
              <a:extLst>
                <a:ext uri="{FF2B5EF4-FFF2-40B4-BE49-F238E27FC236}">
                  <a16:creationId xmlns:a16="http://schemas.microsoft.com/office/drawing/2014/main" id="{95F34D88-C788-6E63-B670-8E565EA87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63">
              <a:extLst>
                <a:ext uri="{FF2B5EF4-FFF2-40B4-BE49-F238E27FC236}">
                  <a16:creationId xmlns:a16="http://schemas.microsoft.com/office/drawing/2014/main" id="{1A82CAE1-3117-943E-3098-5F9C3C58F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64">
              <a:extLst>
                <a:ext uri="{FF2B5EF4-FFF2-40B4-BE49-F238E27FC236}">
                  <a16:creationId xmlns:a16="http://schemas.microsoft.com/office/drawing/2014/main" id="{3785C3AE-3331-CA80-8142-26B89ABFB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65">
              <a:extLst>
                <a:ext uri="{FF2B5EF4-FFF2-40B4-BE49-F238E27FC236}">
                  <a16:creationId xmlns:a16="http://schemas.microsoft.com/office/drawing/2014/main" id="{2029E45B-76F4-7C2F-F029-028BAD823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2" name="Freeform: Shape 66">
            <a:extLst>
              <a:ext uri="{FF2B5EF4-FFF2-40B4-BE49-F238E27FC236}">
                <a16:creationId xmlns:a16="http://schemas.microsoft.com/office/drawing/2014/main" id="{3B4FDFA7-8A83-882E-6DD2-F494D33802EC}"/>
              </a:ext>
            </a:extLst>
          </p:cNvPr>
          <p:cNvSpPr>
            <a:spLocks/>
          </p:cNvSpPr>
          <p:nvPr/>
        </p:nvSpPr>
        <p:spPr bwMode="auto">
          <a:xfrm>
            <a:off x="5937890" y="3428209"/>
            <a:ext cx="369717" cy="358969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rgbClr val="019CD8"/>
          </a:solidFill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67">
            <a:extLst>
              <a:ext uri="{FF2B5EF4-FFF2-40B4-BE49-F238E27FC236}">
                <a16:creationId xmlns:a16="http://schemas.microsoft.com/office/drawing/2014/main" id="{116ACD48-7042-8434-9B13-015314E0672F}"/>
              </a:ext>
            </a:extLst>
          </p:cNvPr>
          <p:cNvSpPr>
            <a:spLocks/>
          </p:cNvSpPr>
          <p:nvPr/>
        </p:nvSpPr>
        <p:spPr bwMode="auto">
          <a:xfrm>
            <a:off x="5979035" y="4274918"/>
            <a:ext cx="369717" cy="453547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rgbClr val="94940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805541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B04E0A8C-6100-EFAC-5E71-31435D4BE29B}"/>
              </a:ext>
            </a:extLst>
          </p:cNvPr>
          <p:cNvSpPr>
            <a:spLocks/>
          </p:cNvSpPr>
          <p:nvPr/>
        </p:nvSpPr>
        <p:spPr bwMode="auto">
          <a:xfrm>
            <a:off x="5385683" y="3412909"/>
            <a:ext cx="1210283" cy="2459674"/>
          </a:xfrm>
          <a:custGeom>
            <a:avLst/>
            <a:gdLst>
              <a:gd name="T0" fmla="*/ 203 w 248"/>
              <a:gd name="T1" fmla="*/ 450 h 504"/>
              <a:gd name="T2" fmla="*/ 189 w 248"/>
              <a:gd name="T3" fmla="*/ 200 h 504"/>
              <a:gd name="T4" fmla="*/ 245 w 248"/>
              <a:gd name="T5" fmla="*/ 70 h 504"/>
              <a:gd name="T6" fmla="*/ 217 w 248"/>
              <a:gd name="T7" fmla="*/ 76 h 504"/>
              <a:gd name="T8" fmla="*/ 165 w 248"/>
              <a:gd name="T9" fmla="*/ 113 h 504"/>
              <a:gd name="T10" fmla="*/ 121 w 248"/>
              <a:gd name="T11" fmla="*/ 9 h 504"/>
              <a:gd name="T12" fmla="*/ 116 w 248"/>
              <a:gd name="T13" fmla="*/ 78 h 504"/>
              <a:gd name="T14" fmla="*/ 72 w 248"/>
              <a:gd name="T15" fmla="*/ 51 h 504"/>
              <a:gd name="T16" fmla="*/ 40 w 248"/>
              <a:gd name="T17" fmla="*/ 26 h 504"/>
              <a:gd name="T18" fmla="*/ 79 w 248"/>
              <a:gd name="T19" fmla="*/ 114 h 504"/>
              <a:gd name="T20" fmla="*/ 14 w 248"/>
              <a:gd name="T21" fmla="*/ 55 h 504"/>
              <a:gd name="T22" fmla="*/ 13 w 248"/>
              <a:gd name="T23" fmla="*/ 82 h 504"/>
              <a:gd name="T24" fmla="*/ 66 w 248"/>
              <a:gd name="T25" fmla="*/ 142 h 504"/>
              <a:gd name="T26" fmla="*/ 16 w 248"/>
              <a:gd name="T27" fmla="*/ 116 h 504"/>
              <a:gd name="T28" fmla="*/ 31 w 248"/>
              <a:gd name="T29" fmla="*/ 149 h 504"/>
              <a:gd name="T30" fmla="*/ 111 w 248"/>
              <a:gd name="T31" fmla="*/ 245 h 504"/>
              <a:gd name="T32" fmla="*/ 96 w 248"/>
              <a:gd name="T33" fmla="*/ 450 h 504"/>
              <a:gd name="T34" fmla="*/ 203 w 248"/>
              <a:gd name="T35" fmla="*/ 45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8" h="504">
                <a:moveTo>
                  <a:pt x="203" y="450"/>
                </a:moveTo>
                <a:cubicBezTo>
                  <a:pt x="203" y="450"/>
                  <a:pt x="166" y="295"/>
                  <a:pt x="189" y="200"/>
                </a:cubicBezTo>
                <a:cubicBezTo>
                  <a:pt x="212" y="104"/>
                  <a:pt x="248" y="84"/>
                  <a:pt x="245" y="70"/>
                </a:cubicBezTo>
                <a:cubicBezTo>
                  <a:pt x="241" y="55"/>
                  <a:pt x="223" y="62"/>
                  <a:pt x="217" y="76"/>
                </a:cubicBezTo>
                <a:cubicBezTo>
                  <a:pt x="211" y="89"/>
                  <a:pt x="187" y="118"/>
                  <a:pt x="165" y="113"/>
                </a:cubicBezTo>
                <a:cubicBezTo>
                  <a:pt x="143" y="109"/>
                  <a:pt x="137" y="18"/>
                  <a:pt x="121" y="9"/>
                </a:cubicBezTo>
                <a:cubicBezTo>
                  <a:pt x="105" y="0"/>
                  <a:pt x="110" y="42"/>
                  <a:pt x="116" y="78"/>
                </a:cubicBezTo>
                <a:cubicBezTo>
                  <a:pt x="123" y="114"/>
                  <a:pt x="92" y="94"/>
                  <a:pt x="72" y="51"/>
                </a:cubicBezTo>
                <a:cubicBezTo>
                  <a:pt x="53" y="7"/>
                  <a:pt x="42" y="20"/>
                  <a:pt x="40" y="26"/>
                </a:cubicBezTo>
                <a:cubicBezTo>
                  <a:pt x="38" y="32"/>
                  <a:pt x="82" y="110"/>
                  <a:pt x="79" y="114"/>
                </a:cubicBezTo>
                <a:cubicBezTo>
                  <a:pt x="76" y="117"/>
                  <a:pt x="20" y="53"/>
                  <a:pt x="14" y="55"/>
                </a:cubicBezTo>
                <a:cubicBezTo>
                  <a:pt x="9" y="57"/>
                  <a:pt x="0" y="62"/>
                  <a:pt x="13" y="82"/>
                </a:cubicBezTo>
                <a:cubicBezTo>
                  <a:pt x="26" y="102"/>
                  <a:pt x="68" y="136"/>
                  <a:pt x="66" y="142"/>
                </a:cubicBezTo>
                <a:cubicBezTo>
                  <a:pt x="63" y="148"/>
                  <a:pt x="28" y="117"/>
                  <a:pt x="16" y="116"/>
                </a:cubicBezTo>
                <a:cubicBezTo>
                  <a:pt x="3" y="115"/>
                  <a:pt x="8" y="133"/>
                  <a:pt x="31" y="149"/>
                </a:cubicBezTo>
                <a:cubicBezTo>
                  <a:pt x="53" y="166"/>
                  <a:pt x="109" y="183"/>
                  <a:pt x="111" y="245"/>
                </a:cubicBezTo>
                <a:cubicBezTo>
                  <a:pt x="112" y="306"/>
                  <a:pt x="96" y="450"/>
                  <a:pt x="96" y="450"/>
                </a:cubicBezTo>
                <a:cubicBezTo>
                  <a:pt x="96" y="450"/>
                  <a:pt x="136" y="504"/>
                  <a:pt x="203" y="450"/>
                </a:cubicBezTo>
                <a:close/>
              </a:path>
            </a:pathLst>
          </a:custGeom>
          <a:solidFill>
            <a:srgbClr val="944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6B2A9E03-14A2-C6D3-68F7-D8A59ABF54BC}"/>
              </a:ext>
            </a:extLst>
          </p:cNvPr>
          <p:cNvSpPr>
            <a:spLocks/>
          </p:cNvSpPr>
          <p:nvPr/>
        </p:nvSpPr>
        <p:spPr bwMode="auto">
          <a:xfrm>
            <a:off x="5507124" y="1484279"/>
            <a:ext cx="2253843" cy="2134462"/>
          </a:xfrm>
          <a:custGeom>
            <a:avLst/>
            <a:gdLst>
              <a:gd name="T0" fmla="*/ 142 w 462"/>
              <a:gd name="T1" fmla="*/ 434 h 437"/>
              <a:gd name="T2" fmla="*/ 242 w 462"/>
              <a:gd name="T3" fmla="*/ 0 h 437"/>
              <a:gd name="T4" fmla="*/ 180 w 462"/>
              <a:gd name="T5" fmla="*/ 437 h 437"/>
              <a:gd name="T6" fmla="*/ 218 w 462"/>
              <a:gd name="T7" fmla="*/ 201 h 437"/>
              <a:gd name="T8" fmla="*/ 142 w 462"/>
              <a:gd name="T9" fmla="*/ 43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437">
                <a:moveTo>
                  <a:pt x="142" y="434"/>
                </a:moveTo>
                <a:cubicBezTo>
                  <a:pt x="142" y="434"/>
                  <a:pt x="0" y="225"/>
                  <a:pt x="242" y="0"/>
                </a:cubicBezTo>
                <a:cubicBezTo>
                  <a:pt x="242" y="0"/>
                  <a:pt x="462" y="260"/>
                  <a:pt x="180" y="437"/>
                </a:cubicBezTo>
                <a:cubicBezTo>
                  <a:pt x="180" y="437"/>
                  <a:pt x="186" y="269"/>
                  <a:pt x="218" y="201"/>
                </a:cubicBezTo>
                <a:cubicBezTo>
                  <a:pt x="218" y="201"/>
                  <a:pt x="133" y="349"/>
                  <a:pt x="142" y="434"/>
                </a:cubicBezTo>
                <a:close/>
              </a:path>
            </a:pathLst>
          </a:custGeom>
          <a:solidFill>
            <a:srgbClr val="019C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57AED738-7CA3-BE2A-D8AA-6D6C3C2C3B08}"/>
              </a:ext>
            </a:extLst>
          </p:cNvPr>
          <p:cNvSpPr>
            <a:spLocks/>
          </p:cNvSpPr>
          <p:nvPr/>
        </p:nvSpPr>
        <p:spPr bwMode="auto">
          <a:xfrm>
            <a:off x="6668007" y="2803651"/>
            <a:ext cx="1673402" cy="1640469"/>
          </a:xfrm>
          <a:custGeom>
            <a:avLst/>
            <a:gdLst>
              <a:gd name="T0" fmla="*/ 0 w 343"/>
              <a:gd name="T1" fmla="*/ 184 h 336"/>
              <a:gd name="T2" fmla="*/ 343 w 343"/>
              <a:gd name="T3" fmla="*/ 76 h 336"/>
              <a:gd name="T4" fmla="*/ 14 w 343"/>
              <a:gd name="T5" fmla="*/ 211 h 336"/>
              <a:gd name="T6" fmla="*/ 194 w 343"/>
              <a:gd name="T7" fmla="*/ 142 h 336"/>
              <a:gd name="T8" fmla="*/ 0 w 343"/>
              <a:gd name="T9" fmla="*/ 18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336">
                <a:moveTo>
                  <a:pt x="0" y="184"/>
                </a:moveTo>
                <a:cubicBezTo>
                  <a:pt x="0" y="184"/>
                  <a:pt x="88" y="0"/>
                  <a:pt x="343" y="76"/>
                </a:cubicBezTo>
                <a:cubicBezTo>
                  <a:pt x="343" y="76"/>
                  <a:pt x="252" y="336"/>
                  <a:pt x="14" y="211"/>
                </a:cubicBezTo>
                <a:cubicBezTo>
                  <a:pt x="14" y="211"/>
                  <a:pt x="133" y="148"/>
                  <a:pt x="194" y="142"/>
                </a:cubicBezTo>
                <a:cubicBezTo>
                  <a:pt x="194" y="142"/>
                  <a:pt x="56" y="143"/>
                  <a:pt x="0" y="184"/>
                </a:cubicBezTo>
                <a:close/>
              </a:path>
            </a:pathLst>
          </a:custGeom>
          <a:solidFill>
            <a:srgbClr val="83C4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DED6453E-5256-CD9F-A3FD-4EF2BB80D368}"/>
              </a:ext>
            </a:extLst>
          </p:cNvPr>
          <p:cNvSpPr>
            <a:spLocks/>
          </p:cNvSpPr>
          <p:nvPr/>
        </p:nvSpPr>
        <p:spPr bwMode="auto">
          <a:xfrm>
            <a:off x="3648475" y="2461973"/>
            <a:ext cx="1733092" cy="1833949"/>
          </a:xfrm>
          <a:custGeom>
            <a:avLst/>
            <a:gdLst>
              <a:gd name="T0" fmla="*/ 354 w 355"/>
              <a:gd name="T1" fmla="*/ 258 h 376"/>
              <a:gd name="T2" fmla="*/ 0 w 355"/>
              <a:gd name="T3" fmla="*/ 183 h 376"/>
              <a:gd name="T4" fmla="*/ 355 w 355"/>
              <a:gd name="T5" fmla="*/ 228 h 376"/>
              <a:gd name="T6" fmla="*/ 163 w 355"/>
              <a:gd name="T7" fmla="*/ 199 h 376"/>
              <a:gd name="T8" fmla="*/ 354 w 355"/>
              <a:gd name="T9" fmla="*/ 25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6">
                <a:moveTo>
                  <a:pt x="354" y="258"/>
                </a:moveTo>
                <a:cubicBezTo>
                  <a:pt x="354" y="258"/>
                  <a:pt x="186" y="376"/>
                  <a:pt x="0" y="183"/>
                </a:cubicBezTo>
                <a:cubicBezTo>
                  <a:pt x="0" y="183"/>
                  <a:pt x="208" y="0"/>
                  <a:pt x="355" y="228"/>
                </a:cubicBezTo>
                <a:cubicBezTo>
                  <a:pt x="355" y="228"/>
                  <a:pt x="219" y="224"/>
                  <a:pt x="163" y="199"/>
                </a:cubicBezTo>
                <a:cubicBezTo>
                  <a:pt x="163" y="199"/>
                  <a:pt x="285" y="267"/>
                  <a:pt x="354" y="258"/>
                </a:cubicBezTo>
                <a:close/>
              </a:path>
            </a:pathLst>
          </a:custGeom>
          <a:solidFill>
            <a:srgbClr val="FA75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FD98B217-8B42-6530-CF63-005A1ACE18FA}"/>
              </a:ext>
            </a:extLst>
          </p:cNvPr>
          <p:cNvSpPr>
            <a:spLocks/>
          </p:cNvSpPr>
          <p:nvPr/>
        </p:nvSpPr>
        <p:spPr bwMode="auto">
          <a:xfrm>
            <a:off x="4517079" y="1646884"/>
            <a:ext cx="1731034" cy="1805133"/>
          </a:xfrm>
          <a:custGeom>
            <a:avLst/>
            <a:gdLst>
              <a:gd name="T0" fmla="*/ 218 w 355"/>
              <a:gd name="T1" fmla="*/ 370 h 370"/>
              <a:gd name="T2" fmla="*/ 53 w 355"/>
              <a:gd name="T3" fmla="*/ 0 h 370"/>
              <a:gd name="T4" fmla="*/ 246 w 355"/>
              <a:gd name="T5" fmla="*/ 351 h 370"/>
              <a:gd name="T6" fmla="*/ 145 w 355"/>
              <a:gd name="T7" fmla="*/ 158 h 370"/>
              <a:gd name="T8" fmla="*/ 218 w 355"/>
              <a:gd name="T9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0">
                <a:moveTo>
                  <a:pt x="218" y="370"/>
                </a:moveTo>
                <a:cubicBezTo>
                  <a:pt x="218" y="370"/>
                  <a:pt x="0" y="295"/>
                  <a:pt x="53" y="0"/>
                </a:cubicBezTo>
                <a:cubicBezTo>
                  <a:pt x="53" y="0"/>
                  <a:pt x="355" y="68"/>
                  <a:pt x="246" y="351"/>
                </a:cubicBezTo>
                <a:cubicBezTo>
                  <a:pt x="246" y="351"/>
                  <a:pt x="160" y="225"/>
                  <a:pt x="145" y="158"/>
                </a:cubicBezTo>
                <a:cubicBezTo>
                  <a:pt x="145" y="158"/>
                  <a:pt x="165" y="313"/>
                  <a:pt x="218" y="370"/>
                </a:cubicBezTo>
                <a:close/>
              </a:path>
            </a:pathLst>
          </a:custGeom>
          <a:solidFill>
            <a:srgbClr val="FAD00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D1254B2C-E881-C26A-C548-ABEE40F957DB}"/>
              </a:ext>
            </a:extLst>
          </p:cNvPr>
          <p:cNvSpPr>
            <a:spLocks/>
          </p:cNvSpPr>
          <p:nvPr/>
        </p:nvSpPr>
        <p:spPr bwMode="auto">
          <a:xfrm>
            <a:off x="6668007" y="3906902"/>
            <a:ext cx="1064144" cy="1146476"/>
          </a:xfrm>
          <a:custGeom>
            <a:avLst/>
            <a:gdLst>
              <a:gd name="T0" fmla="*/ 7 w 218"/>
              <a:gd name="T1" fmla="*/ 42 h 235"/>
              <a:gd name="T2" fmla="*/ 218 w 218"/>
              <a:gd name="T3" fmla="*/ 159 h 235"/>
              <a:gd name="T4" fmla="*/ 0 w 218"/>
              <a:gd name="T5" fmla="*/ 62 h 235"/>
              <a:gd name="T6" fmla="*/ 117 w 218"/>
              <a:gd name="T7" fmla="*/ 117 h 235"/>
              <a:gd name="T8" fmla="*/ 7 w 218"/>
              <a:gd name="T9" fmla="*/ 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35">
                <a:moveTo>
                  <a:pt x="7" y="42"/>
                </a:moveTo>
                <a:cubicBezTo>
                  <a:pt x="7" y="42"/>
                  <a:pt x="137" y="0"/>
                  <a:pt x="218" y="159"/>
                </a:cubicBezTo>
                <a:cubicBezTo>
                  <a:pt x="218" y="159"/>
                  <a:pt x="50" y="235"/>
                  <a:pt x="0" y="62"/>
                </a:cubicBezTo>
                <a:cubicBezTo>
                  <a:pt x="0" y="62"/>
                  <a:pt x="86" y="90"/>
                  <a:pt x="117" y="117"/>
                </a:cubicBezTo>
                <a:cubicBezTo>
                  <a:pt x="117" y="117"/>
                  <a:pt x="52" y="50"/>
                  <a:pt x="7" y="42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3CC22800-A4F2-38B1-A280-F2A1387F1A67}"/>
              </a:ext>
            </a:extLst>
          </p:cNvPr>
          <p:cNvSpPr>
            <a:spLocks/>
          </p:cNvSpPr>
          <p:nvPr/>
        </p:nvSpPr>
        <p:spPr bwMode="auto">
          <a:xfrm>
            <a:off x="4257733" y="3783404"/>
            <a:ext cx="1146476" cy="1109426"/>
          </a:xfrm>
          <a:custGeom>
            <a:avLst/>
            <a:gdLst>
              <a:gd name="T0" fmla="*/ 235 w 235"/>
              <a:gd name="T1" fmla="*/ 92 h 227"/>
              <a:gd name="T2" fmla="*/ 0 w 235"/>
              <a:gd name="T3" fmla="*/ 188 h 227"/>
              <a:gd name="T4" fmla="*/ 224 w 235"/>
              <a:gd name="T5" fmla="*/ 74 h 227"/>
              <a:gd name="T6" fmla="*/ 101 w 235"/>
              <a:gd name="T7" fmla="*/ 134 h 227"/>
              <a:gd name="T8" fmla="*/ 235 w 235"/>
              <a:gd name="T9" fmla="*/ 92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27">
                <a:moveTo>
                  <a:pt x="235" y="92"/>
                </a:moveTo>
                <a:cubicBezTo>
                  <a:pt x="235" y="92"/>
                  <a:pt x="184" y="227"/>
                  <a:pt x="0" y="188"/>
                </a:cubicBezTo>
                <a:cubicBezTo>
                  <a:pt x="0" y="188"/>
                  <a:pt x="49" y="0"/>
                  <a:pt x="224" y="74"/>
                </a:cubicBezTo>
                <a:cubicBezTo>
                  <a:pt x="224" y="74"/>
                  <a:pt x="144" y="126"/>
                  <a:pt x="101" y="134"/>
                </a:cubicBezTo>
                <a:cubicBezTo>
                  <a:pt x="101" y="134"/>
                  <a:pt x="198" y="124"/>
                  <a:pt x="235" y="92"/>
                </a:cubicBezTo>
                <a:close/>
              </a:path>
            </a:pathLst>
          </a:custGeom>
          <a:solidFill>
            <a:srgbClr val="83C4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F70D77B-2D02-F589-1C77-8E4FC110F37D}"/>
              </a:ext>
            </a:extLst>
          </p:cNvPr>
          <p:cNvGrpSpPr/>
          <p:nvPr/>
        </p:nvGrpSpPr>
        <p:grpSpPr>
          <a:xfrm>
            <a:off x="848113" y="1605818"/>
            <a:ext cx="3770548" cy="1022251"/>
            <a:chOff x="670705" y="1820121"/>
            <a:chExt cx="3770548" cy="102225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52BEF65-E163-88A6-964A-6D6F9AC9896A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4185416-F227-1F55-D052-22DF8AD9FB82}"/>
                </a:ext>
              </a:extLst>
            </p:cNvPr>
            <p:cNvSpPr txBox="1"/>
            <p:nvPr/>
          </p:nvSpPr>
          <p:spPr>
            <a:xfrm>
              <a:off x="670705" y="2132178"/>
              <a:ext cx="375261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BBBEF5F-0207-AE50-5943-4683DE3443F1}"/>
              </a:ext>
            </a:extLst>
          </p:cNvPr>
          <p:cNvGrpSpPr/>
          <p:nvPr/>
        </p:nvGrpSpPr>
        <p:grpSpPr>
          <a:xfrm>
            <a:off x="7071876" y="933830"/>
            <a:ext cx="3800889" cy="1022251"/>
            <a:chOff x="1802810" y="1820121"/>
            <a:chExt cx="3800889" cy="102225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94E184F-08D6-B42F-0DC9-FF71257AEC83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782E3DA-4BB2-65D4-3CBA-2029887EFAEB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9C0B203-D809-6BDB-1D1B-FB59E332DDE3}"/>
              </a:ext>
            </a:extLst>
          </p:cNvPr>
          <p:cNvGrpSpPr/>
          <p:nvPr/>
        </p:nvGrpSpPr>
        <p:grpSpPr>
          <a:xfrm>
            <a:off x="8168306" y="3618741"/>
            <a:ext cx="3056569" cy="1345417"/>
            <a:chOff x="1802810" y="1820121"/>
            <a:chExt cx="3056569" cy="134541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B6615DF-92AB-08E6-0DDE-93FDBA68BB9E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5E44D50-FDC1-D7BE-6C20-DBC2CE9E7AEC}"/>
                </a:ext>
              </a:extLst>
            </p:cNvPr>
            <p:cNvSpPr txBox="1"/>
            <p:nvPr/>
          </p:nvSpPr>
          <p:spPr>
            <a:xfrm>
              <a:off x="1802811" y="2132178"/>
              <a:ext cx="3056568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668E15-DCFE-7D2B-0A85-C756E031D607}"/>
              </a:ext>
            </a:extLst>
          </p:cNvPr>
          <p:cNvGrpSpPr/>
          <p:nvPr/>
        </p:nvGrpSpPr>
        <p:grpSpPr>
          <a:xfrm>
            <a:off x="1399056" y="3858357"/>
            <a:ext cx="2839413" cy="1668582"/>
            <a:chOff x="1601840" y="1820121"/>
            <a:chExt cx="2839413" cy="166858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8DD69BF-B59F-2FD2-F939-24FF546E95E0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9CA1AED-750A-39B6-6A57-938E08BFE7FE}"/>
                </a:ext>
              </a:extLst>
            </p:cNvPr>
            <p:cNvSpPr txBox="1"/>
            <p:nvPr/>
          </p:nvSpPr>
          <p:spPr>
            <a:xfrm>
              <a:off x="2211087" y="2132178"/>
              <a:ext cx="2212236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6" name="Freeform 11">
            <a:extLst>
              <a:ext uri="{FF2B5EF4-FFF2-40B4-BE49-F238E27FC236}">
                <a16:creationId xmlns:a16="http://schemas.microsoft.com/office/drawing/2014/main" id="{E98857BB-AD76-F44B-FD24-BDB59288B7C3}"/>
              </a:ext>
            </a:extLst>
          </p:cNvPr>
          <p:cNvSpPr>
            <a:spLocks/>
          </p:cNvSpPr>
          <p:nvPr/>
        </p:nvSpPr>
        <p:spPr bwMode="auto">
          <a:xfrm>
            <a:off x="4271112" y="3848183"/>
            <a:ext cx="1146476" cy="1109426"/>
          </a:xfrm>
          <a:custGeom>
            <a:avLst/>
            <a:gdLst>
              <a:gd name="T0" fmla="*/ 235 w 235"/>
              <a:gd name="T1" fmla="*/ 92 h 227"/>
              <a:gd name="T2" fmla="*/ 0 w 235"/>
              <a:gd name="T3" fmla="*/ 188 h 227"/>
              <a:gd name="T4" fmla="*/ 224 w 235"/>
              <a:gd name="T5" fmla="*/ 74 h 227"/>
              <a:gd name="T6" fmla="*/ 101 w 235"/>
              <a:gd name="T7" fmla="*/ 134 h 227"/>
              <a:gd name="T8" fmla="*/ 235 w 235"/>
              <a:gd name="T9" fmla="*/ 92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27">
                <a:moveTo>
                  <a:pt x="235" y="92"/>
                </a:moveTo>
                <a:cubicBezTo>
                  <a:pt x="235" y="92"/>
                  <a:pt x="184" y="227"/>
                  <a:pt x="0" y="188"/>
                </a:cubicBezTo>
                <a:cubicBezTo>
                  <a:pt x="0" y="188"/>
                  <a:pt x="49" y="0"/>
                  <a:pt x="224" y="74"/>
                </a:cubicBezTo>
                <a:cubicBezTo>
                  <a:pt x="224" y="74"/>
                  <a:pt x="144" y="126"/>
                  <a:pt x="101" y="134"/>
                </a:cubicBezTo>
                <a:cubicBezTo>
                  <a:pt x="101" y="134"/>
                  <a:pt x="198" y="124"/>
                  <a:pt x="235" y="92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  <p:sp>
        <p:nvSpPr>
          <p:cNvPr id="67" name="Freeform 8">
            <a:extLst>
              <a:ext uri="{FF2B5EF4-FFF2-40B4-BE49-F238E27FC236}">
                <a16:creationId xmlns:a16="http://schemas.microsoft.com/office/drawing/2014/main" id="{38C2839D-3A1C-C5F9-91F5-C16386DE4FDD}"/>
              </a:ext>
            </a:extLst>
          </p:cNvPr>
          <p:cNvSpPr>
            <a:spLocks/>
          </p:cNvSpPr>
          <p:nvPr/>
        </p:nvSpPr>
        <p:spPr bwMode="auto">
          <a:xfrm>
            <a:off x="3577114" y="2406802"/>
            <a:ext cx="1733092" cy="1833949"/>
          </a:xfrm>
          <a:custGeom>
            <a:avLst/>
            <a:gdLst>
              <a:gd name="T0" fmla="*/ 354 w 355"/>
              <a:gd name="T1" fmla="*/ 258 h 376"/>
              <a:gd name="T2" fmla="*/ 0 w 355"/>
              <a:gd name="T3" fmla="*/ 183 h 376"/>
              <a:gd name="T4" fmla="*/ 355 w 355"/>
              <a:gd name="T5" fmla="*/ 228 h 376"/>
              <a:gd name="T6" fmla="*/ 163 w 355"/>
              <a:gd name="T7" fmla="*/ 199 h 376"/>
              <a:gd name="T8" fmla="*/ 354 w 355"/>
              <a:gd name="T9" fmla="*/ 25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6">
                <a:moveTo>
                  <a:pt x="354" y="258"/>
                </a:moveTo>
                <a:cubicBezTo>
                  <a:pt x="354" y="258"/>
                  <a:pt x="186" y="376"/>
                  <a:pt x="0" y="183"/>
                </a:cubicBezTo>
                <a:cubicBezTo>
                  <a:pt x="0" y="183"/>
                  <a:pt x="208" y="0"/>
                  <a:pt x="355" y="228"/>
                </a:cubicBezTo>
                <a:cubicBezTo>
                  <a:pt x="355" y="228"/>
                  <a:pt x="219" y="224"/>
                  <a:pt x="163" y="199"/>
                </a:cubicBezTo>
                <a:cubicBezTo>
                  <a:pt x="163" y="199"/>
                  <a:pt x="285" y="267"/>
                  <a:pt x="354" y="258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  <p:sp>
        <p:nvSpPr>
          <p:cNvPr id="68" name="Freeform 9">
            <a:extLst>
              <a:ext uri="{FF2B5EF4-FFF2-40B4-BE49-F238E27FC236}">
                <a16:creationId xmlns:a16="http://schemas.microsoft.com/office/drawing/2014/main" id="{D436638F-5C11-68CB-A947-2421C31E8CBB}"/>
              </a:ext>
            </a:extLst>
          </p:cNvPr>
          <p:cNvSpPr>
            <a:spLocks/>
          </p:cNvSpPr>
          <p:nvPr/>
        </p:nvSpPr>
        <p:spPr bwMode="auto">
          <a:xfrm>
            <a:off x="4517079" y="1517217"/>
            <a:ext cx="1731034" cy="1805133"/>
          </a:xfrm>
          <a:custGeom>
            <a:avLst/>
            <a:gdLst>
              <a:gd name="T0" fmla="*/ 218 w 355"/>
              <a:gd name="T1" fmla="*/ 370 h 370"/>
              <a:gd name="T2" fmla="*/ 53 w 355"/>
              <a:gd name="T3" fmla="*/ 0 h 370"/>
              <a:gd name="T4" fmla="*/ 246 w 355"/>
              <a:gd name="T5" fmla="*/ 351 h 370"/>
              <a:gd name="T6" fmla="*/ 145 w 355"/>
              <a:gd name="T7" fmla="*/ 158 h 370"/>
              <a:gd name="T8" fmla="*/ 218 w 355"/>
              <a:gd name="T9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0">
                <a:moveTo>
                  <a:pt x="218" y="370"/>
                </a:moveTo>
                <a:cubicBezTo>
                  <a:pt x="218" y="370"/>
                  <a:pt x="0" y="295"/>
                  <a:pt x="53" y="0"/>
                </a:cubicBezTo>
                <a:cubicBezTo>
                  <a:pt x="53" y="0"/>
                  <a:pt x="355" y="68"/>
                  <a:pt x="246" y="351"/>
                </a:cubicBezTo>
                <a:cubicBezTo>
                  <a:pt x="246" y="351"/>
                  <a:pt x="160" y="225"/>
                  <a:pt x="145" y="158"/>
                </a:cubicBezTo>
                <a:cubicBezTo>
                  <a:pt x="145" y="158"/>
                  <a:pt x="165" y="313"/>
                  <a:pt x="218" y="37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  <p:sp>
        <p:nvSpPr>
          <p:cNvPr id="69" name="Freeform 6">
            <a:extLst>
              <a:ext uri="{FF2B5EF4-FFF2-40B4-BE49-F238E27FC236}">
                <a16:creationId xmlns:a16="http://schemas.microsoft.com/office/drawing/2014/main" id="{7B2E2D1A-3F6A-A0FB-C9D0-C5017324413A}"/>
              </a:ext>
            </a:extLst>
          </p:cNvPr>
          <p:cNvSpPr>
            <a:spLocks/>
          </p:cNvSpPr>
          <p:nvPr/>
        </p:nvSpPr>
        <p:spPr bwMode="auto">
          <a:xfrm>
            <a:off x="5608706" y="1502446"/>
            <a:ext cx="2253843" cy="2134462"/>
          </a:xfrm>
          <a:custGeom>
            <a:avLst/>
            <a:gdLst>
              <a:gd name="T0" fmla="*/ 142 w 462"/>
              <a:gd name="T1" fmla="*/ 434 h 437"/>
              <a:gd name="T2" fmla="*/ 242 w 462"/>
              <a:gd name="T3" fmla="*/ 0 h 437"/>
              <a:gd name="T4" fmla="*/ 180 w 462"/>
              <a:gd name="T5" fmla="*/ 437 h 437"/>
              <a:gd name="T6" fmla="*/ 218 w 462"/>
              <a:gd name="T7" fmla="*/ 201 h 437"/>
              <a:gd name="T8" fmla="*/ 142 w 462"/>
              <a:gd name="T9" fmla="*/ 43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437">
                <a:moveTo>
                  <a:pt x="142" y="434"/>
                </a:moveTo>
                <a:cubicBezTo>
                  <a:pt x="142" y="434"/>
                  <a:pt x="0" y="225"/>
                  <a:pt x="242" y="0"/>
                </a:cubicBezTo>
                <a:cubicBezTo>
                  <a:pt x="242" y="0"/>
                  <a:pt x="462" y="260"/>
                  <a:pt x="180" y="437"/>
                </a:cubicBezTo>
                <a:cubicBezTo>
                  <a:pt x="180" y="437"/>
                  <a:pt x="186" y="269"/>
                  <a:pt x="218" y="201"/>
                </a:cubicBezTo>
                <a:cubicBezTo>
                  <a:pt x="218" y="201"/>
                  <a:pt x="133" y="349"/>
                  <a:pt x="142" y="434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  <p:sp>
        <p:nvSpPr>
          <p:cNvPr id="70" name="Freeform 7">
            <a:extLst>
              <a:ext uri="{FF2B5EF4-FFF2-40B4-BE49-F238E27FC236}">
                <a16:creationId xmlns:a16="http://schemas.microsoft.com/office/drawing/2014/main" id="{EEC2B54B-EE38-54B4-19BB-4085E89818D1}"/>
              </a:ext>
            </a:extLst>
          </p:cNvPr>
          <p:cNvSpPr>
            <a:spLocks/>
          </p:cNvSpPr>
          <p:nvPr/>
        </p:nvSpPr>
        <p:spPr bwMode="auto">
          <a:xfrm>
            <a:off x="6740048" y="2803651"/>
            <a:ext cx="1673402" cy="1640469"/>
          </a:xfrm>
          <a:custGeom>
            <a:avLst/>
            <a:gdLst>
              <a:gd name="T0" fmla="*/ 0 w 343"/>
              <a:gd name="T1" fmla="*/ 184 h 336"/>
              <a:gd name="T2" fmla="*/ 343 w 343"/>
              <a:gd name="T3" fmla="*/ 76 h 336"/>
              <a:gd name="T4" fmla="*/ 14 w 343"/>
              <a:gd name="T5" fmla="*/ 211 h 336"/>
              <a:gd name="T6" fmla="*/ 194 w 343"/>
              <a:gd name="T7" fmla="*/ 142 h 336"/>
              <a:gd name="T8" fmla="*/ 0 w 343"/>
              <a:gd name="T9" fmla="*/ 18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336">
                <a:moveTo>
                  <a:pt x="0" y="184"/>
                </a:moveTo>
                <a:cubicBezTo>
                  <a:pt x="0" y="184"/>
                  <a:pt x="88" y="0"/>
                  <a:pt x="343" y="76"/>
                </a:cubicBezTo>
                <a:cubicBezTo>
                  <a:pt x="343" y="76"/>
                  <a:pt x="252" y="336"/>
                  <a:pt x="14" y="211"/>
                </a:cubicBezTo>
                <a:cubicBezTo>
                  <a:pt x="14" y="211"/>
                  <a:pt x="133" y="148"/>
                  <a:pt x="194" y="142"/>
                </a:cubicBezTo>
                <a:cubicBezTo>
                  <a:pt x="194" y="142"/>
                  <a:pt x="56" y="143"/>
                  <a:pt x="0" y="184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  <p:sp>
        <p:nvSpPr>
          <p:cNvPr id="71" name="Freeform 10">
            <a:extLst>
              <a:ext uri="{FF2B5EF4-FFF2-40B4-BE49-F238E27FC236}">
                <a16:creationId xmlns:a16="http://schemas.microsoft.com/office/drawing/2014/main" id="{0FD1B80B-5C09-8294-330B-EC69DFD5ACDA}"/>
              </a:ext>
            </a:extLst>
          </p:cNvPr>
          <p:cNvSpPr>
            <a:spLocks/>
          </p:cNvSpPr>
          <p:nvPr/>
        </p:nvSpPr>
        <p:spPr bwMode="auto">
          <a:xfrm>
            <a:off x="6735627" y="3983299"/>
            <a:ext cx="1064144" cy="1146476"/>
          </a:xfrm>
          <a:custGeom>
            <a:avLst/>
            <a:gdLst>
              <a:gd name="T0" fmla="*/ 7 w 218"/>
              <a:gd name="T1" fmla="*/ 42 h 235"/>
              <a:gd name="T2" fmla="*/ 218 w 218"/>
              <a:gd name="T3" fmla="*/ 159 h 235"/>
              <a:gd name="T4" fmla="*/ 0 w 218"/>
              <a:gd name="T5" fmla="*/ 62 h 235"/>
              <a:gd name="T6" fmla="*/ 117 w 218"/>
              <a:gd name="T7" fmla="*/ 117 h 235"/>
              <a:gd name="T8" fmla="*/ 7 w 218"/>
              <a:gd name="T9" fmla="*/ 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35">
                <a:moveTo>
                  <a:pt x="7" y="42"/>
                </a:moveTo>
                <a:cubicBezTo>
                  <a:pt x="7" y="42"/>
                  <a:pt x="137" y="0"/>
                  <a:pt x="218" y="159"/>
                </a:cubicBezTo>
                <a:cubicBezTo>
                  <a:pt x="218" y="159"/>
                  <a:pt x="50" y="235"/>
                  <a:pt x="0" y="62"/>
                </a:cubicBezTo>
                <a:cubicBezTo>
                  <a:pt x="0" y="62"/>
                  <a:pt x="86" y="90"/>
                  <a:pt x="117" y="117"/>
                </a:cubicBezTo>
                <a:cubicBezTo>
                  <a:pt x="117" y="117"/>
                  <a:pt x="52" y="50"/>
                  <a:pt x="7" y="42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53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8" name="Group 5">
            <a:extLst>
              <a:ext uri="{FF2B5EF4-FFF2-40B4-BE49-F238E27FC236}">
                <a16:creationId xmlns:a16="http://schemas.microsoft.com/office/drawing/2014/main" id="{9C7FA7F1-8A98-CE0F-5BF0-18DB6F3FD776}"/>
              </a:ext>
            </a:extLst>
          </p:cNvPr>
          <p:cNvGrpSpPr/>
          <p:nvPr/>
        </p:nvGrpSpPr>
        <p:grpSpPr>
          <a:xfrm>
            <a:off x="1746761" y="741993"/>
            <a:ext cx="5816468" cy="4379782"/>
            <a:chOff x="3873653" y="216953"/>
            <a:chExt cx="7536892" cy="5675256"/>
          </a:xfrm>
        </p:grpSpPr>
        <p:grpSp>
          <p:nvGrpSpPr>
            <p:cNvPr id="19" name="Graphic 7">
              <a:extLst>
                <a:ext uri="{FF2B5EF4-FFF2-40B4-BE49-F238E27FC236}">
                  <a16:creationId xmlns:a16="http://schemas.microsoft.com/office/drawing/2014/main" id="{835FA972-2AD6-C25E-5E9E-240ED16450FA}"/>
                </a:ext>
              </a:extLst>
            </p:cNvPr>
            <p:cNvGrpSpPr/>
            <p:nvPr/>
          </p:nvGrpSpPr>
          <p:grpSpPr>
            <a:xfrm>
              <a:off x="4440223" y="1516211"/>
              <a:ext cx="6319808" cy="2624506"/>
              <a:chOff x="4364069" y="2252662"/>
              <a:chExt cx="3417950" cy="1419415"/>
            </a:xfrm>
          </p:grpSpPr>
          <p:sp>
            <p:nvSpPr>
              <p:cNvPr id="199" name="Freeform: Shape 165">
                <a:extLst>
                  <a:ext uri="{FF2B5EF4-FFF2-40B4-BE49-F238E27FC236}">
                    <a16:creationId xmlns:a16="http://schemas.microsoft.com/office/drawing/2014/main" id="{0155FB66-1F6D-3734-FCFF-027D1B1A39C0}"/>
                  </a:ext>
                </a:extLst>
              </p:cNvPr>
              <p:cNvSpPr/>
              <p:nvPr/>
            </p:nvSpPr>
            <p:spPr>
              <a:xfrm>
                <a:off x="4405312" y="2291714"/>
                <a:ext cx="3336512" cy="1341881"/>
              </a:xfrm>
              <a:custGeom>
                <a:avLst/>
                <a:gdLst>
                  <a:gd name="connsiteX0" fmla="*/ 3524 w 3336512"/>
                  <a:gd name="connsiteY0" fmla="*/ 1341882 h 1341881"/>
                  <a:gd name="connsiteX1" fmla="*/ 0 w 3336512"/>
                  <a:gd name="connsiteY1" fmla="*/ 1333024 h 1341881"/>
                  <a:gd name="connsiteX2" fmla="*/ 834104 w 3336512"/>
                  <a:gd name="connsiteY2" fmla="*/ 995839 h 1341881"/>
                  <a:gd name="connsiteX3" fmla="*/ 834771 w 3336512"/>
                  <a:gd name="connsiteY3" fmla="*/ 995744 h 1341881"/>
                  <a:gd name="connsiteX4" fmla="*/ 1658207 w 3336512"/>
                  <a:gd name="connsiteY4" fmla="*/ 901256 h 1341881"/>
                  <a:gd name="connsiteX5" fmla="*/ 2498027 w 3336512"/>
                  <a:gd name="connsiteY5" fmla="*/ 597980 h 1341881"/>
                  <a:gd name="connsiteX6" fmla="*/ 3330988 w 3336512"/>
                  <a:gd name="connsiteY6" fmla="*/ 0 h 1341881"/>
                  <a:gd name="connsiteX7" fmla="*/ 3336512 w 3336512"/>
                  <a:gd name="connsiteY7" fmla="*/ 7715 h 1341881"/>
                  <a:gd name="connsiteX8" fmla="*/ 2502503 w 3336512"/>
                  <a:gd name="connsiteY8" fmla="*/ 606457 h 1341881"/>
                  <a:gd name="connsiteX9" fmla="*/ 2501837 w 3336512"/>
                  <a:gd name="connsiteY9" fmla="*/ 606743 h 1341881"/>
                  <a:gd name="connsiteX10" fmla="*/ 1660398 w 3336512"/>
                  <a:gd name="connsiteY10" fmla="*/ 910590 h 1341881"/>
                  <a:gd name="connsiteX11" fmla="*/ 1659827 w 3336512"/>
                  <a:gd name="connsiteY11" fmla="*/ 910685 h 1341881"/>
                  <a:gd name="connsiteX12" fmla="*/ 836486 w 3336512"/>
                  <a:gd name="connsiteY12" fmla="*/ 1005173 h 134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36512" h="1341881">
                    <a:moveTo>
                      <a:pt x="3524" y="1341882"/>
                    </a:moveTo>
                    <a:lnTo>
                      <a:pt x="0" y="1333024"/>
                    </a:lnTo>
                    <a:lnTo>
                      <a:pt x="834104" y="995839"/>
                    </a:lnTo>
                    <a:lnTo>
                      <a:pt x="834771" y="995744"/>
                    </a:lnTo>
                    <a:lnTo>
                      <a:pt x="1658207" y="901256"/>
                    </a:lnTo>
                    <a:lnTo>
                      <a:pt x="2498027" y="597980"/>
                    </a:lnTo>
                    <a:lnTo>
                      <a:pt x="3330988" y="0"/>
                    </a:lnTo>
                    <a:lnTo>
                      <a:pt x="3336512" y="7715"/>
                    </a:lnTo>
                    <a:lnTo>
                      <a:pt x="2502503" y="606457"/>
                    </a:lnTo>
                    <a:lnTo>
                      <a:pt x="2501837" y="606743"/>
                    </a:lnTo>
                    <a:lnTo>
                      <a:pt x="1660398" y="910590"/>
                    </a:lnTo>
                    <a:lnTo>
                      <a:pt x="1659827" y="910685"/>
                    </a:lnTo>
                    <a:lnTo>
                      <a:pt x="836486" y="1005173"/>
                    </a:lnTo>
                    <a:close/>
                  </a:path>
                </a:pathLst>
              </a:custGeom>
              <a:solidFill>
                <a:srgbClr val="D1D3D4"/>
              </a:solidFill>
              <a:ln w="9525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13" name="Freeform: Shape 179">
                <a:extLst>
                  <a:ext uri="{FF2B5EF4-FFF2-40B4-BE49-F238E27FC236}">
                    <a16:creationId xmlns:a16="http://schemas.microsoft.com/office/drawing/2014/main" id="{9B43665F-97B3-A119-79EB-968FBA1431B8}"/>
                  </a:ext>
                </a:extLst>
              </p:cNvPr>
              <p:cNvSpPr/>
              <p:nvPr/>
            </p:nvSpPr>
            <p:spPr>
              <a:xfrm>
                <a:off x="4364069" y="3586162"/>
                <a:ext cx="85915" cy="85915"/>
              </a:xfrm>
              <a:custGeom>
                <a:avLst/>
                <a:gdLst>
                  <a:gd name="connsiteX0" fmla="*/ 85916 w 85915"/>
                  <a:gd name="connsiteY0" fmla="*/ 42958 h 85915"/>
                  <a:gd name="connsiteX1" fmla="*/ 42958 w 85915"/>
                  <a:gd name="connsiteY1" fmla="*/ 85916 h 85915"/>
                  <a:gd name="connsiteX2" fmla="*/ 0 w 85915"/>
                  <a:gd name="connsiteY2" fmla="*/ 42958 h 85915"/>
                  <a:gd name="connsiteX3" fmla="*/ 42958 w 85915"/>
                  <a:gd name="connsiteY3" fmla="*/ 0 h 85915"/>
                  <a:gd name="connsiteX4" fmla="*/ 85916 w 85915"/>
                  <a:gd name="connsiteY4" fmla="*/ 42958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5" h="85915">
                    <a:moveTo>
                      <a:pt x="85916" y="42958"/>
                    </a:moveTo>
                    <a:cubicBezTo>
                      <a:pt x="85916" y="66675"/>
                      <a:pt x="66675" y="85916"/>
                      <a:pt x="42958" y="85916"/>
                    </a:cubicBezTo>
                    <a:cubicBezTo>
                      <a:pt x="19241" y="85916"/>
                      <a:pt x="0" y="66675"/>
                      <a:pt x="0" y="42958"/>
                    </a:cubicBezTo>
                    <a:cubicBezTo>
                      <a:pt x="0" y="19241"/>
                      <a:pt x="19241" y="0"/>
                      <a:pt x="42958" y="0"/>
                    </a:cubicBezTo>
                    <a:cubicBezTo>
                      <a:pt x="66675" y="95"/>
                      <a:pt x="85916" y="19241"/>
                      <a:pt x="85916" y="42958"/>
                    </a:cubicBezTo>
                    <a:close/>
                  </a:path>
                </a:pathLst>
              </a:custGeom>
              <a:solidFill>
                <a:srgbClr val="FA75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11" name="Freeform: Shape 177">
                <a:extLst>
                  <a:ext uri="{FF2B5EF4-FFF2-40B4-BE49-F238E27FC236}">
                    <a16:creationId xmlns:a16="http://schemas.microsoft.com/office/drawing/2014/main" id="{F2E5E52B-4D37-BB0E-A80E-90D15CDF59EC}"/>
                  </a:ext>
                </a:extLst>
              </p:cNvPr>
              <p:cNvSpPr/>
              <p:nvPr/>
            </p:nvSpPr>
            <p:spPr>
              <a:xfrm>
                <a:off x="5197602" y="3249263"/>
                <a:ext cx="85915" cy="85915"/>
              </a:xfrm>
              <a:custGeom>
                <a:avLst/>
                <a:gdLst>
                  <a:gd name="connsiteX0" fmla="*/ 85915 w 85915"/>
                  <a:gd name="connsiteY0" fmla="*/ 42958 h 85915"/>
                  <a:gd name="connsiteX1" fmla="*/ 42958 w 85915"/>
                  <a:gd name="connsiteY1" fmla="*/ 85916 h 85915"/>
                  <a:gd name="connsiteX2" fmla="*/ 0 w 85915"/>
                  <a:gd name="connsiteY2" fmla="*/ 42958 h 85915"/>
                  <a:gd name="connsiteX3" fmla="*/ 42958 w 85915"/>
                  <a:gd name="connsiteY3" fmla="*/ 0 h 85915"/>
                  <a:gd name="connsiteX4" fmla="*/ 85915 w 85915"/>
                  <a:gd name="connsiteY4" fmla="*/ 42958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5" h="85915">
                    <a:moveTo>
                      <a:pt x="85915" y="42958"/>
                    </a:moveTo>
                    <a:cubicBezTo>
                      <a:pt x="85915" y="66683"/>
                      <a:pt x="66683" y="85916"/>
                      <a:pt x="42958" y="85916"/>
                    </a:cubicBezTo>
                    <a:cubicBezTo>
                      <a:pt x="19233" y="85916"/>
                      <a:pt x="0" y="66683"/>
                      <a:pt x="0" y="42958"/>
                    </a:cubicBezTo>
                    <a:cubicBezTo>
                      <a:pt x="0" y="19233"/>
                      <a:pt x="19233" y="0"/>
                      <a:pt x="42958" y="0"/>
                    </a:cubicBezTo>
                    <a:cubicBezTo>
                      <a:pt x="66683" y="0"/>
                      <a:pt x="85915" y="19233"/>
                      <a:pt x="85915" y="42958"/>
                    </a:cubicBezTo>
                    <a:close/>
                  </a:path>
                </a:pathLst>
              </a:custGeom>
              <a:solidFill>
                <a:srgbClr val="FAD0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09" name="Freeform: Shape 175">
                <a:extLst>
                  <a:ext uri="{FF2B5EF4-FFF2-40B4-BE49-F238E27FC236}">
                    <a16:creationId xmlns:a16="http://schemas.microsoft.com/office/drawing/2014/main" id="{0119BBBF-F1EE-971D-F3C7-4B24FDD8912F}"/>
                  </a:ext>
                </a:extLst>
              </p:cNvPr>
              <p:cNvSpPr/>
              <p:nvPr/>
            </p:nvSpPr>
            <p:spPr>
              <a:xfrm>
                <a:off x="6021609" y="3154679"/>
                <a:ext cx="85915" cy="85915"/>
              </a:xfrm>
              <a:custGeom>
                <a:avLst/>
                <a:gdLst>
                  <a:gd name="connsiteX0" fmla="*/ 85916 w 85915"/>
                  <a:gd name="connsiteY0" fmla="*/ 42958 h 85915"/>
                  <a:gd name="connsiteX1" fmla="*/ 42958 w 85915"/>
                  <a:gd name="connsiteY1" fmla="*/ 85916 h 85915"/>
                  <a:gd name="connsiteX2" fmla="*/ 0 w 85915"/>
                  <a:gd name="connsiteY2" fmla="*/ 42958 h 85915"/>
                  <a:gd name="connsiteX3" fmla="*/ 42958 w 85915"/>
                  <a:gd name="connsiteY3" fmla="*/ 0 h 85915"/>
                  <a:gd name="connsiteX4" fmla="*/ 85916 w 85915"/>
                  <a:gd name="connsiteY4" fmla="*/ 42958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5" h="85915">
                    <a:moveTo>
                      <a:pt x="85916" y="42958"/>
                    </a:moveTo>
                    <a:cubicBezTo>
                      <a:pt x="85916" y="66683"/>
                      <a:pt x="66683" y="85916"/>
                      <a:pt x="42958" y="85916"/>
                    </a:cubicBezTo>
                    <a:cubicBezTo>
                      <a:pt x="19233" y="85916"/>
                      <a:pt x="0" y="66683"/>
                      <a:pt x="0" y="42958"/>
                    </a:cubicBezTo>
                    <a:cubicBezTo>
                      <a:pt x="0" y="19233"/>
                      <a:pt x="19233" y="0"/>
                      <a:pt x="42958" y="0"/>
                    </a:cubicBezTo>
                    <a:cubicBezTo>
                      <a:pt x="66683" y="0"/>
                      <a:pt x="85916" y="19233"/>
                      <a:pt x="85916" y="42958"/>
                    </a:cubicBezTo>
                    <a:close/>
                  </a:path>
                </a:pathLst>
              </a:custGeom>
              <a:solidFill>
                <a:srgbClr val="019C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07" name="Freeform: Shape 173">
                <a:extLst>
                  <a:ext uri="{FF2B5EF4-FFF2-40B4-BE49-F238E27FC236}">
                    <a16:creationId xmlns:a16="http://schemas.microsoft.com/office/drawing/2014/main" id="{3B5A885E-4E96-1CC9-39F8-DB64DEAF5453}"/>
                  </a:ext>
                </a:extLst>
              </p:cNvPr>
              <p:cNvSpPr/>
              <p:nvPr/>
            </p:nvSpPr>
            <p:spPr>
              <a:xfrm>
                <a:off x="6862573" y="2851022"/>
                <a:ext cx="85915" cy="85915"/>
              </a:xfrm>
              <a:custGeom>
                <a:avLst/>
                <a:gdLst>
                  <a:gd name="connsiteX0" fmla="*/ 85916 w 85915"/>
                  <a:gd name="connsiteY0" fmla="*/ 42958 h 85915"/>
                  <a:gd name="connsiteX1" fmla="*/ 42958 w 85915"/>
                  <a:gd name="connsiteY1" fmla="*/ 85916 h 85915"/>
                  <a:gd name="connsiteX2" fmla="*/ 0 w 85915"/>
                  <a:gd name="connsiteY2" fmla="*/ 42958 h 85915"/>
                  <a:gd name="connsiteX3" fmla="*/ 42958 w 85915"/>
                  <a:gd name="connsiteY3" fmla="*/ 0 h 85915"/>
                  <a:gd name="connsiteX4" fmla="*/ 85916 w 85915"/>
                  <a:gd name="connsiteY4" fmla="*/ 42958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5" h="85915">
                    <a:moveTo>
                      <a:pt x="85916" y="42958"/>
                    </a:moveTo>
                    <a:cubicBezTo>
                      <a:pt x="85916" y="66683"/>
                      <a:pt x="66683" y="85916"/>
                      <a:pt x="42958" y="85916"/>
                    </a:cubicBezTo>
                    <a:cubicBezTo>
                      <a:pt x="19233" y="85916"/>
                      <a:pt x="0" y="66683"/>
                      <a:pt x="0" y="42958"/>
                    </a:cubicBezTo>
                    <a:cubicBezTo>
                      <a:pt x="0" y="19233"/>
                      <a:pt x="19233" y="0"/>
                      <a:pt x="42958" y="0"/>
                    </a:cubicBezTo>
                    <a:cubicBezTo>
                      <a:pt x="66683" y="0"/>
                      <a:pt x="85916" y="19233"/>
                      <a:pt x="85916" y="42958"/>
                    </a:cubicBezTo>
                    <a:close/>
                  </a:path>
                </a:pathLst>
              </a:custGeom>
              <a:solidFill>
                <a:srgbClr val="9494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05" name="Freeform: Shape 171">
                <a:extLst>
                  <a:ext uri="{FF2B5EF4-FFF2-40B4-BE49-F238E27FC236}">
                    <a16:creationId xmlns:a16="http://schemas.microsoft.com/office/drawing/2014/main" id="{A2801F00-A8BB-D9B5-5EDF-DA0062D2E008}"/>
                  </a:ext>
                </a:extLst>
              </p:cNvPr>
              <p:cNvSpPr/>
              <p:nvPr/>
            </p:nvSpPr>
            <p:spPr>
              <a:xfrm>
                <a:off x="7696104" y="2252662"/>
                <a:ext cx="85915" cy="85915"/>
              </a:xfrm>
              <a:custGeom>
                <a:avLst/>
                <a:gdLst>
                  <a:gd name="connsiteX0" fmla="*/ 85916 w 85915"/>
                  <a:gd name="connsiteY0" fmla="*/ 42958 h 85915"/>
                  <a:gd name="connsiteX1" fmla="*/ 42958 w 85915"/>
                  <a:gd name="connsiteY1" fmla="*/ 85916 h 85915"/>
                  <a:gd name="connsiteX2" fmla="*/ 0 w 85915"/>
                  <a:gd name="connsiteY2" fmla="*/ 42958 h 85915"/>
                  <a:gd name="connsiteX3" fmla="*/ 42958 w 85915"/>
                  <a:gd name="connsiteY3" fmla="*/ 0 h 85915"/>
                  <a:gd name="connsiteX4" fmla="*/ 85916 w 85915"/>
                  <a:gd name="connsiteY4" fmla="*/ 42958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5" h="85915">
                    <a:moveTo>
                      <a:pt x="85916" y="42958"/>
                    </a:moveTo>
                    <a:cubicBezTo>
                      <a:pt x="85916" y="66683"/>
                      <a:pt x="66683" y="85916"/>
                      <a:pt x="42958" y="85916"/>
                    </a:cubicBezTo>
                    <a:cubicBezTo>
                      <a:pt x="19233" y="85916"/>
                      <a:pt x="0" y="66683"/>
                      <a:pt x="0" y="42958"/>
                    </a:cubicBezTo>
                    <a:cubicBezTo>
                      <a:pt x="0" y="19233"/>
                      <a:pt x="19233" y="0"/>
                      <a:pt x="42958" y="0"/>
                    </a:cubicBezTo>
                    <a:cubicBezTo>
                      <a:pt x="66683" y="0"/>
                      <a:pt x="85916" y="19233"/>
                      <a:pt x="85916" y="4295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20" name="Freeform: Shape 7">
              <a:extLst>
                <a:ext uri="{FF2B5EF4-FFF2-40B4-BE49-F238E27FC236}">
                  <a16:creationId xmlns:a16="http://schemas.microsoft.com/office/drawing/2014/main" id="{31DF24E3-F37F-72AA-5F54-AC257B2257EA}"/>
                </a:ext>
              </a:extLst>
            </p:cNvPr>
            <p:cNvSpPr/>
            <p:nvPr/>
          </p:nvSpPr>
          <p:spPr>
            <a:xfrm>
              <a:off x="4517362" y="4684219"/>
              <a:ext cx="35224" cy="662730"/>
            </a:xfrm>
            <a:custGeom>
              <a:avLst/>
              <a:gdLst>
                <a:gd name="connsiteX0" fmla="*/ 0 w 19050"/>
                <a:gd name="connsiteY0" fmla="*/ 0 h 358425"/>
                <a:gd name="connsiteX1" fmla="*/ 19050 w 19050"/>
                <a:gd name="connsiteY1" fmla="*/ 0 h 358425"/>
                <a:gd name="connsiteX2" fmla="*/ 19050 w 19050"/>
                <a:gd name="connsiteY2" fmla="*/ 358426 h 358425"/>
                <a:gd name="connsiteX3" fmla="*/ 0 w 19050"/>
                <a:gd name="connsiteY3" fmla="*/ 358426 h 35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58425">
                  <a:moveTo>
                    <a:pt x="0" y="0"/>
                  </a:moveTo>
                  <a:lnTo>
                    <a:pt x="19050" y="0"/>
                  </a:lnTo>
                  <a:lnTo>
                    <a:pt x="19050" y="358426"/>
                  </a:lnTo>
                  <a:lnTo>
                    <a:pt x="0" y="358426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1" name="Freeform: Shape 8">
              <a:extLst>
                <a:ext uri="{FF2B5EF4-FFF2-40B4-BE49-F238E27FC236}">
                  <a16:creationId xmlns:a16="http://schemas.microsoft.com/office/drawing/2014/main" id="{ECED2199-0125-5BF3-CD11-951078F69B0E}"/>
                </a:ext>
              </a:extLst>
            </p:cNvPr>
            <p:cNvSpPr/>
            <p:nvPr/>
          </p:nvSpPr>
          <p:spPr>
            <a:xfrm>
              <a:off x="3963472" y="5087703"/>
              <a:ext cx="1143003" cy="804506"/>
            </a:xfrm>
            <a:custGeom>
              <a:avLst/>
              <a:gdLst>
                <a:gd name="connsiteX0" fmla="*/ 502158 w 618172"/>
                <a:gd name="connsiteY0" fmla="*/ 435102 h 435102"/>
                <a:gd name="connsiteX1" fmla="*/ 116015 w 618172"/>
                <a:gd name="connsiteY1" fmla="*/ 435102 h 435102"/>
                <a:gd name="connsiteX2" fmla="*/ 74009 w 618172"/>
                <a:gd name="connsiteY2" fmla="*/ 400145 h 435102"/>
                <a:gd name="connsiteX3" fmla="*/ 0 w 618172"/>
                <a:gd name="connsiteY3" fmla="*/ 0 h 435102"/>
                <a:gd name="connsiteX4" fmla="*/ 618173 w 618172"/>
                <a:gd name="connsiteY4" fmla="*/ 0 h 435102"/>
                <a:gd name="connsiteX5" fmla="*/ 544259 w 618172"/>
                <a:gd name="connsiteY5" fmla="*/ 400145 h 435102"/>
                <a:gd name="connsiteX6" fmla="*/ 502158 w 618172"/>
                <a:gd name="connsiteY6" fmla="*/ 435102 h 4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172" h="435102">
                  <a:moveTo>
                    <a:pt x="502158" y="435102"/>
                  </a:moveTo>
                  <a:lnTo>
                    <a:pt x="116015" y="435102"/>
                  </a:lnTo>
                  <a:cubicBezTo>
                    <a:pt x="95441" y="435102"/>
                    <a:pt x="77724" y="420434"/>
                    <a:pt x="74009" y="400145"/>
                  </a:cubicBezTo>
                  <a:lnTo>
                    <a:pt x="0" y="0"/>
                  </a:lnTo>
                  <a:lnTo>
                    <a:pt x="618173" y="0"/>
                  </a:lnTo>
                  <a:lnTo>
                    <a:pt x="544259" y="400145"/>
                  </a:lnTo>
                  <a:cubicBezTo>
                    <a:pt x="540449" y="420434"/>
                    <a:pt x="522732" y="435102"/>
                    <a:pt x="502158" y="435102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4" name="Freeform: Shape 9">
              <a:extLst>
                <a:ext uri="{FF2B5EF4-FFF2-40B4-BE49-F238E27FC236}">
                  <a16:creationId xmlns:a16="http://schemas.microsoft.com/office/drawing/2014/main" id="{C6163174-BCC6-E22E-8F5A-EA22C496981F}"/>
                </a:ext>
              </a:extLst>
            </p:cNvPr>
            <p:cNvSpPr/>
            <p:nvPr/>
          </p:nvSpPr>
          <p:spPr>
            <a:xfrm>
              <a:off x="3873653" y="4922152"/>
              <a:ext cx="1322468" cy="165549"/>
            </a:xfrm>
            <a:custGeom>
              <a:avLst/>
              <a:gdLst>
                <a:gd name="connsiteX0" fmla="*/ 670465 w 715232"/>
                <a:gd name="connsiteY0" fmla="*/ 0 h 89534"/>
                <a:gd name="connsiteX1" fmla="*/ 44768 w 715232"/>
                <a:gd name="connsiteY1" fmla="*/ 0 h 89534"/>
                <a:gd name="connsiteX2" fmla="*/ 0 w 715232"/>
                <a:gd name="connsiteY2" fmla="*/ 44767 h 89534"/>
                <a:gd name="connsiteX3" fmla="*/ 0 w 715232"/>
                <a:gd name="connsiteY3" fmla="*/ 44767 h 89534"/>
                <a:gd name="connsiteX4" fmla="*/ 44768 w 715232"/>
                <a:gd name="connsiteY4" fmla="*/ 89535 h 89534"/>
                <a:gd name="connsiteX5" fmla="*/ 670465 w 715232"/>
                <a:gd name="connsiteY5" fmla="*/ 89535 h 89534"/>
                <a:gd name="connsiteX6" fmla="*/ 715232 w 715232"/>
                <a:gd name="connsiteY6" fmla="*/ 44767 h 89534"/>
                <a:gd name="connsiteX7" fmla="*/ 715232 w 715232"/>
                <a:gd name="connsiteY7" fmla="*/ 44767 h 89534"/>
                <a:gd name="connsiteX8" fmla="*/ 670465 w 715232"/>
                <a:gd name="connsiteY8" fmla="*/ 0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32" h="89534">
                  <a:moveTo>
                    <a:pt x="670465" y="0"/>
                  </a:moveTo>
                  <a:lnTo>
                    <a:pt x="44768" y="0"/>
                  </a:lnTo>
                  <a:cubicBezTo>
                    <a:pt x="20003" y="0"/>
                    <a:pt x="0" y="20098"/>
                    <a:pt x="0" y="44767"/>
                  </a:cubicBezTo>
                  <a:lnTo>
                    <a:pt x="0" y="44767"/>
                  </a:lnTo>
                  <a:cubicBezTo>
                    <a:pt x="0" y="69533"/>
                    <a:pt x="20098" y="89535"/>
                    <a:pt x="44768" y="89535"/>
                  </a:cubicBezTo>
                  <a:lnTo>
                    <a:pt x="670465" y="89535"/>
                  </a:lnTo>
                  <a:cubicBezTo>
                    <a:pt x="695230" y="89535"/>
                    <a:pt x="715232" y="69437"/>
                    <a:pt x="715232" y="44767"/>
                  </a:cubicBezTo>
                  <a:lnTo>
                    <a:pt x="715232" y="44767"/>
                  </a:lnTo>
                  <a:cubicBezTo>
                    <a:pt x="715328" y="20003"/>
                    <a:pt x="695230" y="0"/>
                    <a:pt x="670465" y="0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5" name="Freeform: Shape 10">
              <a:extLst>
                <a:ext uri="{FF2B5EF4-FFF2-40B4-BE49-F238E27FC236}">
                  <a16:creationId xmlns:a16="http://schemas.microsoft.com/office/drawing/2014/main" id="{F97C5DB8-A41A-CDB9-133B-19D3A1FDF4A1}"/>
                </a:ext>
              </a:extLst>
            </p:cNvPr>
            <p:cNvSpPr/>
            <p:nvPr/>
          </p:nvSpPr>
          <p:spPr>
            <a:xfrm>
              <a:off x="3963472" y="5087703"/>
              <a:ext cx="1143003" cy="62169"/>
            </a:xfrm>
            <a:custGeom>
              <a:avLst/>
              <a:gdLst>
                <a:gd name="connsiteX0" fmla="*/ 611886 w 618172"/>
                <a:gd name="connsiteY0" fmla="*/ 33623 h 33623"/>
                <a:gd name="connsiteX1" fmla="*/ 618173 w 618172"/>
                <a:gd name="connsiteY1" fmla="*/ 0 h 33623"/>
                <a:gd name="connsiteX2" fmla="*/ 0 w 618172"/>
                <a:gd name="connsiteY2" fmla="*/ 0 h 33623"/>
                <a:gd name="connsiteX3" fmla="*/ 6191 w 618172"/>
                <a:gd name="connsiteY3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172" h="33623">
                  <a:moveTo>
                    <a:pt x="611886" y="33623"/>
                  </a:moveTo>
                  <a:lnTo>
                    <a:pt x="618173" y="0"/>
                  </a:lnTo>
                  <a:lnTo>
                    <a:pt x="0" y="0"/>
                  </a:lnTo>
                  <a:lnTo>
                    <a:pt x="6191" y="33623"/>
                  </a:lnTo>
                  <a:close/>
                </a:path>
              </a:pathLst>
            </a:custGeom>
            <a:solidFill>
              <a:srgbClr val="E6E7E8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26" name="Graphic 7">
              <a:extLst>
                <a:ext uri="{FF2B5EF4-FFF2-40B4-BE49-F238E27FC236}">
                  <a16:creationId xmlns:a16="http://schemas.microsoft.com/office/drawing/2014/main" id="{AE6E3487-689D-40D0-105F-492490815AD2}"/>
                </a:ext>
              </a:extLst>
            </p:cNvPr>
            <p:cNvGrpSpPr/>
            <p:nvPr/>
          </p:nvGrpSpPr>
          <p:grpSpPr>
            <a:xfrm>
              <a:off x="4228420" y="4378192"/>
              <a:ext cx="306487" cy="306487"/>
              <a:chOff x="4249519" y="3800510"/>
              <a:chExt cx="165758" cy="165758"/>
            </a:xfrm>
          </p:grpSpPr>
          <p:sp>
            <p:nvSpPr>
              <p:cNvPr id="197" name="Freeform: Shape 163">
                <a:extLst>
                  <a:ext uri="{FF2B5EF4-FFF2-40B4-BE49-F238E27FC236}">
                    <a16:creationId xmlns:a16="http://schemas.microsoft.com/office/drawing/2014/main" id="{A972998D-90BA-CAA7-290B-4C8333A7A7F3}"/>
                  </a:ext>
                </a:extLst>
              </p:cNvPr>
              <p:cNvSpPr/>
              <p:nvPr/>
            </p:nvSpPr>
            <p:spPr>
              <a:xfrm>
                <a:off x="4249519" y="3800510"/>
                <a:ext cx="165758" cy="165758"/>
              </a:xfrm>
              <a:custGeom>
                <a:avLst/>
                <a:gdLst>
                  <a:gd name="connsiteX0" fmla="*/ 125789 w 165758"/>
                  <a:gd name="connsiteY0" fmla="*/ 39969 h 165758"/>
                  <a:gd name="connsiteX1" fmla="*/ 165508 w 165758"/>
                  <a:gd name="connsiteY1" fmla="*/ 165509 h 165758"/>
                  <a:gd name="connsiteX2" fmla="*/ 39969 w 165758"/>
                  <a:gd name="connsiteY2" fmla="*/ 125789 h 165758"/>
                  <a:gd name="connsiteX3" fmla="*/ 250 w 165758"/>
                  <a:gd name="connsiteY3" fmla="*/ 250 h 165758"/>
                  <a:gd name="connsiteX4" fmla="*/ 125789 w 165758"/>
                  <a:gd name="connsiteY4" fmla="*/ 3996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39969"/>
                    </a:moveTo>
                    <a:cubicBezTo>
                      <a:pt x="171414" y="85594"/>
                      <a:pt x="165508" y="165509"/>
                      <a:pt x="165508" y="165509"/>
                    </a:cubicBezTo>
                    <a:cubicBezTo>
                      <a:pt x="165508" y="165509"/>
                      <a:pt x="85594" y="171414"/>
                      <a:pt x="39969" y="125789"/>
                    </a:cubicBezTo>
                    <a:cubicBezTo>
                      <a:pt x="-5656" y="80164"/>
                      <a:pt x="250" y="250"/>
                      <a:pt x="250" y="250"/>
                    </a:cubicBezTo>
                    <a:cubicBezTo>
                      <a:pt x="250" y="250"/>
                      <a:pt x="80164" y="-5656"/>
                      <a:pt x="125789" y="3996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98" name="Freeform: Shape 164">
                <a:extLst>
                  <a:ext uri="{FF2B5EF4-FFF2-40B4-BE49-F238E27FC236}">
                    <a16:creationId xmlns:a16="http://schemas.microsoft.com/office/drawing/2014/main" id="{2699EF6B-A084-3A4A-2A03-A018F59B5A15}"/>
                  </a:ext>
                </a:extLst>
              </p:cNvPr>
              <p:cNvSpPr/>
              <p:nvPr/>
            </p:nvSpPr>
            <p:spPr>
              <a:xfrm>
                <a:off x="4249769" y="3800510"/>
                <a:ext cx="165508" cy="165508"/>
              </a:xfrm>
              <a:custGeom>
                <a:avLst/>
                <a:gdLst>
                  <a:gd name="connsiteX0" fmla="*/ 125539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9 h 165508"/>
                  <a:gd name="connsiteX3" fmla="*/ 125539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9"/>
                    </a:lnTo>
                    <a:cubicBezTo>
                      <a:pt x="165259" y="165509"/>
                      <a:pt x="171164" y="85594"/>
                      <a:pt x="125539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27" name="Graphic 7">
              <a:extLst>
                <a:ext uri="{FF2B5EF4-FFF2-40B4-BE49-F238E27FC236}">
                  <a16:creationId xmlns:a16="http://schemas.microsoft.com/office/drawing/2014/main" id="{7D21CE3E-435F-CE1B-CDF2-58B3BD072090}"/>
                </a:ext>
              </a:extLst>
            </p:cNvPr>
            <p:cNvGrpSpPr/>
            <p:nvPr/>
          </p:nvGrpSpPr>
          <p:grpSpPr>
            <a:xfrm>
              <a:off x="4534865" y="4378192"/>
              <a:ext cx="306487" cy="306487"/>
              <a:chOff x="4415254" y="3800510"/>
              <a:chExt cx="165758" cy="165758"/>
            </a:xfrm>
          </p:grpSpPr>
          <p:sp>
            <p:nvSpPr>
              <p:cNvPr id="195" name="Freeform: Shape 161">
                <a:extLst>
                  <a:ext uri="{FF2B5EF4-FFF2-40B4-BE49-F238E27FC236}">
                    <a16:creationId xmlns:a16="http://schemas.microsoft.com/office/drawing/2014/main" id="{EB58F9F0-F0AB-A10B-1908-F2E4F331FFC4}"/>
                  </a:ext>
                </a:extLst>
              </p:cNvPr>
              <p:cNvSpPr/>
              <p:nvPr/>
            </p:nvSpPr>
            <p:spPr>
              <a:xfrm>
                <a:off x="4415254" y="3800510"/>
                <a:ext cx="165758" cy="165758"/>
              </a:xfrm>
              <a:custGeom>
                <a:avLst/>
                <a:gdLst>
                  <a:gd name="connsiteX0" fmla="*/ 125789 w 165758"/>
                  <a:gd name="connsiteY0" fmla="*/ 125789 h 165758"/>
                  <a:gd name="connsiteX1" fmla="*/ 250 w 165758"/>
                  <a:gd name="connsiteY1" fmla="*/ 165509 h 165758"/>
                  <a:gd name="connsiteX2" fmla="*/ 39969 w 165758"/>
                  <a:gd name="connsiteY2" fmla="*/ 39969 h 165758"/>
                  <a:gd name="connsiteX3" fmla="*/ 165508 w 165758"/>
                  <a:gd name="connsiteY3" fmla="*/ 250 h 165758"/>
                  <a:gd name="connsiteX4" fmla="*/ 125789 w 165758"/>
                  <a:gd name="connsiteY4" fmla="*/ 12578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125789"/>
                    </a:moveTo>
                    <a:cubicBezTo>
                      <a:pt x="80164" y="171414"/>
                      <a:pt x="250" y="165509"/>
                      <a:pt x="250" y="165509"/>
                    </a:cubicBezTo>
                    <a:cubicBezTo>
                      <a:pt x="250" y="165509"/>
                      <a:pt x="-5656" y="85594"/>
                      <a:pt x="39969" y="39969"/>
                    </a:cubicBezTo>
                    <a:cubicBezTo>
                      <a:pt x="85594" y="-5656"/>
                      <a:pt x="165508" y="250"/>
                      <a:pt x="165508" y="250"/>
                    </a:cubicBezTo>
                    <a:cubicBezTo>
                      <a:pt x="165508" y="250"/>
                      <a:pt x="171414" y="80164"/>
                      <a:pt x="125789" y="12578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96" name="Freeform: Shape 162">
                <a:extLst>
                  <a:ext uri="{FF2B5EF4-FFF2-40B4-BE49-F238E27FC236}">
                    <a16:creationId xmlns:a16="http://schemas.microsoft.com/office/drawing/2014/main" id="{F08CBB50-6BC4-21DF-EA70-92D8BF028C77}"/>
                  </a:ext>
                </a:extLst>
              </p:cNvPr>
              <p:cNvSpPr/>
              <p:nvPr/>
            </p:nvSpPr>
            <p:spPr>
              <a:xfrm>
                <a:off x="4415504" y="3800760"/>
                <a:ext cx="165508" cy="165508"/>
              </a:xfrm>
              <a:custGeom>
                <a:avLst/>
                <a:gdLst>
                  <a:gd name="connsiteX0" fmla="*/ 125540 w 165508"/>
                  <a:gd name="connsiteY0" fmla="*/ 125540 h 165508"/>
                  <a:gd name="connsiteX1" fmla="*/ 165259 w 165508"/>
                  <a:gd name="connsiteY1" fmla="*/ 0 h 165508"/>
                  <a:gd name="connsiteX2" fmla="*/ 0 w 165508"/>
                  <a:gd name="connsiteY2" fmla="*/ 165259 h 165508"/>
                  <a:gd name="connsiteX3" fmla="*/ 125540 w 165508"/>
                  <a:gd name="connsiteY3" fmla="*/ 125540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40" y="125540"/>
                    </a:moveTo>
                    <a:cubicBezTo>
                      <a:pt x="171164" y="79915"/>
                      <a:pt x="165259" y="0"/>
                      <a:pt x="165259" y="0"/>
                    </a:cubicBezTo>
                    <a:lnTo>
                      <a:pt x="0" y="165259"/>
                    </a:lnTo>
                    <a:cubicBezTo>
                      <a:pt x="0" y="165259"/>
                      <a:pt x="79915" y="171164"/>
                      <a:pt x="125540" y="125540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28" name="Graphic 7">
              <a:extLst>
                <a:ext uri="{FF2B5EF4-FFF2-40B4-BE49-F238E27FC236}">
                  <a16:creationId xmlns:a16="http://schemas.microsoft.com/office/drawing/2014/main" id="{2ED98416-4A8E-01B9-E624-3123DAAB1FF9}"/>
                </a:ext>
              </a:extLst>
            </p:cNvPr>
            <p:cNvGrpSpPr/>
            <p:nvPr/>
          </p:nvGrpSpPr>
          <p:grpSpPr>
            <a:xfrm>
              <a:off x="5770156" y="3789540"/>
              <a:ext cx="612932" cy="1557408"/>
              <a:chOff x="5083338" y="3482149"/>
              <a:chExt cx="331493" cy="842295"/>
            </a:xfrm>
          </p:grpSpPr>
          <p:sp>
            <p:nvSpPr>
              <p:cNvPr id="185" name="Freeform: Shape 151">
                <a:extLst>
                  <a:ext uri="{FF2B5EF4-FFF2-40B4-BE49-F238E27FC236}">
                    <a16:creationId xmlns:a16="http://schemas.microsoft.com/office/drawing/2014/main" id="{875031FA-04B6-FCC1-2145-C8E2FB0AE22D}"/>
                  </a:ext>
                </a:extLst>
              </p:cNvPr>
              <p:cNvSpPr/>
              <p:nvPr/>
            </p:nvSpPr>
            <p:spPr>
              <a:xfrm>
                <a:off x="5239512" y="3685603"/>
                <a:ext cx="19050" cy="638841"/>
              </a:xfrm>
              <a:custGeom>
                <a:avLst/>
                <a:gdLst>
                  <a:gd name="connsiteX0" fmla="*/ 0 w 19050"/>
                  <a:gd name="connsiteY0" fmla="*/ 0 h 638841"/>
                  <a:gd name="connsiteX1" fmla="*/ 19050 w 19050"/>
                  <a:gd name="connsiteY1" fmla="*/ 0 h 638841"/>
                  <a:gd name="connsiteX2" fmla="*/ 19050 w 19050"/>
                  <a:gd name="connsiteY2" fmla="*/ 638842 h 638841"/>
                  <a:gd name="connsiteX3" fmla="*/ 0 w 19050"/>
                  <a:gd name="connsiteY3" fmla="*/ 638842 h 63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38841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638842"/>
                    </a:lnTo>
                    <a:lnTo>
                      <a:pt x="0" y="638842"/>
                    </a:lnTo>
                    <a:close/>
                  </a:path>
                </a:pathLst>
              </a:custGeom>
              <a:solidFill>
                <a:srgbClr val="6B4B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186" name="Graphic 7">
                <a:extLst>
                  <a:ext uri="{FF2B5EF4-FFF2-40B4-BE49-F238E27FC236}">
                    <a16:creationId xmlns:a16="http://schemas.microsoft.com/office/drawing/2014/main" id="{47AE2017-FFF5-0150-7C9A-9CB5C12A51D1}"/>
                  </a:ext>
                </a:extLst>
              </p:cNvPr>
              <p:cNvGrpSpPr/>
              <p:nvPr/>
            </p:nvGrpSpPr>
            <p:grpSpPr>
              <a:xfrm>
                <a:off x="5083338" y="3845839"/>
                <a:ext cx="165758" cy="165767"/>
                <a:chOff x="5083338" y="3845839"/>
                <a:chExt cx="165758" cy="165767"/>
              </a:xfrm>
            </p:grpSpPr>
            <p:sp>
              <p:nvSpPr>
                <p:cNvPr id="193" name="Freeform: Shape 159">
                  <a:extLst>
                    <a:ext uri="{FF2B5EF4-FFF2-40B4-BE49-F238E27FC236}">
                      <a16:creationId xmlns:a16="http://schemas.microsoft.com/office/drawing/2014/main" id="{3F0246A3-D185-02CA-7A0F-AE9543A596EB}"/>
                    </a:ext>
                  </a:extLst>
                </p:cNvPr>
                <p:cNvSpPr/>
                <p:nvPr/>
              </p:nvSpPr>
              <p:spPr>
                <a:xfrm>
                  <a:off x="5083338" y="3845839"/>
                  <a:ext cx="165758" cy="165767"/>
                </a:xfrm>
                <a:custGeom>
                  <a:avLst/>
                  <a:gdLst>
                    <a:gd name="connsiteX0" fmla="*/ 125789 w 165758"/>
                    <a:gd name="connsiteY0" fmla="*/ 39979 h 165767"/>
                    <a:gd name="connsiteX1" fmla="*/ 165508 w 165758"/>
                    <a:gd name="connsiteY1" fmla="*/ 165518 h 165767"/>
                    <a:gd name="connsiteX2" fmla="*/ 39969 w 165758"/>
                    <a:gd name="connsiteY2" fmla="*/ 125799 h 165767"/>
                    <a:gd name="connsiteX3" fmla="*/ 250 w 165758"/>
                    <a:gd name="connsiteY3" fmla="*/ 259 h 165767"/>
                    <a:gd name="connsiteX4" fmla="*/ 125789 w 165758"/>
                    <a:gd name="connsiteY4" fmla="*/ 39979 h 165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58" h="165767">
                      <a:moveTo>
                        <a:pt x="125789" y="39979"/>
                      </a:moveTo>
                      <a:cubicBezTo>
                        <a:pt x="171414" y="85603"/>
                        <a:pt x="165508" y="165518"/>
                        <a:pt x="165508" y="165518"/>
                      </a:cubicBezTo>
                      <a:cubicBezTo>
                        <a:pt x="165508" y="165518"/>
                        <a:pt x="85594" y="171424"/>
                        <a:pt x="39969" y="125799"/>
                      </a:cubicBezTo>
                      <a:cubicBezTo>
                        <a:pt x="-5656" y="80174"/>
                        <a:pt x="250" y="259"/>
                        <a:pt x="250" y="259"/>
                      </a:cubicBezTo>
                      <a:cubicBezTo>
                        <a:pt x="250" y="259"/>
                        <a:pt x="80164" y="-5741"/>
                        <a:pt x="125789" y="3997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94" name="Freeform: Shape 160">
                  <a:extLst>
                    <a:ext uri="{FF2B5EF4-FFF2-40B4-BE49-F238E27FC236}">
                      <a16:creationId xmlns:a16="http://schemas.microsoft.com/office/drawing/2014/main" id="{A4858FAF-969D-FDEF-D643-0139C03399AA}"/>
                    </a:ext>
                  </a:extLst>
                </p:cNvPr>
                <p:cNvSpPr/>
                <p:nvPr/>
              </p:nvSpPr>
              <p:spPr>
                <a:xfrm>
                  <a:off x="5083587" y="3845849"/>
                  <a:ext cx="165508" cy="165508"/>
                </a:xfrm>
                <a:custGeom>
                  <a:avLst/>
                  <a:gdLst>
                    <a:gd name="connsiteX0" fmla="*/ 125540 w 165508"/>
                    <a:gd name="connsiteY0" fmla="*/ 39969 h 165508"/>
                    <a:gd name="connsiteX1" fmla="*/ 0 w 165508"/>
                    <a:gd name="connsiteY1" fmla="*/ 250 h 165508"/>
                    <a:gd name="connsiteX2" fmla="*/ 165259 w 165508"/>
                    <a:gd name="connsiteY2" fmla="*/ 165509 h 165508"/>
                    <a:gd name="connsiteX3" fmla="*/ 125540 w 165508"/>
                    <a:gd name="connsiteY3" fmla="*/ 3996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508" h="165508">
                      <a:moveTo>
                        <a:pt x="125540" y="39969"/>
                      </a:moveTo>
                      <a:cubicBezTo>
                        <a:pt x="79915" y="-5656"/>
                        <a:pt x="0" y="250"/>
                        <a:pt x="0" y="250"/>
                      </a:cubicBezTo>
                      <a:lnTo>
                        <a:pt x="165259" y="165509"/>
                      </a:lnTo>
                      <a:cubicBezTo>
                        <a:pt x="165259" y="165509"/>
                        <a:pt x="171164" y="85594"/>
                        <a:pt x="125540" y="3996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grpSp>
            <p:nvGrpSpPr>
              <p:cNvPr id="187" name="Graphic 7">
                <a:extLst>
                  <a:ext uri="{FF2B5EF4-FFF2-40B4-BE49-F238E27FC236}">
                    <a16:creationId xmlns:a16="http://schemas.microsoft.com/office/drawing/2014/main" id="{7F0DE1E5-06B8-48E2-C582-753CF3158180}"/>
                  </a:ext>
                </a:extLst>
              </p:cNvPr>
              <p:cNvGrpSpPr/>
              <p:nvPr/>
            </p:nvGrpSpPr>
            <p:grpSpPr>
              <a:xfrm>
                <a:off x="5249073" y="3735835"/>
                <a:ext cx="165758" cy="165758"/>
                <a:chOff x="5249073" y="3735835"/>
                <a:chExt cx="165758" cy="165758"/>
              </a:xfrm>
            </p:grpSpPr>
            <p:sp>
              <p:nvSpPr>
                <p:cNvPr id="191" name="Freeform: Shape 157">
                  <a:extLst>
                    <a:ext uri="{FF2B5EF4-FFF2-40B4-BE49-F238E27FC236}">
                      <a16:creationId xmlns:a16="http://schemas.microsoft.com/office/drawing/2014/main" id="{F40041EF-9CE0-76C5-725A-F3CCF165B1CA}"/>
                    </a:ext>
                  </a:extLst>
                </p:cNvPr>
                <p:cNvSpPr/>
                <p:nvPr/>
              </p:nvSpPr>
              <p:spPr>
                <a:xfrm>
                  <a:off x="5249073" y="3735835"/>
                  <a:ext cx="165758" cy="165758"/>
                </a:xfrm>
                <a:custGeom>
                  <a:avLst/>
                  <a:gdLst>
                    <a:gd name="connsiteX0" fmla="*/ 125789 w 165758"/>
                    <a:gd name="connsiteY0" fmla="*/ 125789 h 165758"/>
                    <a:gd name="connsiteX1" fmla="*/ 250 w 165758"/>
                    <a:gd name="connsiteY1" fmla="*/ 165508 h 165758"/>
                    <a:gd name="connsiteX2" fmla="*/ 39969 w 165758"/>
                    <a:gd name="connsiteY2" fmla="*/ 39969 h 165758"/>
                    <a:gd name="connsiteX3" fmla="*/ 165509 w 165758"/>
                    <a:gd name="connsiteY3" fmla="*/ 250 h 165758"/>
                    <a:gd name="connsiteX4" fmla="*/ 125789 w 165758"/>
                    <a:gd name="connsiteY4" fmla="*/ 125789 h 165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58" h="165758">
                      <a:moveTo>
                        <a:pt x="125789" y="125789"/>
                      </a:moveTo>
                      <a:cubicBezTo>
                        <a:pt x="80164" y="171414"/>
                        <a:pt x="250" y="165508"/>
                        <a:pt x="250" y="165508"/>
                      </a:cubicBezTo>
                      <a:cubicBezTo>
                        <a:pt x="250" y="165508"/>
                        <a:pt x="-5656" y="85594"/>
                        <a:pt x="39969" y="39969"/>
                      </a:cubicBezTo>
                      <a:cubicBezTo>
                        <a:pt x="85594" y="-5656"/>
                        <a:pt x="165509" y="250"/>
                        <a:pt x="165509" y="250"/>
                      </a:cubicBezTo>
                      <a:cubicBezTo>
                        <a:pt x="165509" y="250"/>
                        <a:pt x="171414" y="80164"/>
                        <a:pt x="125789" y="12578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92" name="Freeform: Shape 158">
                  <a:extLst>
                    <a:ext uri="{FF2B5EF4-FFF2-40B4-BE49-F238E27FC236}">
                      <a16:creationId xmlns:a16="http://schemas.microsoft.com/office/drawing/2014/main" id="{C0A12BC7-E847-2D08-F614-52EC50C82BB6}"/>
                    </a:ext>
                  </a:extLst>
                </p:cNvPr>
                <p:cNvSpPr/>
                <p:nvPr/>
              </p:nvSpPr>
              <p:spPr>
                <a:xfrm>
                  <a:off x="5249322" y="3736085"/>
                  <a:ext cx="165508" cy="165508"/>
                </a:xfrm>
                <a:custGeom>
                  <a:avLst/>
                  <a:gdLst>
                    <a:gd name="connsiteX0" fmla="*/ 125539 w 165508"/>
                    <a:gd name="connsiteY0" fmla="*/ 125539 h 165508"/>
                    <a:gd name="connsiteX1" fmla="*/ 165259 w 165508"/>
                    <a:gd name="connsiteY1" fmla="*/ 0 h 165508"/>
                    <a:gd name="connsiteX2" fmla="*/ 0 w 165508"/>
                    <a:gd name="connsiteY2" fmla="*/ 165259 h 165508"/>
                    <a:gd name="connsiteX3" fmla="*/ 125539 w 165508"/>
                    <a:gd name="connsiteY3" fmla="*/ 12553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508" h="165508">
                      <a:moveTo>
                        <a:pt x="125539" y="125539"/>
                      </a:moveTo>
                      <a:cubicBezTo>
                        <a:pt x="171164" y="79915"/>
                        <a:pt x="165259" y="0"/>
                        <a:pt x="165259" y="0"/>
                      </a:cubicBezTo>
                      <a:lnTo>
                        <a:pt x="0" y="165259"/>
                      </a:lnTo>
                      <a:cubicBezTo>
                        <a:pt x="0" y="165259"/>
                        <a:pt x="79915" y="171164"/>
                        <a:pt x="125539" y="12553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grpSp>
            <p:nvGrpSpPr>
              <p:cNvPr id="188" name="Graphic 7">
                <a:extLst>
                  <a:ext uri="{FF2B5EF4-FFF2-40B4-BE49-F238E27FC236}">
                    <a16:creationId xmlns:a16="http://schemas.microsoft.com/office/drawing/2014/main" id="{81956E4A-A4BE-901E-614B-2F9CEC0819C6}"/>
                  </a:ext>
                </a:extLst>
              </p:cNvPr>
              <p:cNvGrpSpPr/>
              <p:nvPr/>
            </p:nvGrpSpPr>
            <p:grpSpPr>
              <a:xfrm>
                <a:off x="5188648" y="3482149"/>
                <a:ext cx="121348" cy="233743"/>
                <a:chOff x="5188648" y="3482149"/>
                <a:chExt cx="121348" cy="233743"/>
              </a:xfrm>
            </p:grpSpPr>
            <p:sp>
              <p:nvSpPr>
                <p:cNvPr id="189" name="Freeform: Shape 155">
                  <a:extLst>
                    <a:ext uri="{FF2B5EF4-FFF2-40B4-BE49-F238E27FC236}">
                      <a16:creationId xmlns:a16="http://schemas.microsoft.com/office/drawing/2014/main" id="{83269650-6180-7436-B874-DDC8C23140D5}"/>
                    </a:ext>
                  </a:extLst>
                </p:cNvPr>
                <p:cNvSpPr/>
                <p:nvPr/>
              </p:nvSpPr>
              <p:spPr>
                <a:xfrm>
                  <a:off x="5188648" y="3482149"/>
                  <a:ext cx="121348" cy="233743"/>
                </a:xfrm>
                <a:custGeom>
                  <a:avLst/>
                  <a:gdLst>
                    <a:gd name="connsiteX0" fmla="*/ 121348 w 121348"/>
                    <a:gd name="connsiteY0" fmla="*/ 116872 h 233743"/>
                    <a:gd name="connsiteX1" fmla="*/ 60674 w 121348"/>
                    <a:gd name="connsiteY1" fmla="*/ 233743 h 233743"/>
                    <a:gd name="connsiteX2" fmla="*/ 0 w 121348"/>
                    <a:gd name="connsiteY2" fmla="*/ 116872 h 233743"/>
                    <a:gd name="connsiteX3" fmla="*/ 60674 w 121348"/>
                    <a:gd name="connsiteY3" fmla="*/ 0 h 233743"/>
                    <a:gd name="connsiteX4" fmla="*/ 121348 w 121348"/>
                    <a:gd name="connsiteY4" fmla="*/ 116872 h 23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348" h="233743">
                      <a:moveTo>
                        <a:pt x="121348" y="116872"/>
                      </a:moveTo>
                      <a:cubicBezTo>
                        <a:pt x="121348" y="181451"/>
                        <a:pt x="60674" y="233743"/>
                        <a:pt x="60674" y="233743"/>
                      </a:cubicBezTo>
                      <a:cubicBezTo>
                        <a:pt x="60674" y="233743"/>
                        <a:pt x="0" y="181451"/>
                        <a:pt x="0" y="116872"/>
                      </a:cubicBezTo>
                      <a:cubicBezTo>
                        <a:pt x="0" y="52292"/>
                        <a:pt x="60674" y="0"/>
                        <a:pt x="60674" y="0"/>
                      </a:cubicBezTo>
                      <a:cubicBezTo>
                        <a:pt x="60674" y="0"/>
                        <a:pt x="121348" y="52388"/>
                        <a:pt x="121348" y="116872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90" name="Freeform: Shape 156">
                  <a:extLst>
                    <a:ext uri="{FF2B5EF4-FFF2-40B4-BE49-F238E27FC236}">
                      <a16:creationId xmlns:a16="http://schemas.microsoft.com/office/drawing/2014/main" id="{051F109C-8BDA-5F6F-512D-951E398414AE}"/>
                    </a:ext>
                  </a:extLst>
                </p:cNvPr>
                <p:cNvSpPr/>
                <p:nvPr/>
              </p:nvSpPr>
              <p:spPr>
                <a:xfrm>
                  <a:off x="5249322" y="3482149"/>
                  <a:ext cx="60674" cy="233743"/>
                </a:xfrm>
                <a:custGeom>
                  <a:avLst/>
                  <a:gdLst>
                    <a:gd name="connsiteX0" fmla="*/ 60674 w 60674"/>
                    <a:gd name="connsiteY0" fmla="*/ 116872 h 233743"/>
                    <a:gd name="connsiteX1" fmla="*/ 0 w 60674"/>
                    <a:gd name="connsiteY1" fmla="*/ 0 h 233743"/>
                    <a:gd name="connsiteX2" fmla="*/ 0 w 60674"/>
                    <a:gd name="connsiteY2" fmla="*/ 233743 h 233743"/>
                    <a:gd name="connsiteX3" fmla="*/ 60674 w 60674"/>
                    <a:gd name="connsiteY3" fmla="*/ 116872 h 23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674" h="233743">
                      <a:moveTo>
                        <a:pt x="60674" y="116872"/>
                      </a:moveTo>
                      <a:cubicBezTo>
                        <a:pt x="60674" y="52292"/>
                        <a:pt x="0" y="0"/>
                        <a:pt x="0" y="0"/>
                      </a:cubicBezTo>
                      <a:lnTo>
                        <a:pt x="0" y="233743"/>
                      </a:lnTo>
                      <a:cubicBezTo>
                        <a:pt x="0" y="233743"/>
                        <a:pt x="60674" y="181451"/>
                        <a:pt x="60674" y="116872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</p:grpSp>
        <p:sp>
          <p:nvSpPr>
            <p:cNvPr id="29" name="Freeform: Shape 14">
              <a:extLst>
                <a:ext uri="{FF2B5EF4-FFF2-40B4-BE49-F238E27FC236}">
                  <a16:creationId xmlns:a16="http://schemas.microsoft.com/office/drawing/2014/main" id="{41D8C87B-D8C1-A70B-AAD2-FD9D00BBA6CF}"/>
                </a:ext>
              </a:extLst>
            </p:cNvPr>
            <p:cNvSpPr/>
            <p:nvPr/>
          </p:nvSpPr>
          <p:spPr>
            <a:xfrm>
              <a:off x="5505384" y="5087703"/>
              <a:ext cx="1142828" cy="804506"/>
            </a:xfrm>
            <a:custGeom>
              <a:avLst/>
              <a:gdLst>
                <a:gd name="connsiteX0" fmla="*/ 502063 w 618077"/>
                <a:gd name="connsiteY0" fmla="*/ 435102 h 435102"/>
                <a:gd name="connsiteX1" fmla="*/ 115919 w 618077"/>
                <a:gd name="connsiteY1" fmla="*/ 435102 h 435102"/>
                <a:gd name="connsiteX2" fmla="*/ 73914 w 618077"/>
                <a:gd name="connsiteY2" fmla="*/ 400145 h 435102"/>
                <a:gd name="connsiteX3" fmla="*/ 0 w 618077"/>
                <a:gd name="connsiteY3" fmla="*/ 0 h 435102"/>
                <a:gd name="connsiteX4" fmla="*/ 618077 w 618077"/>
                <a:gd name="connsiteY4" fmla="*/ 0 h 435102"/>
                <a:gd name="connsiteX5" fmla="*/ 544163 w 618077"/>
                <a:gd name="connsiteY5" fmla="*/ 400145 h 435102"/>
                <a:gd name="connsiteX6" fmla="*/ 502063 w 618077"/>
                <a:gd name="connsiteY6" fmla="*/ 435102 h 4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077" h="435102">
                  <a:moveTo>
                    <a:pt x="502063" y="435102"/>
                  </a:moveTo>
                  <a:lnTo>
                    <a:pt x="115919" y="435102"/>
                  </a:lnTo>
                  <a:cubicBezTo>
                    <a:pt x="95345" y="435102"/>
                    <a:pt x="77629" y="420434"/>
                    <a:pt x="73914" y="400145"/>
                  </a:cubicBezTo>
                  <a:lnTo>
                    <a:pt x="0" y="0"/>
                  </a:lnTo>
                  <a:lnTo>
                    <a:pt x="618077" y="0"/>
                  </a:lnTo>
                  <a:lnTo>
                    <a:pt x="544163" y="400145"/>
                  </a:lnTo>
                  <a:cubicBezTo>
                    <a:pt x="540353" y="420434"/>
                    <a:pt x="522637" y="435102"/>
                    <a:pt x="502063" y="435102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Freeform: Shape 15">
              <a:extLst>
                <a:ext uri="{FF2B5EF4-FFF2-40B4-BE49-F238E27FC236}">
                  <a16:creationId xmlns:a16="http://schemas.microsoft.com/office/drawing/2014/main" id="{16C664F7-B822-B25E-35D2-12E226DF310C}"/>
                </a:ext>
              </a:extLst>
            </p:cNvPr>
            <p:cNvSpPr/>
            <p:nvPr/>
          </p:nvSpPr>
          <p:spPr>
            <a:xfrm>
              <a:off x="5415387" y="4922152"/>
              <a:ext cx="1322468" cy="165549"/>
            </a:xfrm>
            <a:custGeom>
              <a:avLst/>
              <a:gdLst>
                <a:gd name="connsiteX0" fmla="*/ 670465 w 715232"/>
                <a:gd name="connsiteY0" fmla="*/ 0 h 89534"/>
                <a:gd name="connsiteX1" fmla="*/ 44767 w 715232"/>
                <a:gd name="connsiteY1" fmla="*/ 0 h 89534"/>
                <a:gd name="connsiteX2" fmla="*/ 0 w 715232"/>
                <a:gd name="connsiteY2" fmla="*/ 44767 h 89534"/>
                <a:gd name="connsiteX3" fmla="*/ 0 w 715232"/>
                <a:gd name="connsiteY3" fmla="*/ 44767 h 89534"/>
                <a:gd name="connsiteX4" fmla="*/ 44767 w 715232"/>
                <a:gd name="connsiteY4" fmla="*/ 89535 h 89534"/>
                <a:gd name="connsiteX5" fmla="*/ 670465 w 715232"/>
                <a:gd name="connsiteY5" fmla="*/ 89535 h 89534"/>
                <a:gd name="connsiteX6" fmla="*/ 715232 w 715232"/>
                <a:gd name="connsiteY6" fmla="*/ 44767 h 89534"/>
                <a:gd name="connsiteX7" fmla="*/ 715232 w 715232"/>
                <a:gd name="connsiteY7" fmla="*/ 44767 h 89534"/>
                <a:gd name="connsiteX8" fmla="*/ 670465 w 715232"/>
                <a:gd name="connsiteY8" fmla="*/ 0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32" h="89534">
                  <a:moveTo>
                    <a:pt x="670465" y="0"/>
                  </a:moveTo>
                  <a:lnTo>
                    <a:pt x="44767" y="0"/>
                  </a:lnTo>
                  <a:cubicBezTo>
                    <a:pt x="20002" y="0"/>
                    <a:pt x="0" y="20098"/>
                    <a:pt x="0" y="44767"/>
                  </a:cubicBezTo>
                  <a:lnTo>
                    <a:pt x="0" y="44767"/>
                  </a:lnTo>
                  <a:cubicBezTo>
                    <a:pt x="0" y="69533"/>
                    <a:pt x="20098" y="89535"/>
                    <a:pt x="44767" y="89535"/>
                  </a:cubicBezTo>
                  <a:lnTo>
                    <a:pt x="670465" y="89535"/>
                  </a:lnTo>
                  <a:cubicBezTo>
                    <a:pt x="695230" y="89535"/>
                    <a:pt x="715232" y="69437"/>
                    <a:pt x="715232" y="44767"/>
                  </a:cubicBezTo>
                  <a:lnTo>
                    <a:pt x="715232" y="44767"/>
                  </a:lnTo>
                  <a:cubicBezTo>
                    <a:pt x="715232" y="20003"/>
                    <a:pt x="695230" y="0"/>
                    <a:pt x="670465" y="0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1" name="Freeform: Shape 16">
              <a:extLst>
                <a:ext uri="{FF2B5EF4-FFF2-40B4-BE49-F238E27FC236}">
                  <a16:creationId xmlns:a16="http://schemas.microsoft.com/office/drawing/2014/main" id="{72429F4A-1367-94C4-01A9-6303F7A1DA48}"/>
                </a:ext>
              </a:extLst>
            </p:cNvPr>
            <p:cNvSpPr/>
            <p:nvPr/>
          </p:nvSpPr>
          <p:spPr>
            <a:xfrm>
              <a:off x="5505206" y="5087703"/>
              <a:ext cx="1142828" cy="62169"/>
            </a:xfrm>
            <a:custGeom>
              <a:avLst/>
              <a:gdLst>
                <a:gd name="connsiteX0" fmla="*/ 611886 w 618077"/>
                <a:gd name="connsiteY0" fmla="*/ 33623 h 33623"/>
                <a:gd name="connsiteX1" fmla="*/ 618077 w 618077"/>
                <a:gd name="connsiteY1" fmla="*/ 0 h 33623"/>
                <a:gd name="connsiteX2" fmla="*/ 0 w 618077"/>
                <a:gd name="connsiteY2" fmla="*/ 0 h 33623"/>
                <a:gd name="connsiteX3" fmla="*/ 6191 w 618077"/>
                <a:gd name="connsiteY3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077" h="33623">
                  <a:moveTo>
                    <a:pt x="611886" y="33623"/>
                  </a:moveTo>
                  <a:lnTo>
                    <a:pt x="618077" y="0"/>
                  </a:lnTo>
                  <a:lnTo>
                    <a:pt x="0" y="0"/>
                  </a:lnTo>
                  <a:lnTo>
                    <a:pt x="6191" y="33623"/>
                  </a:lnTo>
                  <a:close/>
                </a:path>
              </a:pathLst>
            </a:custGeom>
            <a:solidFill>
              <a:srgbClr val="E6E7E8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32" name="Graphic 7">
              <a:extLst>
                <a:ext uri="{FF2B5EF4-FFF2-40B4-BE49-F238E27FC236}">
                  <a16:creationId xmlns:a16="http://schemas.microsoft.com/office/drawing/2014/main" id="{C7DFB8A4-0B0D-879A-E9A7-803AF2ACC2C2}"/>
                </a:ext>
              </a:extLst>
            </p:cNvPr>
            <p:cNvGrpSpPr/>
            <p:nvPr/>
          </p:nvGrpSpPr>
          <p:grpSpPr>
            <a:xfrm>
              <a:off x="7070081" y="3438360"/>
              <a:ext cx="1096551" cy="1908588"/>
              <a:chOff x="5786378" y="3292220"/>
              <a:chExt cx="593049" cy="1032224"/>
            </a:xfrm>
          </p:grpSpPr>
          <p:sp>
            <p:nvSpPr>
              <p:cNvPr id="167" name="Freeform: Shape 133">
                <a:extLst>
                  <a:ext uri="{FF2B5EF4-FFF2-40B4-BE49-F238E27FC236}">
                    <a16:creationId xmlns:a16="http://schemas.microsoft.com/office/drawing/2014/main" id="{39DC412C-30B2-E0F3-DF14-DB3EC1EA03C2}"/>
                  </a:ext>
                </a:extLst>
              </p:cNvPr>
              <p:cNvSpPr/>
              <p:nvPr/>
            </p:nvSpPr>
            <p:spPr>
              <a:xfrm>
                <a:off x="6070473" y="3497103"/>
                <a:ext cx="19050" cy="827341"/>
              </a:xfrm>
              <a:custGeom>
                <a:avLst/>
                <a:gdLst>
                  <a:gd name="connsiteX0" fmla="*/ 0 w 19050"/>
                  <a:gd name="connsiteY0" fmla="*/ 0 h 827341"/>
                  <a:gd name="connsiteX1" fmla="*/ 19050 w 19050"/>
                  <a:gd name="connsiteY1" fmla="*/ 0 h 827341"/>
                  <a:gd name="connsiteX2" fmla="*/ 19050 w 19050"/>
                  <a:gd name="connsiteY2" fmla="*/ 827341 h 827341"/>
                  <a:gd name="connsiteX3" fmla="*/ 0 w 19050"/>
                  <a:gd name="connsiteY3" fmla="*/ 827341 h 82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827341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27341"/>
                    </a:lnTo>
                    <a:lnTo>
                      <a:pt x="0" y="827341"/>
                    </a:lnTo>
                    <a:close/>
                  </a:path>
                </a:pathLst>
              </a:custGeom>
              <a:solidFill>
                <a:srgbClr val="6B4B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168" name="Graphic 7">
                <a:extLst>
                  <a:ext uri="{FF2B5EF4-FFF2-40B4-BE49-F238E27FC236}">
                    <a16:creationId xmlns:a16="http://schemas.microsoft.com/office/drawing/2014/main" id="{97583ECC-3192-D5D9-94A7-A2B3DEC2F7AC}"/>
                  </a:ext>
                </a:extLst>
              </p:cNvPr>
              <p:cNvGrpSpPr/>
              <p:nvPr/>
            </p:nvGrpSpPr>
            <p:grpSpPr>
              <a:xfrm>
                <a:off x="5914203" y="3845839"/>
                <a:ext cx="165758" cy="165767"/>
                <a:chOff x="5914203" y="3845839"/>
                <a:chExt cx="165758" cy="165767"/>
              </a:xfrm>
            </p:grpSpPr>
            <p:sp>
              <p:nvSpPr>
                <p:cNvPr id="183" name="Freeform: Shape 149">
                  <a:extLst>
                    <a:ext uri="{FF2B5EF4-FFF2-40B4-BE49-F238E27FC236}">
                      <a16:creationId xmlns:a16="http://schemas.microsoft.com/office/drawing/2014/main" id="{11D22963-3999-B69A-CFDE-730EE31D9AA7}"/>
                    </a:ext>
                  </a:extLst>
                </p:cNvPr>
                <p:cNvSpPr/>
                <p:nvPr/>
              </p:nvSpPr>
              <p:spPr>
                <a:xfrm>
                  <a:off x="5914203" y="3845839"/>
                  <a:ext cx="165758" cy="165767"/>
                </a:xfrm>
                <a:custGeom>
                  <a:avLst/>
                  <a:gdLst>
                    <a:gd name="connsiteX0" fmla="*/ 125789 w 165758"/>
                    <a:gd name="connsiteY0" fmla="*/ 39979 h 165767"/>
                    <a:gd name="connsiteX1" fmla="*/ 165508 w 165758"/>
                    <a:gd name="connsiteY1" fmla="*/ 165518 h 165767"/>
                    <a:gd name="connsiteX2" fmla="*/ 39969 w 165758"/>
                    <a:gd name="connsiteY2" fmla="*/ 125799 h 165767"/>
                    <a:gd name="connsiteX3" fmla="*/ 250 w 165758"/>
                    <a:gd name="connsiteY3" fmla="*/ 259 h 165767"/>
                    <a:gd name="connsiteX4" fmla="*/ 125789 w 165758"/>
                    <a:gd name="connsiteY4" fmla="*/ 39979 h 165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58" h="165767">
                      <a:moveTo>
                        <a:pt x="125789" y="39979"/>
                      </a:moveTo>
                      <a:cubicBezTo>
                        <a:pt x="171414" y="85603"/>
                        <a:pt x="165508" y="165518"/>
                        <a:pt x="165508" y="165518"/>
                      </a:cubicBezTo>
                      <a:cubicBezTo>
                        <a:pt x="165508" y="165518"/>
                        <a:pt x="85594" y="171424"/>
                        <a:pt x="39969" y="125799"/>
                      </a:cubicBezTo>
                      <a:cubicBezTo>
                        <a:pt x="-5656" y="80174"/>
                        <a:pt x="250" y="259"/>
                        <a:pt x="250" y="259"/>
                      </a:cubicBezTo>
                      <a:cubicBezTo>
                        <a:pt x="250" y="259"/>
                        <a:pt x="80164" y="-5741"/>
                        <a:pt x="125789" y="3997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84" name="Freeform: Shape 150">
                  <a:extLst>
                    <a:ext uri="{FF2B5EF4-FFF2-40B4-BE49-F238E27FC236}">
                      <a16:creationId xmlns:a16="http://schemas.microsoft.com/office/drawing/2014/main" id="{425C9156-19E5-6F98-EC36-8153326888E1}"/>
                    </a:ext>
                  </a:extLst>
                </p:cNvPr>
                <p:cNvSpPr/>
                <p:nvPr/>
              </p:nvSpPr>
              <p:spPr>
                <a:xfrm>
                  <a:off x="5914453" y="3845849"/>
                  <a:ext cx="165508" cy="165508"/>
                </a:xfrm>
                <a:custGeom>
                  <a:avLst/>
                  <a:gdLst>
                    <a:gd name="connsiteX0" fmla="*/ 125539 w 165508"/>
                    <a:gd name="connsiteY0" fmla="*/ 39969 h 165508"/>
                    <a:gd name="connsiteX1" fmla="*/ 0 w 165508"/>
                    <a:gd name="connsiteY1" fmla="*/ 250 h 165508"/>
                    <a:gd name="connsiteX2" fmla="*/ 165259 w 165508"/>
                    <a:gd name="connsiteY2" fmla="*/ 165509 h 165508"/>
                    <a:gd name="connsiteX3" fmla="*/ 125539 w 165508"/>
                    <a:gd name="connsiteY3" fmla="*/ 3996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508" h="165508">
                      <a:moveTo>
                        <a:pt x="125539" y="39969"/>
                      </a:moveTo>
                      <a:cubicBezTo>
                        <a:pt x="79915" y="-5656"/>
                        <a:pt x="0" y="250"/>
                        <a:pt x="0" y="250"/>
                      </a:cubicBezTo>
                      <a:lnTo>
                        <a:pt x="165259" y="165509"/>
                      </a:lnTo>
                      <a:cubicBezTo>
                        <a:pt x="165259" y="165509"/>
                        <a:pt x="171164" y="85594"/>
                        <a:pt x="125539" y="3996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grpSp>
            <p:nvGrpSpPr>
              <p:cNvPr id="169" name="Graphic 7">
                <a:extLst>
                  <a:ext uri="{FF2B5EF4-FFF2-40B4-BE49-F238E27FC236}">
                    <a16:creationId xmlns:a16="http://schemas.microsoft.com/office/drawing/2014/main" id="{08BE3F2F-52AF-FC12-9BCC-5A298249C5CF}"/>
                  </a:ext>
                </a:extLst>
              </p:cNvPr>
              <p:cNvGrpSpPr/>
              <p:nvPr/>
            </p:nvGrpSpPr>
            <p:grpSpPr>
              <a:xfrm>
                <a:off x="6079938" y="3735835"/>
                <a:ext cx="165767" cy="165758"/>
                <a:chOff x="6079938" y="3735835"/>
                <a:chExt cx="165767" cy="165758"/>
              </a:xfrm>
            </p:grpSpPr>
            <p:sp>
              <p:nvSpPr>
                <p:cNvPr id="181" name="Freeform: Shape 147">
                  <a:extLst>
                    <a:ext uri="{FF2B5EF4-FFF2-40B4-BE49-F238E27FC236}">
                      <a16:creationId xmlns:a16="http://schemas.microsoft.com/office/drawing/2014/main" id="{845004CE-846B-6775-7E45-5566A2CE4E7C}"/>
                    </a:ext>
                  </a:extLst>
                </p:cNvPr>
                <p:cNvSpPr/>
                <p:nvPr/>
              </p:nvSpPr>
              <p:spPr>
                <a:xfrm>
                  <a:off x="6079938" y="3735835"/>
                  <a:ext cx="165767" cy="165758"/>
                </a:xfrm>
                <a:custGeom>
                  <a:avLst/>
                  <a:gdLst>
                    <a:gd name="connsiteX0" fmla="*/ 125789 w 165767"/>
                    <a:gd name="connsiteY0" fmla="*/ 125789 h 165758"/>
                    <a:gd name="connsiteX1" fmla="*/ 250 w 165767"/>
                    <a:gd name="connsiteY1" fmla="*/ 165508 h 165758"/>
                    <a:gd name="connsiteX2" fmla="*/ 39969 w 165767"/>
                    <a:gd name="connsiteY2" fmla="*/ 39969 h 165758"/>
                    <a:gd name="connsiteX3" fmla="*/ 165509 w 165767"/>
                    <a:gd name="connsiteY3" fmla="*/ 250 h 165758"/>
                    <a:gd name="connsiteX4" fmla="*/ 125789 w 165767"/>
                    <a:gd name="connsiteY4" fmla="*/ 125789 h 165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67" h="165758">
                      <a:moveTo>
                        <a:pt x="125789" y="125789"/>
                      </a:moveTo>
                      <a:cubicBezTo>
                        <a:pt x="80164" y="171414"/>
                        <a:pt x="250" y="165508"/>
                        <a:pt x="250" y="165508"/>
                      </a:cubicBezTo>
                      <a:cubicBezTo>
                        <a:pt x="250" y="165508"/>
                        <a:pt x="-5656" y="85594"/>
                        <a:pt x="39969" y="39969"/>
                      </a:cubicBezTo>
                      <a:cubicBezTo>
                        <a:pt x="85594" y="-5656"/>
                        <a:pt x="165509" y="250"/>
                        <a:pt x="165509" y="250"/>
                      </a:cubicBezTo>
                      <a:cubicBezTo>
                        <a:pt x="165509" y="250"/>
                        <a:pt x="171509" y="80164"/>
                        <a:pt x="125789" y="12578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82" name="Freeform: Shape 148">
                  <a:extLst>
                    <a:ext uri="{FF2B5EF4-FFF2-40B4-BE49-F238E27FC236}">
                      <a16:creationId xmlns:a16="http://schemas.microsoft.com/office/drawing/2014/main" id="{FA17D7BF-EAC1-CA5A-5859-E7C042C120CA}"/>
                    </a:ext>
                  </a:extLst>
                </p:cNvPr>
                <p:cNvSpPr/>
                <p:nvPr/>
              </p:nvSpPr>
              <p:spPr>
                <a:xfrm>
                  <a:off x="6080188" y="3736085"/>
                  <a:ext cx="165508" cy="165508"/>
                </a:xfrm>
                <a:custGeom>
                  <a:avLst/>
                  <a:gdLst>
                    <a:gd name="connsiteX0" fmla="*/ 125540 w 165508"/>
                    <a:gd name="connsiteY0" fmla="*/ 125539 h 165508"/>
                    <a:gd name="connsiteX1" fmla="*/ 165259 w 165508"/>
                    <a:gd name="connsiteY1" fmla="*/ 0 h 165508"/>
                    <a:gd name="connsiteX2" fmla="*/ 0 w 165508"/>
                    <a:gd name="connsiteY2" fmla="*/ 165259 h 165508"/>
                    <a:gd name="connsiteX3" fmla="*/ 125540 w 165508"/>
                    <a:gd name="connsiteY3" fmla="*/ 12553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508" h="165508">
                      <a:moveTo>
                        <a:pt x="125540" y="125539"/>
                      </a:moveTo>
                      <a:cubicBezTo>
                        <a:pt x="171164" y="79915"/>
                        <a:pt x="165259" y="0"/>
                        <a:pt x="165259" y="0"/>
                      </a:cubicBezTo>
                      <a:lnTo>
                        <a:pt x="0" y="165259"/>
                      </a:lnTo>
                      <a:cubicBezTo>
                        <a:pt x="95" y="165259"/>
                        <a:pt x="79915" y="171164"/>
                        <a:pt x="125540" y="12553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grpSp>
            <p:nvGrpSpPr>
              <p:cNvPr id="170" name="Graphic 7">
                <a:extLst>
                  <a:ext uri="{FF2B5EF4-FFF2-40B4-BE49-F238E27FC236}">
                    <a16:creationId xmlns:a16="http://schemas.microsoft.com/office/drawing/2014/main" id="{C18CA562-9187-67A4-8B7D-D720F814E408}"/>
                  </a:ext>
                </a:extLst>
              </p:cNvPr>
              <p:cNvGrpSpPr/>
              <p:nvPr/>
            </p:nvGrpSpPr>
            <p:grpSpPr>
              <a:xfrm>
                <a:off x="6019609" y="3292220"/>
                <a:ext cx="121348" cy="233743"/>
                <a:chOff x="6019609" y="3292220"/>
                <a:chExt cx="121348" cy="233743"/>
              </a:xfrm>
            </p:grpSpPr>
            <p:sp>
              <p:nvSpPr>
                <p:cNvPr id="179" name="Freeform: Shape 145">
                  <a:extLst>
                    <a:ext uri="{FF2B5EF4-FFF2-40B4-BE49-F238E27FC236}">
                      <a16:creationId xmlns:a16="http://schemas.microsoft.com/office/drawing/2014/main" id="{3C00413B-A935-6B2F-F3C1-E82877648E8D}"/>
                    </a:ext>
                  </a:extLst>
                </p:cNvPr>
                <p:cNvSpPr/>
                <p:nvPr/>
              </p:nvSpPr>
              <p:spPr>
                <a:xfrm>
                  <a:off x="6019609" y="3292220"/>
                  <a:ext cx="121348" cy="233743"/>
                </a:xfrm>
                <a:custGeom>
                  <a:avLst/>
                  <a:gdLst>
                    <a:gd name="connsiteX0" fmla="*/ 121349 w 121348"/>
                    <a:gd name="connsiteY0" fmla="*/ 116872 h 233743"/>
                    <a:gd name="connsiteX1" fmla="*/ 60674 w 121348"/>
                    <a:gd name="connsiteY1" fmla="*/ 233743 h 233743"/>
                    <a:gd name="connsiteX2" fmla="*/ 0 w 121348"/>
                    <a:gd name="connsiteY2" fmla="*/ 116872 h 233743"/>
                    <a:gd name="connsiteX3" fmla="*/ 60674 w 121348"/>
                    <a:gd name="connsiteY3" fmla="*/ 0 h 233743"/>
                    <a:gd name="connsiteX4" fmla="*/ 121349 w 121348"/>
                    <a:gd name="connsiteY4" fmla="*/ 116872 h 23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348" h="233743">
                      <a:moveTo>
                        <a:pt x="121349" y="116872"/>
                      </a:moveTo>
                      <a:cubicBezTo>
                        <a:pt x="121349" y="181451"/>
                        <a:pt x="60674" y="233743"/>
                        <a:pt x="60674" y="233743"/>
                      </a:cubicBezTo>
                      <a:cubicBezTo>
                        <a:pt x="60674" y="233743"/>
                        <a:pt x="0" y="181451"/>
                        <a:pt x="0" y="116872"/>
                      </a:cubicBezTo>
                      <a:cubicBezTo>
                        <a:pt x="0" y="52292"/>
                        <a:pt x="60674" y="0"/>
                        <a:pt x="60674" y="0"/>
                      </a:cubicBezTo>
                      <a:cubicBezTo>
                        <a:pt x="60674" y="0"/>
                        <a:pt x="121349" y="52292"/>
                        <a:pt x="121349" y="116872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80" name="Freeform: Shape 146">
                  <a:extLst>
                    <a:ext uri="{FF2B5EF4-FFF2-40B4-BE49-F238E27FC236}">
                      <a16:creationId xmlns:a16="http://schemas.microsoft.com/office/drawing/2014/main" id="{F46CC7DE-41F5-0E73-C7B5-1A77023A44B8}"/>
                    </a:ext>
                  </a:extLst>
                </p:cNvPr>
                <p:cNvSpPr/>
                <p:nvPr/>
              </p:nvSpPr>
              <p:spPr>
                <a:xfrm>
                  <a:off x="6080283" y="3292220"/>
                  <a:ext cx="60674" cy="233743"/>
                </a:xfrm>
                <a:custGeom>
                  <a:avLst/>
                  <a:gdLst>
                    <a:gd name="connsiteX0" fmla="*/ 60674 w 60674"/>
                    <a:gd name="connsiteY0" fmla="*/ 116872 h 233743"/>
                    <a:gd name="connsiteX1" fmla="*/ 0 w 60674"/>
                    <a:gd name="connsiteY1" fmla="*/ 0 h 233743"/>
                    <a:gd name="connsiteX2" fmla="*/ 0 w 60674"/>
                    <a:gd name="connsiteY2" fmla="*/ 233743 h 233743"/>
                    <a:gd name="connsiteX3" fmla="*/ 60674 w 60674"/>
                    <a:gd name="connsiteY3" fmla="*/ 116872 h 23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674" h="233743">
                      <a:moveTo>
                        <a:pt x="60674" y="116872"/>
                      </a:moveTo>
                      <a:cubicBezTo>
                        <a:pt x="60674" y="52292"/>
                        <a:pt x="0" y="0"/>
                        <a:pt x="0" y="0"/>
                      </a:cubicBezTo>
                      <a:lnTo>
                        <a:pt x="0" y="233743"/>
                      </a:lnTo>
                      <a:cubicBezTo>
                        <a:pt x="0" y="233648"/>
                        <a:pt x="60674" y="181356"/>
                        <a:pt x="60674" y="116872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171" name="Freeform: Shape 137">
                <a:extLst>
                  <a:ext uri="{FF2B5EF4-FFF2-40B4-BE49-F238E27FC236}">
                    <a16:creationId xmlns:a16="http://schemas.microsoft.com/office/drawing/2014/main" id="{C2575E98-2989-6D2F-CB83-C3BBD3B9DBB7}"/>
                  </a:ext>
                </a:extLst>
              </p:cNvPr>
              <p:cNvSpPr/>
              <p:nvPr/>
            </p:nvSpPr>
            <p:spPr>
              <a:xfrm rot="-2700000">
                <a:off x="5994951" y="3573296"/>
                <a:ext cx="19049" cy="214310"/>
              </a:xfrm>
              <a:custGeom>
                <a:avLst/>
                <a:gdLst>
                  <a:gd name="connsiteX0" fmla="*/ 0 w 19049"/>
                  <a:gd name="connsiteY0" fmla="*/ 0 h 214310"/>
                  <a:gd name="connsiteX1" fmla="*/ 19050 w 19049"/>
                  <a:gd name="connsiteY1" fmla="*/ 0 h 214310"/>
                  <a:gd name="connsiteX2" fmla="*/ 19050 w 19049"/>
                  <a:gd name="connsiteY2" fmla="*/ 214310 h 214310"/>
                  <a:gd name="connsiteX3" fmla="*/ 0 w 19049"/>
                  <a:gd name="connsiteY3" fmla="*/ 214310 h 21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9" h="21431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14310"/>
                    </a:lnTo>
                    <a:lnTo>
                      <a:pt x="0" y="214310"/>
                    </a:lnTo>
                    <a:close/>
                  </a:path>
                </a:pathLst>
              </a:custGeom>
              <a:solidFill>
                <a:srgbClr val="6B4B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172" name="Graphic 7">
                <a:extLst>
                  <a:ext uri="{FF2B5EF4-FFF2-40B4-BE49-F238E27FC236}">
                    <a16:creationId xmlns:a16="http://schemas.microsoft.com/office/drawing/2014/main" id="{C343396B-C61A-AE3D-A3B9-93FBDB5B2519}"/>
                  </a:ext>
                </a:extLst>
              </p:cNvPr>
              <p:cNvGrpSpPr/>
              <p:nvPr/>
            </p:nvGrpSpPr>
            <p:grpSpPr>
              <a:xfrm>
                <a:off x="5786378" y="3463611"/>
                <a:ext cx="165758" cy="165758"/>
                <a:chOff x="5786378" y="3463611"/>
                <a:chExt cx="165758" cy="165758"/>
              </a:xfrm>
            </p:grpSpPr>
            <p:sp>
              <p:nvSpPr>
                <p:cNvPr id="177" name="Freeform: Shape 143">
                  <a:extLst>
                    <a:ext uri="{FF2B5EF4-FFF2-40B4-BE49-F238E27FC236}">
                      <a16:creationId xmlns:a16="http://schemas.microsoft.com/office/drawing/2014/main" id="{3BB12938-5943-C720-A29A-58BA1B7928D5}"/>
                    </a:ext>
                  </a:extLst>
                </p:cNvPr>
                <p:cNvSpPr/>
                <p:nvPr/>
              </p:nvSpPr>
              <p:spPr>
                <a:xfrm>
                  <a:off x="5786378" y="3463611"/>
                  <a:ext cx="165758" cy="165758"/>
                </a:xfrm>
                <a:custGeom>
                  <a:avLst/>
                  <a:gdLst>
                    <a:gd name="connsiteX0" fmla="*/ 125789 w 165758"/>
                    <a:gd name="connsiteY0" fmla="*/ 39969 h 165758"/>
                    <a:gd name="connsiteX1" fmla="*/ 165508 w 165758"/>
                    <a:gd name="connsiteY1" fmla="*/ 165508 h 165758"/>
                    <a:gd name="connsiteX2" fmla="*/ 39969 w 165758"/>
                    <a:gd name="connsiteY2" fmla="*/ 125789 h 165758"/>
                    <a:gd name="connsiteX3" fmla="*/ 250 w 165758"/>
                    <a:gd name="connsiteY3" fmla="*/ 250 h 165758"/>
                    <a:gd name="connsiteX4" fmla="*/ 125789 w 165758"/>
                    <a:gd name="connsiteY4" fmla="*/ 39969 h 165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58" h="165758">
                      <a:moveTo>
                        <a:pt x="125789" y="39969"/>
                      </a:moveTo>
                      <a:cubicBezTo>
                        <a:pt x="171414" y="85594"/>
                        <a:pt x="165508" y="165508"/>
                        <a:pt x="165508" y="165508"/>
                      </a:cubicBezTo>
                      <a:cubicBezTo>
                        <a:pt x="165508" y="165508"/>
                        <a:pt x="85594" y="171414"/>
                        <a:pt x="39969" y="125789"/>
                      </a:cubicBezTo>
                      <a:cubicBezTo>
                        <a:pt x="-5656" y="80164"/>
                        <a:pt x="250" y="250"/>
                        <a:pt x="250" y="250"/>
                      </a:cubicBezTo>
                      <a:cubicBezTo>
                        <a:pt x="250" y="250"/>
                        <a:pt x="80069" y="-5656"/>
                        <a:pt x="125789" y="3996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78" name="Freeform: Shape 144">
                  <a:extLst>
                    <a:ext uri="{FF2B5EF4-FFF2-40B4-BE49-F238E27FC236}">
                      <a16:creationId xmlns:a16="http://schemas.microsoft.com/office/drawing/2014/main" id="{6F085B47-5AB1-B8C5-D78B-D5559A619C01}"/>
                    </a:ext>
                  </a:extLst>
                </p:cNvPr>
                <p:cNvSpPr/>
                <p:nvPr/>
              </p:nvSpPr>
              <p:spPr>
                <a:xfrm>
                  <a:off x="5786628" y="3463611"/>
                  <a:ext cx="165471" cy="165508"/>
                </a:xfrm>
                <a:custGeom>
                  <a:avLst/>
                  <a:gdLst>
                    <a:gd name="connsiteX0" fmla="*/ 125539 w 165471"/>
                    <a:gd name="connsiteY0" fmla="*/ 39969 h 165508"/>
                    <a:gd name="connsiteX1" fmla="*/ 0 w 165471"/>
                    <a:gd name="connsiteY1" fmla="*/ 250 h 165508"/>
                    <a:gd name="connsiteX2" fmla="*/ 165259 w 165471"/>
                    <a:gd name="connsiteY2" fmla="*/ 165508 h 165508"/>
                    <a:gd name="connsiteX3" fmla="*/ 125539 w 165471"/>
                    <a:gd name="connsiteY3" fmla="*/ 3996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471" h="165508">
                      <a:moveTo>
                        <a:pt x="125539" y="39969"/>
                      </a:moveTo>
                      <a:cubicBezTo>
                        <a:pt x="79915" y="-5656"/>
                        <a:pt x="0" y="250"/>
                        <a:pt x="0" y="250"/>
                      </a:cubicBezTo>
                      <a:lnTo>
                        <a:pt x="165259" y="165508"/>
                      </a:lnTo>
                      <a:cubicBezTo>
                        <a:pt x="165163" y="165508"/>
                        <a:pt x="171164" y="85594"/>
                        <a:pt x="125539" y="3996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173" name="Freeform: Shape 139">
                <a:extLst>
                  <a:ext uri="{FF2B5EF4-FFF2-40B4-BE49-F238E27FC236}">
                    <a16:creationId xmlns:a16="http://schemas.microsoft.com/office/drawing/2014/main" id="{D94E5708-9A3E-89F3-C6A0-F045D45528BF}"/>
                  </a:ext>
                </a:extLst>
              </p:cNvPr>
              <p:cNvSpPr/>
              <p:nvPr/>
            </p:nvSpPr>
            <p:spPr>
              <a:xfrm rot="-2700000">
                <a:off x="6048214" y="3567132"/>
                <a:ext cx="218596" cy="19049"/>
              </a:xfrm>
              <a:custGeom>
                <a:avLst/>
                <a:gdLst>
                  <a:gd name="connsiteX0" fmla="*/ 0 w 218596"/>
                  <a:gd name="connsiteY0" fmla="*/ 0 h 19049"/>
                  <a:gd name="connsiteX1" fmla="*/ 218597 w 218596"/>
                  <a:gd name="connsiteY1" fmla="*/ 0 h 19049"/>
                  <a:gd name="connsiteX2" fmla="*/ 218597 w 218596"/>
                  <a:gd name="connsiteY2" fmla="*/ 19050 h 19049"/>
                  <a:gd name="connsiteX3" fmla="*/ 0 w 218596"/>
                  <a:gd name="connsiteY3" fmla="*/ 19050 h 1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596" h="19049">
                    <a:moveTo>
                      <a:pt x="0" y="0"/>
                    </a:moveTo>
                    <a:lnTo>
                      <a:pt x="218597" y="0"/>
                    </a:lnTo>
                    <a:lnTo>
                      <a:pt x="218597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6B4B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174" name="Graphic 7">
                <a:extLst>
                  <a:ext uri="{FF2B5EF4-FFF2-40B4-BE49-F238E27FC236}">
                    <a16:creationId xmlns:a16="http://schemas.microsoft.com/office/drawing/2014/main" id="{0C8008B3-567A-18F7-21D8-273009A92318}"/>
                  </a:ext>
                </a:extLst>
              </p:cNvPr>
              <p:cNvGrpSpPr/>
              <p:nvPr/>
            </p:nvGrpSpPr>
            <p:grpSpPr>
              <a:xfrm>
                <a:off x="6213669" y="3350930"/>
                <a:ext cx="165758" cy="165758"/>
                <a:chOff x="6213669" y="3350930"/>
                <a:chExt cx="165758" cy="165758"/>
              </a:xfrm>
            </p:grpSpPr>
            <p:sp>
              <p:nvSpPr>
                <p:cNvPr id="175" name="Freeform: Shape 141">
                  <a:extLst>
                    <a:ext uri="{FF2B5EF4-FFF2-40B4-BE49-F238E27FC236}">
                      <a16:creationId xmlns:a16="http://schemas.microsoft.com/office/drawing/2014/main" id="{0A75C140-9E15-566A-2795-C72AA8DCEC8C}"/>
                    </a:ext>
                  </a:extLst>
                </p:cNvPr>
                <p:cNvSpPr/>
                <p:nvPr/>
              </p:nvSpPr>
              <p:spPr>
                <a:xfrm>
                  <a:off x="6213669" y="3350930"/>
                  <a:ext cx="165758" cy="165758"/>
                </a:xfrm>
                <a:custGeom>
                  <a:avLst/>
                  <a:gdLst>
                    <a:gd name="connsiteX0" fmla="*/ 125789 w 165758"/>
                    <a:gd name="connsiteY0" fmla="*/ 125789 h 165758"/>
                    <a:gd name="connsiteX1" fmla="*/ 250 w 165758"/>
                    <a:gd name="connsiteY1" fmla="*/ 165508 h 165758"/>
                    <a:gd name="connsiteX2" fmla="*/ 39969 w 165758"/>
                    <a:gd name="connsiteY2" fmla="*/ 39969 h 165758"/>
                    <a:gd name="connsiteX3" fmla="*/ 165508 w 165758"/>
                    <a:gd name="connsiteY3" fmla="*/ 250 h 165758"/>
                    <a:gd name="connsiteX4" fmla="*/ 125789 w 165758"/>
                    <a:gd name="connsiteY4" fmla="*/ 125789 h 165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58" h="165758">
                      <a:moveTo>
                        <a:pt x="125789" y="125789"/>
                      </a:moveTo>
                      <a:cubicBezTo>
                        <a:pt x="80164" y="171414"/>
                        <a:pt x="250" y="165508"/>
                        <a:pt x="250" y="165508"/>
                      </a:cubicBezTo>
                      <a:cubicBezTo>
                        <a:pt x="250" y="165508"/>
                        <a:pt x="-5656" y="85594"/>
                        <a:pt x="39969" y="39969"/>
                      </a:cubicBezTo>
                      <a:cubicBezTo>
                        <a:pt x="85594" y="-5656"/>
                        <a:pt x="165508" y="250"/>
                        <a:pt x="165508" y="250"/>
                      </a:cubicBezTo>
                      <a:cubicBezTo>
                        <a:pt x="165508" y="250"/>
                        <a:pt x="171414" y="80164"/>
                        <a:pt x="125789" y="125789"/>
                      </a:cubicBezTo>
                      <a:close/>
                    </a:path>
                  </a:pathLst>
                </a:custGeom>
                <a:solidFill>
                  <a:srgbClr val="8DB9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76" name="Freeform: Shape 142">
                  <a:extLst>
                    <a:ext uri="{FF2B5EF4-FFF2-40B4-BE49-F238E27FC236}">
                      <a16:creationId xmlns:a16="http://schemas.microsoft.com/office/drawing/2014/main" id="{0855261D-7C79-75E8-3810-A0FB6E300A97}"/>
                    </a:ext>
                  </a:extLst>
                </p:cNvPr>
                <p:cNvSpPr/>
                <p:nvPr/>
              </p:nvSpPr>
              <p:spPr>
                <a:xfrm>
                  <a:off x="6213919" y="3351180"/>
                  <a:ext cx="165508" cy="165508"/>
                </a:xfrm>
                <a:custGeom>
                  <a:avLst/>
                  <a:gdLst>
                    <a:gd name="connsiteX0" fmla="*/ 125539 w 165508"/>
                    <a:gd name="connsiteY0" fmla="*/ 125539 h 165508"/>
                    <a:gd name="connsiteX1" fmla="*/ 165259 w 165508"/>
                    <a:gd name="connsiteY1" fmla="*/ 0 h 165508"/>
                    <a:gd name="connsiteX2" fmla="*/ 0 w 165508"/>
                    <a:gd name="connsiteY2" fmla="*/ 165259 h 165508"/>
                    <a:gd name="connsiteX3" fmla="*/ 125539 w 165508"/>
                    <a:gd name="connsiteY3" fmla="*/ 125539 h 165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508" h="165508">
                      <a:moveTo>
                        <a:pt x="125539" y="125539"/>
                      </a:moveTo>
                      <a:cubicBezTo>
                        <a:pt x="171164" y="79915"/>
                        <a:pt x="165259" y="0"/>
                        <a:pt x="165259" y="0"/>
                      </a:cubicBezTo>
                      <a:lnTo>
                        <a:pt x="0" y="165259"/>
                      </a:lnTo>
                      <a:cubicBezTo>
                        <a:pt x="0" y="165259"/>
                        <a:pt x="79915" y="171164"/>
                        <a:pt x="125539" y="125539"/>
                      </a:cubicBezTo>
                      <a:close/>
                    </a:path>
                  </a:pathLst>
                </a:custGeom>
                <a:solidFill>
                  <a:srgbClr val="E6E7E8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</p:grpSp>
        <p:sp>
          <p:nvSpPr>
            <p:cNvPr id="34" name="Freeform: Shape 18">
              <a:extLst>
                <a:ext uri="{FF2B5EF4-FFF2-40B4-BE49-F238E27FC236}">
                  <a16:creationId xmlns:a16="http://schemas.microsoft.com/office/drawing/2014/main" id="{D22CF473-700F-68C8-8887-29036A322BAF}"/>
                </a:ext>
              </a:extLst>
            </p:cNvPr>
            <p:cNvSpPr/>
            <p:nvPr/>
          </p:nvSpPr>
          <p:spPr>
            <a:xfrm>
              <a:off x="7046942" y="5087703"/>
              <a:ext cx="1142828" cy="804506"/>
            </a:xfrm>
            <a:custGeom>
              <a:avLst/>
              <a:gdLst>
                <a:gd name="connsiteX0" fmla="*/ 502063 w 618077"/>
                <a:gd name="connsiteY0" fmla="*/ 435102 h 435102"/>
                <a:gd name="connsiteX1" fmla="*/ 115919 w 618077"/>
                <a:gd name="connsiteY1" fmla="*/ 435102 h 435102"/>
                <a:gd name="connsiteX2" fmla="*/ 73914 w 618077"/>
                <a:gd name="connsiteY2" fmla="*/ 400145 h 435102"/>
                <a:gd name="connsiteX3" fmla="*/ 0 w 618077"/>
                <a:gd name="connsiteY3" fmla="*/ 0 h 435102"/>
                <a:gd name="connsiteX4" fmla="*/ 618077 w 618077"/>
                <a:gd name="connsiteY4" fmla="*/ 0 h 435102"/>
                <a:gd name="connsiteX5" fmla="*/ 544163 w 618077"/>
                <a:gd name="connsiteY5" fmla="*/ 400145 h 435102"/>
                <a:gd name="connsiteX6" fmla="*/ 502063 w 618077"/>
                <a:gd name="connsiteY6" fmla="*/ 435102 h 4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077" h="435102">
                  <a:moveTo>
                    <a:pt x="502063" y="435102"/>
                  </a:moveTo>
                  <a:lnTo>
                    <a:pt x="115919" y="435102"/>
                  </a:lnTo>
                  <a:cubicBezTo>
                    <a:pt x="95345" y="435102"/>
                    <a:pt x="77629" y="420434"/>
                    <a:pt x="73914" y="400145"/>
                  </a:cubicBezTo>
                  <a:lnTo>
                    <a:pt x="0" y="0"/>
                  </a:lnTo>
                  <a:lnTo>
                    <a:pt x="618077" y="0"/>
                  </a:lnTo>
                  <a:lnTo>
                    <a:pt x="544163" y="400145"/>
                  </a:lnTo>
                  <a:cubicBezTo>
                    <a:pt x="540353" y="420434"/>
                    <a:pt x="522732" y="435102"/>
                    <a:pt x="502063" y="435102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5" name="Freeform: Shape 19">
              <a:extLst>
                <a:ext uri="{FF2B5EF4-FFF2-40B4-BE49-F238E27FC236}">
                  <a16:creationId xmlns:a16="http://schemas.microsoft.com/office/drawing/2014/main" id="{5F0280C4-EBF6-8D0C-8389-A94C7EDA97B1}"/>
                </a:ext>
              </a:extLst>
            </p:cNvPr>
            <p:cNvSpPr/>
            <p:nvPr/>
          </p:nvSpPr>
          <p:spPr>
            <a:xfrm>
              <a:off x="6957123" y="4922152"/>
              <a:ext cx="1322468" cy="165549"/>
            </a:xfrm>
            <a:custGeom>
              <a:avLst/>
              <a:gdLst>
                <a:gd name="connsiteX0" fmla="*/ 670465 w 715232"/>
                <a:gd name="connsiteY0" fmla="*/ 0 h 89534"/>
                <a:gd name="connsiteX1" fmla="*/ 44767 w 715232"/>
                <a:gd name="connsiteY1" fmla="*/ 0 h 89534"/>
                <a:gd name="connsiteX2" fmla="*/ 0 w 715232"/>
                <a:gd name="connsiteY2" fmla="*/ 44767 h 89534"/>
                <a:gd name="connsiteX3" fmla="*/ 0 w 715232"/>
                <a:gd name="connsiteY3" fmla="*/ 44767 h 89534"/>
                <a:gd name="connsiteX4" fmla="*/ 44767 w 715232"/>
                <a:gd name="connsiteY4" fmla="*/ 89535 h 89534"/>
                <a:gd name="connsiteX5" fmla="*/ 670465 w 715232"/>
                <a:gd name="connsiteY5" fmla="*/ 89535 h 89534"/>
                <a:gd name="connsiteX6" fmla="*/ 715232 w 715232"/>
                <a:gd name="connsiteY6" fmla="*/ 44767 h 89534"/>
                <a:gd name="connsiteX7" fmla="*/ 715232 w 715232"/>
                <a:gd name="connsiteY7" fmla="*/ 44767 h 89534"/>
                <a:gd name="connsiteX8" fmla="*/ 670465 w 715232"/>
                <a:gd name="connsiteY8" fmla="*/ 0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32" h="89534">
                  <a:moveTo>
                    <a:pt x="670465" y="0"/>
                  </a:moveTo>
                  <a:lnTo>
                    <a:pt x="44767" y="0"/>
                  </a:lnTo>
                  <a:cubicBezTo>
                    <a:pt x="20002" y="0"/>
                    <a:pt x="0" y="20098"/>
                    <a:pt x="0" y="44767"/>
                  </a:cubicBezTo>
                  <a:lnTo>
                    <a:pt x="0" y="44767"/>
                  </a:lnTo>
                  <a:cubicBezTo>
                    <a:pt x="0" y="69533"/>
                    <a:pt x="20098" y="89535"/>
                    <a:pt x="44767" y="89535"/>
                  </a:cubicBezTo>
                  <a:lnTo>
                    <a:pt x="670465" y="89535"/>
                  </a:lnTo>
                  <a:cubicBezTo>
                    <a:pt x="695230" y="89535"/>
                    <a:pt x="715232" y="69437"/>
                    <a:pt x="715232" y="44767"/>
                  </a:cubicBezTo>
                  <a:lnTo>
                    <a:pt x="715232" y="44767"/>
                  </a:lnTo>
                  <a:cubicBezTo>
                    <a:pt x="715232" y="20003"/>
                    <a:pt x="695134" y="0"/>
                    <a:pt x="670465" y="0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Freeform: Shape 20">
              <a:extLst>
                <a:ext uri="{FF2B5EF4-FFF2-40B4-BE49-F238E27FC236}">
                  <a16:creationId xmlns:a16="http://schemas.microsoft.com/office/drawing/2014/main" id="{755B61D3-09E1-2996-D208-25A944A79084}"/>
                </a:ext>
              </a:extLst>
            </p:cNvPr>
            <p:cNvSpPr/>
            <p:nvPr/>
          </p:nvSpPr>
          <p:spPr>
            <a:xfrm>
              <a:off x="7046767" y="5087703"/>
              <a:ext cx="1143003" cy="62169"/>
            </a:xfrm>
            <a:custGeom>
              <a:avLst/>
              <a:gdLst>
                <a:gd name="connsiteX0" fmla="*/ 611981 w 618172"/>
                <a:gd name="connsiteY0" fmla="*/ 33623 h 33623"/>
                <a:gd name="connsiteX1" fmla="*/ 618173 w 618172"/>
                <a:gd name="connsiteY1" fmla="*/ 0 h 33623"/>
                <a:gd name="connsiteX2" fmla="*/ 0 w 618172"/>
                <a:gd name="connsiteY2" fmla="*/ 0 h 33623"/>
                <a:gd name="connsiteX3" fmla="*/ 6287 w 618172"/>
                <a:gd name="connsiteY3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172" h="33623">
                  <a:moveTo>
                    <a:pt x="611981" y="33623"/>
                  </a:moveTo>
                  <a:lnTo>
                    <a:pt x="618173" y="0"/>
                  </a:lnTo>
                  <a:lnTo>
                    <a:pt x="0" y="0"/>
                  </a:lnTo>
                  <a:lnTo>
                    <a:pt x="6287" y="33623"/>
                  </a:lnTo>
                  <a:close/>
                </a:path>
              </a:pathLst>
            </a:custGeom>
            <a:solidFill>
              <a:srgbClr val="E6E7E8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7" name="Freeform: Shape 21">
              <a:extLst>
                <a:ext uri="{FF2B5EF4-FFF2-40B4-BE49-F238E27FC236}">
                  <a16:creationId xmlns:a16="http://schemas.microsoft.com/office/drawing/2014/main" id="{E1852FC3-7D2F-316D-0B00-BDD18F4524F0}"/>
                </a:ext>
              </a:extLst>
            </p:cNvPr>
            <p:cNvSpPr/>
            <p:nvPr/>
          </p:nvSpPr>
          <p:spPr>
            <a:xfrm>
              <a:off x="9137108" y="3299755"/>
              <a:ext cx="35224" cy="2047193"/>
            </a:xfrm>
            <a:custGeom>
              <a:avLst/>
              <a:gdLst>
                <a:gd name="connsiteX0" fmla="*/ 0 w 19050"/>
                <a:gd name="connsiteY0" fmla="*/ 0 h 1107186"/>
                <a:gd name="connsiteX1" fmla="*/ 19050 w 19050"/>
                <a:gd name="connsiteY1" fmla="*/ 0 h 1107186"/>
                <a:gd name="connsiteX2" fmla="*/ 19050 w 19050"/>
                <a:gd name="connsiteY2" fmla="*/ 1107186 h 1107186"/>
                <a:gd name="connsiteX3" fmla="*/ 0 w 19050"/>
                <a:gd name="connsiteY3" fmla="*/ 1107186 h 110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107186">
                  <a:moveTo>
                    <a:pt x="0" y="0"/>
                  </a:moveTo>
                  <a:lnTo>
                    <a:pt x="19050" y="0"/>
                  </a:lnTo>
                  <a:lnTo>
                    <a:pt x="19050" y="1107186"/>
                  </a:lnTo>
                  <a:lnTo>
                    <a:pt x="0" y="1107186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38" name="Graphic 7">
              <a:extLst>
                <a:ext uri="{FF2B5EF4-FFF2-40B4-BE49-F238E27FC236}">
                  <a16:creationId xmlns:a16="http://schemas.microsoft.com/office/drawing/2014/main" id="{A1EA3335-561F-2CFA-4275-3EE8CB45E245}"/>
                </a:ext>
              </a:extLst>
            </p:cNvPr>
            <p:cNvGrpSpPr/>
            <p:nvPr/>
          </p:nvGrpSpPr>
          <p:grpSpPr>
            <a:xfrm>
              <a:off x="8848166" y="4462005"/>
              <a:ext cx="306487" cy="306504"/>
              <a:chOff x="6748022" y="3845839"/>
              <a:chExt cx="165758" cy="165767"/>
            </a:xfrm>
          </p:grpSpPr>
          <p:sp>
            <p:nvSpPr>
              <p:cNvPr id="165" name="Freeform: Shape 131">
                <a:extLst>
                  <a:ext uri="{FF2B5EF4-FFF2-40B4-BE49-F238E27FC236}">
                    <a16:creationId xmlns:a16="http://schemas.microsoft.com/office/drawing/2014/main" id="{1AD9069A-3AC0-307E-564D-95B7FF6EC73C}"/>
                  </a:ext>
                </a:extLst>
              </p:cNvPr>
              <p:cNvSpPr/>
              <p:nvPr/>
            </p:nvSpPr>
            <p:spPr>
              <a:xfrm>
                <a:off x="6748022" y="3845839"/>
                <a:ext cx="165758" cy="165767"/>
              </a:xfrm>
              <a:custGeom>
                <a:avLst/>
                <a:gdLst>
                  <a:gd name="connsiteX0" fmla="*/ 125789 w 165758"/>
                  <a:gd name="connsiteY0" fmla="*/ 39979 h 165767"/>
                  <a:gd name="connsiteX1" fmla="*/ 165508 w 165758"/>
                  <a:gd name="connsiteY1" fmla="*/ 165518 h 165767"/>
                  <a:gd name="connsiteX2" fmla="*/ 39969 w 165758"/>
                  <a:gd name="connsiteY2" fmla="*/ 125799 h 165767"/>
                  <a:gd name="connsiteX3" fmla="*/ 250 w 165758"/>
                  <a:gd name="connsiteY3" fmla="*/ 259 h 165767"/>
                  <a:gd name="connsiteX4" fmla="*/ 125789 w 165758"/>
                  <a:gd name="connsiteY4" fmla="*/ 39979 h 16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67">
                    <a:moveTo>
                      <a:pt x="125789" y="39979"/>
                    </a:moveTo>
                    <a:cubicBezTo>
                      <a:pt x="171414" y="85603"/>
                      <a:pt x="165508" y="165518"/>
                      <a:pt x="165508" y="165518"/>
                    </a:cubicBezTo>
                    <a:cubicBezTo>
                      <a:pt x="165508" y="165518"/>
                      <a:pt x="85594" y="171424"/>
                      <a:pt x="39969" y="125799"/>
                    </a:cubicBezTo>
                    <a:cubicBezTo>
                      <a:pt x="-5656" y="80174"/>
                      <a:pt x="250" y="259"/>
                      <a:pt x="250" y="259"/>
                    </a:cubicBezTo>
                    <a:cubicBezTo>
                      <a:pt x="250" y="259"/>
                      <a:pt x="80164" y="-5741"/>
                      <a:pt x="125789" y="3997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66" name="Freeform: Shape 132">
                <a:extLst>
                  <a:ext uri="{FF2B5EF4-FFF2-40B4-BE49-F238E27FC236}">
                    <a16:creationId xmlns:a16="http://schemas.microsoft.com/office/drawing/2014/main" id="{77CADE48-EF8B-F8B1-CB9E-46E28B7E6F4D}"/>
                  </a:ext>
                </a:extLst>
              </p:cNvPr>
              <p:cNvSpPr/>
              <p:nvPr/>
            </p:nvSpPr>
            <p:spPr>
              <a:xfrm>
                <a:off x="6748272" y="3845849"/>
                <a:ext cx="165508" cy="165508"/>
              </a:xfrm>
              <a:custGeom>
                <a:avLst/>
                <a:gdLst>
                  <a:gd name="connsiteX0" fmla="*/ 125539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9 h 165508"/>
                  <a:gd name="connsiteX3" fmla="*/ 125539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9"/>
                    </a:lnTo>
                    <a:cubicBezTo>
                      <a:pt x="165259" y="165509"/>
                      <a:pt x="171164" y="85594"/>
                      <a:pt x="125539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39" name="Graphic 7">
              <a:extLst>
                <a:ext uri="{FF2B5EF4-FFF2-40B4-BE49-F238E27FC236}">
                  <a16:creationId xmlns:a16="http://schemas.microsoft.com/office/drawing/2014/main" id="{C6599A7F-74C1-A86B-91F6-82786F0FB227}"/>
                </a:ext>
              </a:extLst>
            </p:cNvPr>
            <p:cNvGrpSpPr/>
            <p:nvPr/>
          </p:nvGrpSpPr>
          <p:grpSpPr>
            <a:xfrm>
              <a:off x="9154611" y="4258607"/>
              <a:ext cx="306487" cy="306487"/>
              <a:chOff x="6913757" y="3735835"/>
              <a:chExt cx="165758" cy="165758"/>
            </a:xfrm>
          </p:grpSpPr>
          <p:sp>
            <p:nvSpPr>
              <p:cNvPr id="163" name="Freeform: Shape 129">
                <a:extLst>
                  <a:ext uri="{FF2B5EF4-FFF2-40B4-BE49-F238E27FC236}">
                    <a16:creationId xmlns:a16="http://schemas.microsoft.com/office/drawing/2014/main" id="{D9C9EEAB-BCB5-8B69-8125-99AB53CF4DC8}"/>
                  </a:ext>
                </a:extLst>
              </p:cNvPr>
              <p:cNvSpPr/>
              <p:nvPr/>
            </p:nvSpPr>
            <p:spPr>
              <a:xfrm>
                <a:off x="6913757" y="3735835"/>
                <a:ext cx="165758" cy="165758"/>
              </a:xfrm>
              <a:custGeom>
                <a:avLst/>
                <a:gdLst>
                  <a:gd name="connsiteX0" fmla="*/ 125789 w 165758"/>
                  <a:gd name="connsiteY0" fmla="*/ 125789 h 165758"/>
                  <a:gd name="connsiteX1" fmla="*/ 250 w 165758"/>
                  <a:gd name="connsiteY1" fmla="*/ 165508 h 165758"/>
                  <a:gd name="connsiteX2" fmla="*/ 39969 w 165758"/>
                  <a:gd name="connsiteY2" fmla="*/ 39969 h 165758"/>
                  <a:gd name="connsiteX3" fmla="*/ 165509 w 165758"/>
                  <a:gd name="connsiteY3" fmla="*/ 250 h 165758"/>
                  <a:gd name="connsiteX4" fmla="*/ 125789 w 165758"/>
                  <a:gd name="connsiteY4" fmla="*/ 12578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125789"/>
                    </a:moveTo>
                    <a:cubicBezTo>
                      <a:pt x="80164" y="171414"/>
                      <a:pt x="250" y="165508"/>
                      <a:pt x="250" y="165508"/>
                    </a:cubicBezTo>
                    <a:cubicBezTo>
                      <a:pt x="250" y="165508"/>
                      <a:pt x="-5656" y="85594"/>
                      <a:pt x="39969" y="39969"/>
                    </a:cubicBezTo>
                    <a:cubicBezTo>
                      <a:pt x="85594" y="-5656"/>
                      <a:pt x="165509" y="250"/>
                      <a:pt x="165509" y="250"/>
                    </a:cubicBezTo>
                    <a:cubicBezTo>
                      <a:pt x="165509" y="250"/>
                      <a:pt x="171414" y="80164"/>
                      <a:pt x="125789" y="12578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64" name="Freeform: Shape 130">
                <a:extLst>
                  <a:ext uri="{FF2B5EF4-FFF2-40B4-BE49-F238E27FC236}">
                    <a16:creationId xmlns:a16="http://schemas.microsoft.com/office/drawing/2014/main" id="{D87F9157-6DB6-172B-9CB1-5D155B260565}"/>
                  </a:ext>
                </a:extLst>
              </p:cNvPr>
              <p:cNvSpPr/>
              <p:nvPr/>
            </p:nvSpPr>
            <p:spPr>
              <a:xfrm>
                <a:off x="6914007" y="3736085"/>
                <a:ext cx="165508" cy="165508"/>
              </a:xfrm>
              <a:custGeom>
                <a:avLst/>
                <a:gdLst>
                  <a:gd name="connsiteX0" fmla="*/ 125539 w 165508"/>
                  <a:gd name="connsiteY0" fmla="*/ 125539 h 165508"/>
                  <a:gd name="connsiteX1" fmla="*/ 165259 w 165508"/>
                  <a:gd name="connsiteY1" fmla="*/ 0 h 165508"/>
                  <a:gd name="connsiteX2" fmla="*/ 0 w 165508"/>
                  <a:gd name="connsiteY2" fmla="*/ 165259 h 165508"/>
                  <a:gd name="connsiteX3" fmla="*/ 125539 w 165508"/>
                  <a:gd name="connsiteY3" fmla="*/ 12553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125539"/>
                    </a:moveTo>
                    <a:cubicBezTo>
                      <a:pt x="171164" y="79915"/>
                      <a:pt x="165259" y="0"/>
                      <a:pt x="165259" y="0"/>
                    </a:cubicBezTo>
                    <a:lnTo>
                      <a:pt x="0" y="165259"/>
                    </a:lnTo>
                    <a:cubicBezTo>
                      <a:pt x="0" y="165259"/>
                      <a:pt x="79915" y="171164"/>
                      <a:pt x="125539" y="1255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40" name="Graphic 7">
              <a:extLst>
                <a:ext uri="{FF2B5EF4-FFF2-40B4-BE49-F238E27FC236}">
                  <a16:creationId xmlns:a16="http://schemas.microsoft.com/office/drawing/2014/main" id="{8F4F58E0-0D1C-7F43-AC04-FF3FB6D40541}"/>
                </a:ext>
              </a:extLst>
            </p:cNvPr>
            <p:cNvGrpSpPr/>
            <p:nvPr/>
          </p:nvGrpSpPr>
          <p:grpSpPr>
            <a:xfrm>
              <a:off x="9042885" y="2897680"/>
              <a:ext cx="224373" cy="432192"/>
              <a:chOff x="6853332" y="2999803"/>
              <a:chExt cx="121348" cy="233743"/>
            </a:xfrm>
          </p:grpSpPr>
          <p:sp>
            <p:nvSpPr>
              <p:cNvPr id="161" name="Freeform: Shape 127">
                <a:extLst>
                  <a:ext uri="{FF2B5EF4-FFF2-40B4-BE49-F238E27FC236}">
                    <a16:creationId xmlns:a16="http://schemas.microsoft.com/office/drawing/2014/main" id="{5F74613B-9091-4D04-4D3C-470DA23DC50B}"/>
                  </a:ext>
                </a:extLst>
              </p:cNvPr>
              <p:cNvSpPr/>
              <p:nvPr/>
            </p:nvSpPr>
            <p:spPr>
              <a:xfrm>
                <a:off x="6853332" y="2999803"/>
                <a:ext cx="121348" cy="233743"/>
              </a:xfrm>
              <a:custGeom>
                <a:avLst/>
                <a:gdLst>
                  <a:gd name="connsiteX0" fmla="*/ 121348 w 121348"/>
                  <a:gd name="connsiteY0" fmla="*/ 116872 h 233743"/>
                  <a:gd name="connsiteX1" fmla="*/ 60674 w 121348"/>
                  <a:gd name="connsiteY1" fmla="*/ 233744 h 233743"/>
                  <a:gd name="connsiteX2" fmla="*/ 0 w 121348"/>
                  <a:gd name="connsiteY2" fmla="*/ 116872 h 233743"/>
                  <a:gd name="connsiteX3" fmla="*/ 60674 w 121348"/>
                  <a:gd name="connsiteY3" fmla="*/ 0 h 233743"/>
                  <a:gd name="connsiteX4" fmla="*/ 121348 w 121348"/>
                  <a:gd name="connsiteY4" fmla="*/ 116872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233743">
                    <a:moveTo>
                      <a:pt x="121348" y="116872"/>
                    </a:moveTo>
                    <a:cubicBezTo>
                      <a:pt x="121348" y="181451"/>
                      <a:pt x="60674" y="233744"/>
                      <a:pt x="60674" y="233744"/>
                    </a:cubicBezTo>
                    <a:cubicBezTo>
                      <a:pt x="60674" y="233744"/>
                      <a:pt x="0" y="181451"/>
                      <a:pt x="0" y="116872"/>
                    </a:cubicBezTo>
                    <a:cubicBezTo>
                      <a:pt x="0" y="52292"/>
                      <a:pt x="60674" y="0"/>
                      <a:pt x="60674" y="0"/>
                    </a:cubicBezTo>
                    <a:cubicBezTo>
                      <a:pt x="60674" y="0"/>
                      <a:pt x="121348" y="52292"/>
                      <a:pt x="121348" y="116872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62" name="Freeform: Shape 128">
                <a:extLst>
                  <a:ext uri="{FF2B5EF4-FFF2-40B4-BE49-F238E27FC236}">
                    <a16:creationId xmlns:a16="http://schemas.microsoft.com/office/drawing/2014/main" id="{D1B97777-9F4F-1149-C63E-80175DDDF7FB}"/>
                  </a:ext>
                </a:extLst>
              </p:cNvPr>
              <p:cNvSpPr/>
              <p:nvPr/>
            </p:nvSpPr>
            <p:spPr>
              <a:xfrm>
                <a:off x="6914007" y="2999803"/>
                <a:ext cx="60674" cy="233743"/>
              </a:xfrm>
              <a:custGeom>
                <a:avLst/>
                <a:gdLst>
                  <a:gd name="connsiteX0" fmla="*/ 60674 w 60674"/>
                  <a:gd name="connsiteY0" fmla="*/ 116872 h 233743"/>
                  <a:gd name="connsiteX1" fmla="*/ 0 w 60674"/>
                  <a:gd name="connsiteY1" fmla="*/ 0 h 233743"/>
                  <a:gd name="connsiteX2" fmla="*/ 0 w 60674"/>
                  <a:gd name="connsiteY2" fmla="*/ 233744 h 233743"/>
                  <a:gd name="connsiteX3" fmla="*/ 60674 w 60674"/>
                  <a:gd name="connsiteY3" fmla="*/ 116872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74" h="233743">
                    <a:moveTo>
                      <a:pt x="60674" y="116872"/>
                    </a:moveTo>
                    <a:cubicBezTo>
                      <a:pt x="60674" y="52292"/>
                      <a:pt x="0" y="0"/>
                      <a:pt x="0" y="0"/>
                    </a:cubicBezTo>
                    <a:lnTo>
                      <a:pt x="0" y="233744"/>
                    </a:lnTo>
                    <a:cubicBezTo>
                      <a:pt x="0" y="233648"/>
                      <a:pt x="60674" y="181356"/>
                      <a:pt x="60674" y="116872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1" name="Freeform: Shape 25">
              <a:extLst>
                <a:ext uri="{FF2B5EF4-FFF2-40B4-BE49-F238E27FC236}">
                  <a16:creationId xmlns:a16="http://schemas.microsoft.com/office/drawing/2014/main" id="{C65CFE9A-9024-12EF-649F-07A2D3506BE7}"/>
                </a:ext>
              </a:extLst>
            </p:cNvPr>
            <p:cNvSpPr/>
            <p:nvPr/>
          </p:nvSpPr>
          <p:spPr>
            <a:xfrm rot="18900000">
              <a:off x="8997436" y="3958023"/>
              <a:ext cx="35222" cy="396260"/>
            </a:xfrm>
            <a:custGeom>
              <a:avLst/>
              <a:gdLst>
                <a:gd name="connsiteX0" fmla="*/ 0 w 19049"/>
                <a:gd name="connsiteY0" fmla="*/ 0 h 214310"/>
                <a:gd name="connsiteX1" fmla="*/ 19050 w 19049"/>
                <a:gd name="connsiteY1" fmla="*/ 0 h 214310"/>
                <a:gd name="connsiteX2" fmla="*/ 19050 w 19049"/>
                <a:gd name="connsiteY2" fmla="*/ 214310 h 214310"/>
                <a:gd name="connsiteX3" fmla="*/ 0 w 19049"/>
                <a:gd name="connsiteY3" fmla="*/ 214310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214310">
                  <a:moveTo>
                    <a:pt x="0" y="0"/>
                  </a:moveTo>
                  <a:lnTo>
                    <a:pt x="19050" y="0"/>
                  </a:lnTo>
                  <a:lnTo>
                    <a:pt x="19050" y="214310"/>
                  </a:lnTo>
                  <a:lnTo>
                    <a:pt x="0" y="21431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42" name="Graphic 7">
              <a:extLst>
                <a:ext uri="{FF2B5EF4-FFF2-40B4-BE49-F238E27FC236}">
                  <a16:creationId xmlns:a16="http://schemas.microsoft.com/office/drawing/2014/main" id="{95ABA037-3DE7-D195-C5ED-E5CE013D7C71}"/>
                </a:ext>
              </a:extLst>
            </p:cNvPr>
            <p:cNvGrpSpPr/>
            <p:nvPr/>
          </p:nvGrpSpPr>
          <p:grpSpPr>
            <a:xfrm>
              <a:off x="8611639" y="3755263"/>
              <a:ext cx="306487" cy="306487"/>
              <a:chOff x="6620101" y="3463611"/>
              <a:chExt cx="165758" cy="165758"/>
            </a:xfrm>
          </p:grpSpPr>
          <p:sp>
            <p:nvSpPr>
              <p:cNvPr id="159" name="Freeform: Shape 125">
                <a:extLst>
                  <a:ext uri="{FF2B5EF4-FFF2-40B4-BE49-F238E27FC236}">
                    <a16:creationId xmlns:a16="http://schemas.microsoft.com/office/drawing/2014/main" id="{C828CAA2-9DAC-BD80-FB87-C0F15017EF83}"/>
                  </a:ext>
                </a:extLst>
              </p:cNvPr>
              <p:cNvSpPr/>
              <p:nvPr/>
            </p:nvSpPr>
            <p:spPr>
              <a:xfrm>
                <a:off x="6620101" y="3463611"/>
                <a:ext cx="165758" cy="165758"/>
              </a:xfrm>
              <a:custGeom>
                <a:avLst/>
                <a:gdLst>
                  <a:gd name="connsiteX0" fmla="*/ 125789 w 165758"/>
                  <a:gd name="connsiteY0" fmla="*/ 39969 h 165758"/>
                  <a:gd name="connsiteX1" fmla="*/ 165509 w 165758"/>
                  <a:gd name="connsiteY1" fmla="*/ 165508 h 165758"/>
                  <a:gd name="connsiteX2" fmla="*/ 39969 w 165758"/>
                  <a:gd name="connsiteY2" fmla="*/ 125789 h 165758"/>
                  <a:gd name="connsiteX3" fmla="*/ 250 w 165758"/>
                  <a:gd name="connsiteY3" fmla="*/ 250 h 165758"/>
                  <a:gd name="connsiteX4" fmla="*/ 125789 w 165758"/>
                  <a:gd name="connsiteY4" fmla="*/ 3996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39969"/>
                    </a:moveTo>
                    <a:cubicBezTo>
                      <a:pt x="171414" y="85594"/>
                      <a:pt x="165509" y="165508"/>
                      <a:pt x="165509" y="165508"/>
                    </a:cubicBezTo>
                    <a:cubicBezTo>
                      <a:pt x="165509" y="165508"/>
                      <a:pt x="85594" y="171414"/>
                      <a:pt x="39969" y="125789"/>
                    </a:cubicBezTo>
                    <a:cubicBezTo>
                      <a:pt x="-5656" y="80164"/>
                      <a:pt x="250" y="250"/>
                      <a:pt x="250" y="250"/>
                    </a:cubicBezTo>
                    <a:cubicBezTo>
                      <a:pt x="250" y="250"/>
                      <a:pt x="80165" y="-5656"/>
                      <a:pt x="125789" y="3996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60" name="Freeform: Shape 126">
                <a:extLst>
                  <a:ext uri="{FF2B5EF4-FFF2-40B4-BE49-F238E27FC236}">
                    <a16:creationId xmlns:a16="http://schemas.microsoft.com/office/drawing/2014/main" id="{0F1129D6-24BE-8CB8-DEC0-C864FE0EFB16}"/>
                  </a:ext>
                </a:extLst>
              </p:cNvPr>
              <p:cNvSpPr/>
              <p:nvPr/>
            </p:nvSpPr>
            <p:spPr>
              <a:xfrm>
                <a:off x="6620351" y="3463611"/>
                <a:ext cx="165508" cy="165508"/>
              </a:xfrm>
              <a:custGeom>
                <a:avLst/>
                <a:gdLst>
                  <a:gd name="connsiteX0" fmla="*/ 125540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8 h 165508"/>
                  <a:gd name="connsiteX3" fmla="*/ 125540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40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8"/>
                    </a:lnTo>
                    <a:cubicBezTo>
                      <a:pt x="165259" y="165508"/>
                      <a:pt x="171164" y="85594"/>
                      <a:pt x="125540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3" name="Freeform: Shape 27">
              <a:extLst>
                <a:ext uri="{FF2B5EF4-FFF2-40B4-BE49-F238E27FC236}">
                  <a16:creationId xmlns:a16="http://schemas.microsoft.com/office/drawing/2014/main" id="{077AB5B2-2F85-E29C-C91F-46DDCC9F1F3B}"/>
                </a:ext>
              </a:extLst>
            </p:cNvPr>
            <p:cNvSpPr/>
            <p:nvPr/>
          </p:nvSpPr>
          <p:spPr>
            <a:xfrm rot="18900000">
              <a:off x="9095966" y="3946684"/>
              <a:ext cx="404185" cy="35222"/>
            </a:xfrm>
            <a:custGeom>
              <a:avLst/>
              <a:gdLst>
                <a:gd name="connsiteX0" fmla="*/ 0 w 218596"/>
                <a:gd name="connsiteY0" fmla="*/ 0 h 19049"/>
                <a:gd name="connsiteX1" fmla="*/ 218597 w 218596"/>
                <a:gd name="connsiteY1" fmla="*/ 0 h 19049"/>
                <a:gd name="connsiteX2" fmla="*/ 218597 w 218596"/>
                <a:gd name="connsiteY2" fmla="*/ 19050 h 19049"/>
                <a:gd name="connsiteX3" fmla="*/ 0 w 218596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596" h="19049">
                  <a:moveTo>
                    <a:pt x="0" y="0"/>
                  </a:moveTo>
                  <a:lnTo>
                    <a:pt x="218597" y="0"/>
                  </a:lnTo>
                  <a:lnTo>
                    <a:pt x="218597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44" name="Graphic 7">
              <a:extLst>
                <a:ext uri="{FF2B5EF4-FFF2-40B4-BE49-F238E27FC236}">
                  <a16:creationId xmlns:a16="http://schemas.microsoft.com/office/drawing/2014/main" id="{A060E8DF-D8B0-0F30-D129-DB1B3400025C}"/>
                </a:ext>
              </a:extLst>
            </p:cNvPr>
            <p:cNvGrpSpPr/>
            <p:nvPr/>
          </p:nvGrpSpPr>
          <p:grpSpPr>
            <a:xfrm>
              <a:off x="9401704" y="3546916"/>
              <a:ext cx="306504" cy="306487"/>
              <a:chOff x="7047393" y="3350930"/>
              <a:chExt cx="165767" cy="165758"/>
            </a:xfrm>
          </p:grpSpPr>
          <p:sp>
            <p:nvSpPr>
              <p:cNvPr id="157" name="Freeform: Shape 123">
                <a:extLst>
                  <a:ext uri="{FF2B5EF4-FFF2-40B4-BE49-F238E27FC236}">
                    <a16:creationId xmlns:a16="http://schemas.microsoft.com/office/drawing/2014/main" id="{7A0358CF-DF8C-5D1A-CB49-9AAC35A2D8FE}"/>
                  </a:ext>
                </a:extLst>
              </p:cNvPr>
              <p:cNvSpPr/>
              <p:nvPr/>
            </p:nvSpPr>
            <p:spPr>
              <a:xfrm>
                <a:off x="7047393" y="3350930"/>
                <a:ext cx="165767" cy="165758"/>
              </a:xfrm>
              <a:custGeom>
                <a:avLst/>
                <a:gdLst>
                  <a:gd name="connsiteX0" fmla="*/ 125789 w 165767"/>
                  <a:gd name="connsiteY0" fmla="*/ 125789 h 165758"/>
                  <a:gd name="connsiteX1" fmla="*/ 250 w 165767"/>
                  <a:gd name="connsiteY1" fmla="*/ 165508 h 165758"/>
                  <a:gd name="connsiteX2" fmla="*/ 39969 w 165767"/>
                  <a:gd name="connsiteY2" fmla="*/ 39969 h 165758"/>
                  <a:gd name="connsiteX3" fmla="*/ 165509 w 165767"/>
                  <a:gd name="connsiteY3" fmla="*/ 250 h 165758"/>
                  <a:gd name="connsiteX4" fmla="*/ 125789 w 165767"/>
                  <a:gd name="connsiteY4" fmla="*/ 12578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67" h="165758">
                    <a:moveTo>
                      <a:pt x="125789" y="125789"/>
                    </a:moveTo>
                    <a:cubicBezTo>
                      <a:pt x="80164" y="171414"/>
                      <a:pt x="250" y="165508"/>
                      <a:pt x="250" y="165508"/>
                    </a:cubicBezTo>
                    <a:cubicBezTo>
                      <a:pt x="250" y="165508"/>
                      <a:pt x="-5656" y="85594"/>
                      <a:pt x="39969" y="39969"/>
                    </a:cubicBezTo>
                    <a:cubicBezTo>
                      <a:pt x="85594" y="-5656"/>
                      <a:pt x="165509" y="250"/>
                      <a:pt x="165509" y="250"/>
                    </a:cubicBezTo>
                    <a:cubicBezTo>
                      <a:pt x="165509" y="250"/>
                      <a:pt x="171509" y="80164"/>
                      <a:pt x="125789" y="12578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8" name="Freeform: Shape 124">
                <a:extLst>
                  <a:ext uri="{FF2B5EF4-FFF2-40B4-BE49-F238E27FC236}">
                    <a16:creationId xmlns:a16="http://schemas.microsoft.com/office/drawing/2014/main" id="{F2888B31-BB0B-E2AA-185B-86290D1F6202}"/>
                  </a:ext>
                </a:extLst>
              </p:cNvPr>
              <p:cNvSpPr/>
              <p:nvPr/>
            </p:nvSpPr>
            <p:spPr>
              <a:xfrm>
                <a:off x="7047642" y="3351180"/>
                <a:ext cx="165508" cy="165508"/>
              </a:xfrm>
              <a:custGeom>
                <a:avLst/>
                <a:gdLst>
                  <a:gd name="connsiteX0" fmla="*/ 125539 w 165508"/>
                  <a:gd name="connsiteY0" fmla="*/ 125539 h 165508"/>
                  <a:gd name="connsiteX1" fmla="*/ 165259 w 165508"/>
                  <a:gd name="connsiteY1" fmla="*/ 0 h 165508"/>
                  <a:gd name="connsiteX2" fmla="*/ 0 w 165508"/>
                  <a:gd name="connsiteY2" fmla="*/ 165259 h 165508"/>
                  <a:gd name="connsiteX3" fmla="*/ 125539 w 165508"/>
                  <a:gd name="connsiteY3" fmla="*/ 12553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125539"/>
                    </a:moveTo>
                    <a:cubicBezTo>
                      <a:pt x="171164" y="79915"/>
                      <a:pt x="165259" y="0"/>
                      <a:pt x="165259" y="0"/>
                    </a:cubicBezTo>
                    <a:lnTo>
                      <a:pt x="0" y="165259"/>
                    </a:lnTo>
                    <a:cubicBezTo>
                      <a:pt x="95" y="165259"/>
                      <a:pt x="79915" y="171164"/>
                      <a:pt x="125539" y="1255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5" name="Freeform: Shape 29">
              <a:extLst>
                <a:ext uri="{FF2B5EF4-FFF2-40B4-BE49-F238E27FC236}">
                  <a16:creationId xmlns:a16="http://schemas.microsoft.com/office/drawing/2014/main" id="{FB791438-63E9-36A2-48AB-335F253D4AB7}"/>
                </a:ext>
              </a:extLst>
            </p:cNvPr>
            <p:cNvSpPr/>
            <p:nvPr/>
          </p:nvSpPr>
          <p:spPr>
            <a:xfrm>
              <a:off x="8588678" y="5087703"/>
              <a:ext cx="1142828" cy="804506"/>
            </a:xfrm>
            <a:custGeom>
              <a:avLst/>
              <a:gdLst>
                <a:gd name="connsiteX0" fmla="*/ 502063 w 618077"/>
                <a:gd name="connsiteY0" fmla="*/ 435102 h 435102"/>
                <a:gd name="connsiteX1" fmla="*/ 115919 w 618077"/>
                <a:gd name="connsiteY1" fmla="*/ 435102 h 435102"/>
                <a:gd name="connsiteX2" fmla="*/ 73914 w 618077"/>
                <a:gd name="connsiteY2" fmla="*/ 400145 h 435102"/>
                <a:gd name="connsiteX3" fmla="*/ 0 w 618077"/>
                <a:gd name="connsiteY3" fmla="*/ 0 h 435102"/>
                <a:gd name="connsiteX4" fmla="*/ 618077 w 618077"/>
                <a:gd name="connsiteY4" fmla="*/ 0 h 435102"/>
                <a:gd name="connsiteX5" fmla="*/ 544163 w 618077"/>
                <a:gd name="connsiteY5" fmla="*/ 400145 h 435102"/>
                <a:gd name="connsiteX6" fmla="*/ 502063 w 618077"/>
                <a:gd name="connsiteY6" fmla="*/ 435102 h 4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077" h="435102">
                  <a:moveTo>
                    <a:pt x="502063" y="435102"/>
                  </a:moveTo>
                  <a:lnTo>
                    <a:pt x="115919" y="435102"/>
                  </a:lnTo>
                  <a:cubicBezTo>
                    <a:pt x="95345" y="435102"/>
                    <a:pt x="77629" y="420434"/>
                    <a:pt x="73914" y="400145"/>
                  </a:cubicBezTo>
                  <a:lnTo>
                    <a:pt x="0" y="0"/>
                  </a:lnTo>
                  <a:lnTo>
                    <a:pt x="618077" y="0"/>
                  </a:lnTo>
                  <a:lnTo>
                    <a:pt x="544163" y="400145"/>
                  </a:lnTo>
                  <a:cubicBezTo>
                    <a:pt x="540353" y="420434"/>
                    <a:pt x="522637" y="435102"/>
                    <a:pt x="502063" y="435102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6" name="Freeform: Shape 30">
              <a:extLst>
                <a:ext uri="{FF2B5EF4-FFF2-40B4-BE49-F238E27FC236}">
                  <a16:creationId xmlns:a16="http://schemas.microsoft.com/office/drawing/2014/main" id="{2A61192E-0B87-8016-F60E-BAAD9C6C91E1}"/>
                </a:ext>
              </a:extLst>
            </p:cNvPr>
            <p:cNvSpPr/>
            <p:nvPr/>
          </p:nvSpPr>
          <p:spPr>
            <a:xfrm>
              <a:off x="8498682" y="4922152"/>
              <a:ext cx="1322468" cy="165549"/>
            </a:xfrm>
            <a:custGeom>
              <a:avLst/>
              <a:gdLst>
                <a:gd name="connsiteX0" fmla="*/ 670465 w 715232"/>
                <a:gd name="connsiteY0" fmla="*/ 0 h 89534"/>
                <a:gd name="connsiteX1" fmla="*/ 44768 w 715232"/>
                <a:gd name="connsiteY1" fmla="*/ 0 h 89534"/>
                <a:gd name="connsiteX2" fmla="*/ 0 w 715232"/>
                <a:gd name="connsiteY2" fmla="*/ 44767 h 89534"/>
                <a:gd name="connsiteX3" fmla="*/ 0 w 715232"/>
                <a:gd name="connsiteY3" fmla="*/ 44767 h 89534"/>
                <a:gd name="connsiteX4" fmla="*/ 44768 w 715232"/>
                <a:gd name="connsiteY4" fmla="*/ 89535 h 89534"/>
                <a:gd name="connsiteX5" fmla="*/ 670465 w 715232"/>
                <a:gd name="connsiteY5" fmla="*/ 89535 h 89534"/>
                <a:gd name="connsiteX6" fmla="*/ 715233 w 715232"/>
                <a:gd name="connsiteY6" fmla="*/ 44767 h 89534"/>
                <a:gd name="connsiteX7" fmla="*/ 715233 w 715232"/>
                <a:gd name="connsiteY7" fmla="*/ 44767 h 89534"/>
                <a:gd name="connsiteX8" fmla="*/ 670465 w 715232"/>
                <a:gd name="connsiteY8" fmla="*/ 0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32" h="89534">
                  <a:moveTo>
                    <a:pt x="670465" y="0"/>
                  </a:moveTo>
                  <a:lnTo>
                    <a:pt x="44768" y="0"/>
                  </a:lnTo>
                  <a:cubicBezTo>
                    <a:pt x="20003" y="0"/>
                    <a:pt x="0" y="20098"/>
                    <a:pt x="0" y="44767"/>
                  </a:cubicBezTo>
                  <a:lnTo>
                    <a:pt x="0" y="44767"/>
                  </a:lnTo>
                  <a:cubicBezTo>
                    <a:pt x="0" y="69533"/>
                    <a:pt x="20098" y="89535"/>
                    <a:pt x="44768" y="89535"/>
                  </a:cubicBezTo>
                  <a:lnTo>
                    <a:pt x="670465" y="89535"/>
                  </a:lnTo>
                  <a:cubicBezTo>
                    <a:pt x="695230" y="89535"/>
                    <a:pt x="715233" y="69437"/>
                    <a:pt x="715233" y="44767"/>
                  </a:cubicBezTo>
                  <a:lnTo>
                    <a:pt x="715233" y="44767"/>
                  </a:lnTo>
                  <a:cubicBezTo>
                    <a:pt x="715328" y="20003"/>
                    <a:pt x="695230" y="0"/>
                    <a:pt x="670465" y="0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7" name="Freeform: Shape 31">
              <a:extLst>
                <a:ext uri="{FF2B5EF4-FFF2-40B4-BE49-F238E27FC236}">
                  <a16:creationId xmlns:a16="http://schemas.microsoft.com/office/drawing/2014/main" id="{94906FCE-B046-B155-CFC1-52E39B3D1383}"/>
                </a:ext>
              </a:extLst>
            </p:cNvPr>
            <p:cNvSpPr/>
            <p:nvPr/>
          </p:nvSpPr>
          <p:spPr>
            <a:xfrm>
              <a:off x="8588501" y="5087703"/>
              <a:ext cx="1143003" cy="62169"/>
            </a:xfrm>
            <a:custGeom>
              <a:avLst/>
              <a:gdLst>
                <a:gd name="connsiteX0" fmla="*/ 611886 w 618172"/>
                <a:gd name="connsiteY0" fmla="*/ 33623 h 33623"/>
                <a:gd name="connsiteX1" fmla="*/ 618172 w 618172"/>
                <a:gd name="connsiteY1" fmla="*/ 0 h 33623"/>
                <a:gd name="connsiteX2" fmla="*/ 0 w 618172"/>
                <a:gd name="connsiteY2" fmla="*/ 0 h 33623"/>
                <a:gd name="connsiteX3" fmla="*/ 6191 w 618172"/>
                <a:gd name="connsiteY3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172" h="33623">
                  <a:moveTo>
                    <a:pt x="611886" y="33623"/>
                  </a:moveTo>
                  <a:lnTo>
                    <a:pt x="618172" y="0"/>
                  </a:lnTo>
                  <a:lnTo>
                    <a:pt x="0" y="0"/>
                  </a:lnTo>
                  <a:lnTo>
                    <a:pt x="6191" y="33623"/>
                  </a:lnTo>
                  <a:close/>
                </a:path>
              </a:pathLst>
            </a:custGeom>
            <a:solidFill>
              <a:srgbClr val="E6E7E8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8" name="Freeform: Shape 32">
              <a:extLst>
                <a:ext uri="{FF2B5EF4-FFF2-40B4-BE49-F238E27FC236}">
                  <a16:creationId xmlns:a16="http://schemas.microsoft.com/office/drawing/2014/main" id="{2AA4236D-5288-86E3-B2E1-EFD07A461072}"/>
                </a:ext>
              </a:extLst>
            </p:cNvPr>
            <p:cNvSpPr/>
            <p:nvPr/>
          </p:nvSpPr>
          <p:spPr>
            <a:xfrm rot="18900000">
              <a:off x="8755875" y="4192524"/>
              <a:ext cx="259417" cy="35222"/>
            </a:xfrm>
            <a:custGeom>
              <a:avLst/>
              <a:gdLst>
                <a:gd name="connsiteX0" fmla="*/ 0 w 140301"/>
                <a:gd name="connsiteY0" fmla="*/ 0 h 19049"/>
                <a:gd name="connsiteX1" fmla="*/ 140302 w 140301"/>
                <a:gd name="connsiteY1" fmla="*/ 0 h 19049"/>
                <a:gd name="connsiteX2" fmla="*/ 140302 w 140301"/>
                <a:gd name="connsiteY2" fmla="*/ 19050 h 19049"/>
                <a:gd name="connsiteX3" fmla="*/ 0 w 140301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01" h="19049">
                  <a:moveTo>
                    <a:pt x="0" y="0"/>
                  </a:moveTo>
                  <a:lnTo>
                    <a:pt x="140302" y="0"/>
                  </a:lnTo>
                  <a:lnTo>
                    <a:pt x="140302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49" name="Graphic 7">
              <a:extLst>
                <a:ext uri="{FF2B5EF4-FFF2-40B4-BE49-F238E27FC236}">
                  <a16:creationId xmlns:a16="http://schemas.microsoft.com/office/drawing/2014/main" id="{45F50601-C120-077E-4737-7DD6ECEBDEF3}"/>
                </a:ext>
              </a:extLst>
            </p:cNvPr>
            <p:cNvGrpSpPr/>
            <p:nvPr/>
          </p:nvGrpSpPr>
          <p:grpSpPr>
            <a:xfrm>
              <a:off x="8621300" y="4259112"/>
              <a:ext cx="208438" cy="208438"/>
              <a:chOff x="6625326" y="3736108"/>
              <a:chExt cx="112730" cy="112730"/>
            </a:xfrm>
          </p:grpSpPr>
          <p:sp>
            <p:nvSpPr>
              <p:cNvPr id="155" name="Freeform: Shape 121">
                <a:extLst>
                  <a:ext uri="{FF2B5EF4-FFF2-40B4-BE49-F238E27FC236}">
                    <a16:creationId xmlns:a16="http://schemas.microsoft.com/office/drawing/2014/main" id="{773A44BB-DAB7-9779-2426-2CD0916436D6}"/>
                  </a:ext>
                </a:extLst>
              </p:cNvPr>
              <p:cNvSpPr/>
              <p:nvPr/>
            </p:nvSpPr>
            <p:spPr>
              <a:xfrm>
                <a:off x="6625326" y="3736108"/>
                <a:ext cx="112730" cy="112730"/>
              </a:xfrm>
              <a:custGeom>
                <a:avLst/>
                <a:gdLst>
                  <a:gd name="connsiteX0" fmla="*/ 27219 w 112730"/>
                  <a:gd name="connsiteY0" fmla="*/ 27219 h 112730"/>
                  <a:gd name="connsiteX1" fmla="*/ 112563 w 112730"/>
                  <a:gd name="connsiteY1" fmla="*/ 168 h 112730"/>
                  <a:gd name="connsiteX2" fmla="*/ 85512 w 112730"/>
                  <a:gd name="connsiteY2" fmla="*/ 85512 h 112730"/>
                  <a:gd name="connsiteX3" fmla="*/ 168 w 112730"/>
                  <a:gd name="connsiteY3" fmla="*/ 112563 h 112730"/>
                  <a:gd name="connsiteX4" fmla="*/ 27219 w 112730"/>
                  <a:gd name="connsiteY4" fmla="*/ 27219 h 11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30">
                    <a:moveTo>
                      <a:pt x="27219" y="27219"/>
                    </a:moveTo>
                    <a:cubicBezTo>
                      <a:pt x="58270" y="-3833"/>
                      <a:pt x="112563" y="168"/>
                      <a:pt x="112563" y="168"/>
                    </a:cubicBezTo>
                    <a:cubicBezTo>
                      <a:pt x="112563" y="168"/>
                      <a:pt x="116563" y="54556"/>
                      <a:pt x="85512" y="85512"/>
                    </a:cubicBezTo>
                    <a:cubicBezTo>
                      <a:pt x="54461" y="116563"/>
                      <a:pt x="168" y="112563"/>
                      <a:pt x="168" y="112563"/>
                    </a:cubicBezTo>
                    <a:cubicBezTo>
                      <a:pt x="168" y="112563"/>
                      <a:pt x="-3832" y="58270"/>
                      <a:pt x="27219" y="2721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6" name="Freeform: Shape 122">
                <a:extLst>
                  <a:ext uri="{FF2B5EF4-FFF2-40B4-BE49-F238E27FC236}">
                    <a16:creationId xmlns:a16="http://schemas.microsoft.com/office/drawing/2014/main" id="{BAC49965-4547-1527-985B-A036D6DCB30B}"/>
                  </a:ext>
                </a:extLst>
              </p:cNvPr>
              <p:cNvSpPr/>
              <p:nvPr/>
            </p:nvSpPr>
            <p:spPr>
              <a:xfrm>
                <a:off x="6625326" y="3736108"/>
                <a:ext cx="112563" cy="112562"/>
              </a:xfrm>
              <a:custGeom>
                <a:avLst/>
                <a:gdLst>
                  <a:gd name="connsiteX0" fmla="*/ 27219 w 112563"/>
                  <a:gd name="connsiteY0" fmla="*/ 27219 h 112562"/>
                  <a:gd name="connsiteX1" fmla="*/ 168 w 112563"/>
                  <a:gd name="connsiteY1" fmla="*/ 112563 h 112562"/>
                  <a:gd name="connsiteX2" fmla="*/ 112563 w 112563"/>
                  <a:gd name="connsiteY2" fmla="*/ 168 h 112562"/>
                  <a:gd name="connsiteX3" fmla="*/ 27219 w 112563"/>
                  <a:gd name="connsiteY3" fmla="*/ 27219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3" h="112562">
                    <a:moveTo>
                      <a:pt x="27219" y="27219"/>
                    </a:moveTo>
                    <a:cubicBezTo>
                      <a:pt x="-3832" y="58270"/>
                      <a:pt x="168" y="112563"/>
                      <a:pt x="168" y="112563"/>
                    </a:cubicBezTo>
                    <a:lnTo>
                      <a:pt x="112563" y="168"/>
                    </a:lnTo>
                    <a:cubicBezTo>
                      <a:pt x="112563" y="168"/>
                      <a:pt x="58270" y="-3833"/>
                      <a:pt x="27219" y="2721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0" name="Freeform: Shape 34">
              <a:extLst>
                <a:ext uri="{FF2B5EF4-FFF2-40B4-BE49-F238E27FC236}">
                  <a16:creationId xmlns:a16="http://schemas.microsoft.com/office/drawing/2014/main" id="{085E6613-1BDE-DDE0-AA15-928139D84B95}"/>
                </a:ext>
              </a:extLst>
            </p:cNvPr>
            <p:cNvSpPr/>
            <p:nvPr/>
          </p:nvSpPr>
          <p:spPr>
            <a:xfrm rot="18900000">
              <a:off x="9031384" y="3598238"/>
              <a:ext cx="35222" cy="298868"/>
            </a:xfrm>
            <a:custGeom>
              <a:avLst/>
              <a:gdLst>
                <a:gd name="connsiteX0" fmla="*/ 0 w 19049"/>
                <a:gd name="connsiteY0" fmla="*/ 0 h 161637"/>
                <a:gd name="connsiteX1" fmla="*/ 19050 w 19049"/>
                <a:gd name="connsiteY1" fmla="*/ 0 h 161637"/>
                <a:gd name="connsiteX2" fmla="*/ 19050 w 19049"/>
                <a:gd name="connsiteY2" fmla="*/ 161638 h 161637"/>
                <a:gd name="connsiteX3" fmla="*/ 0 w 19049"/>
                <a:gd name="connsiteY3" fmla="*/ 161638 h 16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161637">
                  <a:moveTo>
                    <a:pt x="0" y="0"/>
                  </a:moveTo>
                  <a:lnTo>
                    <a:pt x="19050" y="0"/>
                  </a:lnTo>
                  <a:lnTo>
                    <a:pt x="19050" y="161638"/>
                  </a:lnTo>
                  <a:lnTo>
                    <a:pt x="0" y="161638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51" name="Graphic 7">
              <a:extLst>
                <a:ext uri="{FF2B5EF4-FFF2-40B4-BE49-F238E27FC236}">
                  <a16:creationId xmlns:a16="http://schemas.microsoft.com/office/drawing/2014/main" id="{92D96722-1981-A8B1-2E5B-88A36EE5B8D4}"/>
                </a:ext>
              </a:extLst>
            </p:cNvPr>
            <p:cNvGrpSpPr/>
            <p:nvPr/>
          </p:nvGrpSpPr>
          <p:grpSpPr>
            <a:xfrm>
              <a:off x="8765012" y="3464291"/>
              <a:ext cx="208438" cy="208438"/>
              <a:chOff x="6703050" y="3306244"/>
              <a:chExt cx="112730" cy="112730"/>
            </a:xfrm>
          </p:grpSpPr>
          <p:sp>
            <p:nvSpPr>
              <p:cNvPr id="153" name="Freeform: Shape 119">
                <a:extLst>
                  <a:ext uri="{FF2B5EF4-FFF2-40B4-BE49-F238E27FC236}">
                    <a16:creationId xmlns:a16="http://schemas.microsoft.com/office/drawing/2014/main" id="{529A6F5B-5D59-4F95-4140-BE2B343118A0}"/>
                  </a:ext>
                </a:extLst>
              </p:cNvPr>
              <p:cNvSpPr/>
              <p:nvPr/>
            </p:nvSpPr>
            <p:spPr>
              <a:xfrm>
                <a:off x="6703050" y="3306254"/>
                <a:ext cx="112730" cy="112721"/>
              </a:xfrm>
              <a:custGeom>
                <a:avLst/>
                <a:gdLst>
                  <a:gd name="connsiteX0" fmla="*/ 85512 w 112730"/>
                  <a:gd name="connsiteY0" fmla="*/ 27210 h 112721"/>
                  <a:gd name="connsiteX1" fmla="*/ 112563 w 112730"/>
                  <a:gd name="connsiteY1" fmla="*/ 112554 h 112721"/>
                  <a:gd name="connsiteX2" fmla="*/ 27219 w 112730"/>
                  <a:gd name="connsiteY2" fmla="*/ 85503 h 112721"/>
                  <a:gd name="connsiteX3" fmla="*/ 168 w 112730"/>
                  <a:gd name="connsiteY3" fmla="*/ 159 h 112721"/>
                  <a:gd name="connsiteX4" fmla="*/ 85512 w 112730"/>
                  <a:gd name="connsiteY4" fmla="*/ 27210 h 11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21">
                    <a:moveTo>
                      <a:pt x="85512" y="27210"/>
                    </a:moveTo>
                    <a:cubicBezTo>
                      <a:pt x="116563" y="58261"/>
                      <a:pt x="112563" y="112554"/>
                      <a:pt x="112563" y="112554"/>
                    </a:cubicBezTo>
                    <a:cubicBezTo>
                      <a:pt x="112563" y="112554"/>
                      <a:pt x="58175" y="116554"/>
                      <a:pt x="27219" y="85503"/>
                    </a:cubicBezTo>
                    <a:cubicBezTo>
                      <a:pt x="-3833" y="54451"/>
                      <a:pt x="168" y="159"/>
                      <a:pt x="168" y="159"/>
                    </a:cubicBezTo>
                    <a:cubicBezTo>
                      <a:pt x="168" y="159"/>
                      <a:pt x="54461" y="-3747"/>
                      <a:pt x="85512" y="27210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4" name="Freeform: Shape 120">
                <a:extLst>
                  <a:ext uri="{FF2B5EF4-FFF2-40B4-BE49-F238E27FC236}">
                    <a16:creationId xmlns:a16="http://schemas.microsoft.com/office/drawing/2014/main" id="{E071838B-A49E-9A6F-5307-98ED54608535}"/>
                  </a:ext>
                </a:extLst>
              </p:cNvPr>
              <p:cNvSpPr/>
              <p:nvPr/>
            </p:nvSpPr>
            <p:spPr>
              <a:xfrm>
                <a:off x="6703218" y="3306244"/>
                <a:ext cx="112562" cy="112563"/>
              </a:xfrm>
              <a:custGeom>
                <a:avLst/>
                <a:gdLst>
                  <a:gd name="connsiteX0" fmla="*/ 85344 w 112562"/>
                  <a:gd name="connsiteY0" fmla="*/ 27219 h 112563"/>
                  <a:gd name="connsiteX1" fmla="*/ 0 w 112562"/>
                  <a:gd name="connsiteY1" fmla="*/ 168 h 112563"/>
                  <a:gd name="connsiteX2" fmla="*/ 112395 w 112562"/>
                  <a:gd name="connsiteY2" fmla="*/ 112563 h 112563"/>
                  <a:gd name="connsiteX3" fmla="*/ 85344 w 112562"/>
                  <a:gd name="connsiteY3" fmla="*/ 27219 h 11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2" h="112563">
                    <a:moveTo>
                      <a:pt x="85344" y="27219"/>
                    </a:moveTo>
                    <a:cubicBezTo>
                      <a:pt x="54293" y="-3833"/>
                      <a:pt x="0" y="168"/>
                      <a:pt x="0" y="168"/>
                    </a:cubicBezTo>
                    <a:lnTo>
                      <a:pt x="112395" y="112563"/>
                    </a:lnTo>
                    <a:cubicBezTo>
                      <a:pt x="112395" y="112658"/>
                      <a:pt x="116396" y="58270"/>
                      <a:pt x="85344" y="2721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2" name="Freeform: Shape 36">
              <a:extLst>
                <a:ext uri="{FF2B5EF4-FFF2-40B4-BE49-F238E27FC236}">
                  <a16:creationId xmlns:a16="http://schemas.microsoft.com/office/drawing/2014/main" id="{5F57D131-F6F2-39B4-6B47-13D4C3F327E6}"/>
                </a:ext>
              </a:extLst>
            </p:cNvPr>
            <p:cNvSpPr/>
            <p:nvPr/>
          </p:nvSpPr>
          <p:spPr>
            <a:xfrm rot="18900000">
              <a:off x="9103129" y="3447896"/>
              <a:ext cx="350470" cy="35222"/>
            </a:xfrm>
            <a:custGeom>
              <a:avLst/>
              <a:gdLst>
                <a:gd name="connsiteX0" fmla="*/ 0 w 189545"/>
                <a:gd name="connsiteY0" fmla="*/ 0 h 19049"/>
                <a:gd name="connsiteX1" fmla="*/ 189546 w 189545"/>
                <a:gd name="connsiteY1" fmla="*/ 0 h 19049"/>
                <a:gd name="connsiteX2" fmla="*/ 189546 w 189545"/>
                <a:gd name="connsiteY2" fmla="*/ 19050 h 19049"/>
                <a:gd name="connsiteX3" fmla="*/ 0 w 189545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545" h="19049">
                  <a:moveTo>
                    <a:pt x="0" y="0"/>
                  </a:moveTo>
                  <a:lnTo>
                    <a:pt x="189546" y="0"/>
                  </a:lnTo>
                  <a:lnTo>
                    <a:pt x="189546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53" name="Graphic 7">
              <a:extLst>
                <a:ext uri="{FF2B5EF4-FFF2-40B4-BE49-F238E27FC236}">
                  <a16:creationId xmlns:a16="http://schemas.microsoft.com/office/drawing/2014/main" id="{3271DF18-5522-44F1-6FFF-8284E62AB918}"/>
                </a:ext>
              </a:extLst>
            </p:cNvPr>
            <p:cNvGrpSpPr/>
            <p:nvPr/>
          </p:nvGrpSpPr>
          <p:grpSpPr>
            <a:xfrm>
              <a:off x="9374733" y="3159079"/>
              <a:ext cx="208438" cy="208438"/>
              <a:chOff x="7032806" y="3141176"/>
              <a:chExt cx="112730" cy="112730"/>
            </a:xfrm>
          </p:grpSpPr>
          <p:sp>
            <p:nvSpPr>
              <p:cNvPr id="151" name="Freeform: Shape 117">
                <a:extLst>
                  <a:ext uri="{FF2B5EF4-FFF2-40B4-BE49-F238E27FC236}">
                    <a16:creationId xmlns:a16="http://schemas.microsoft.com/office/drawing/2014/main" id="{6E48868C-A79C-C035-DC85-1D60D0A0A10F}"/>
                  </a:ext>
                </a:extLst>
              </p:cNvPr>
              <p:cNvSpPr/>
              <p:nvPr/>
            </p:nvSpPr>
            <p:spPr>
              <a:xfrm>
                <a:off x="7032806" y="3141176"/>
                <a:ext cx="112730" cy="112730"/>
              </a:xfrm>
              <a:custGeom>
                <a:avLst/>
                <a:gdLst>
                  <a:gd name="connsiteX0" fmla="*/ 85512 w 112730"/>
                  <a:gd name="connsiteY0" fmla="*/ 85512 h 112730"/>
                  <a:gd name="connsiteX1" fmla="*/ 168 w 112730"/>
                  <a:gd name="connsiteY1" fmla="*/ 112563 h 112730"/>
                  <a:gd name="connsiteX2" fmla="*/ 27219 w 112730"/>
                  <a:gd name="connsiteY2" fmla="*/ 27219 h 112730"/>
                  <a:gd name="connsiteX3" fmla="*/ 112563 w 112730"/>
                  <a:gd name="connsiteY3" fmla="*/ 168 h 112730"/>
                  <a:gd name="connsiteX4" fmla="*/ 85512 w 112730"/>
                  <a:gd name="connsiteY4" fmla="*/ 85512 h 11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30">
                    <a:moveTo>
                      <a:pt x="85512" y="85512"/>
                    </a:moveTo>
                    <a:cubicBezTo>
                      <a:pt x="54461" y="116563"/>
                      <a:pt x="168" y="112563"/>
                      <a:pt x="168" y="112563"/>
                    </a:cubicBezTo>
                    <a:cubicBezTo>
                      <a:pt x="168" y="112563"/>
                      <a:pt x="-3832" y="58175"/>
                      <a:pt x="27219" y="27219"/>
                    </a:cubicBezTo>
                    <a:cubicBezTo>
                      <a:pt x="58270" y="-3833"/>
                      <a:pt x="112563" y="168"/>
                      <a:pt x="112563" y="168"/>
                    </a:cubicBezTo>
                    <a:cubicBezTo>
                      <a:pt x="112563" y="168"/>
                      <a:pt x="116563" y="54460"/>
                      <a:pt x="85512" y="85512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2" name="Freeform: Shape 118">
                <a:extLst>
                  <a:ext uri="{FF2B5EF4-FFF2-40B4-BE49-F238E27FC236}">
                    <a16:creationId xmlns:a16="http://schemas.microsoft.com/office/drawing/2014/main" id="{AD463324-A11B-69F4-EE02-994CCDC0190F}"/>
                  </a:ext>
                </a:extLst>
              </p:cNvPr>
              <p:cNvSpPr/>
              <p:nvPr/>
            </p:nvSpPr>
            <p:spPr>
              <a:xfrm>
                <a:off x="7032974" y="3141344"/>
                <a:ext cx="112563" cy="112562"/>
              </a:xfrm>
              <a:custGeom>
                <a:avLst/>
                <a:gdLst>
                  <a:gd name="connsiteX0" fmla="*/ 85344 w 112563"/>
                  <a:gd name="connsiteY0" fmla="*/ 85344 h 112562"/>
                  <a:gd name="connsiteX1" fmla="*/ 112395 w 112563"/>
                  <a:gd name="connsiteY1" fmla="*/ 0 h 112562"/>
                  <a:gd name="connsiteX2" fmla="*/ 0 w 112563"/>
                  <a:gd name="connsiteY2" fmla="*/ 112395 h 112562"/>
                  <a:gd name="connsiteX3" fmla="*/ 85344 w 112563"/>
                  <a:gd name="connsiteY3" fmla="*/ 85344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3" h="112562">
                    <a:moveTo>
                      <a:pt x="85344" y="85344"/>
                    </a:moveTo>
                    <a:cubicBezTo>
                      <a:pt x="116396" y="54292"/>
                      <a:pt x="112395" y="0"/>
                      <a:pt x="112395" y="0"/>
                    </a:cubicBezTo>
                    <a:lnTo>
                      <a:pt x="0" y="112395"/>
                    </a:lnTo>
                    <a:cubicBezTo>
                      <a:pt x="-95" y="112395"/>
                      <a:pt x="54293" y="116395"/>
                      <a:pt x="85344" y="85344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72" name="Freeform: Shape 38">
              <a:extLst>
                <a:ext uri="{FF2B5EF4-FFF2-40B4-BE49-F238E27FC236}">
                  <a16:creationId xmlns:a16="http://schemas.microsoft.com/office/drawing/2014/main" id="{DEEFBD19-E370-D4F7-80E5-74D17238B150}"/>
                </a:ext>
              </a:extLst>
            </p:cNvPr>
            <p:cNvSpPr/>
            <p:nvPr/>
          </p:nvSpPr>
          <p:spPr>
            <a:xfrm>
              <a:off x="10678667" y="2558300"/>
              <a:ext cx="35224" cy="2788648"/>
            </a:xfrm>
            <a:custGeom>
              <a:avLst/>
              <a:gdLst>
                <a:gd name="connsiteX0" fmla="*/ 0 w 19050"/>
                <a:gd name="connsiteY0" fmla="*/ 0 h 1508188"/>
                <a:gd name="connsiteX1" fmla="*/ 19050 w 19050"/>
                <a:gd name="connsiteY1" fmla="*/ 0 h 1508188"/>
                <a:gd name="connsiteX2" fmla="*/ 19050 w 19050"/>
                <a:gd name="connsiteY2" fmla="*/ 1508189 h 1508188"/>
                <a:gd name="connsiteX3" fmla="*/ 0 w 19050"/>
                <a:gd name="connsiteY3" fmla="*/ 1508189 h 15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508188">
                  <a:moveTo>
                    <a:pt x="0" y="0"/>
                  </a:moveTo>
                  <a:lnTo>
                    <a:pt x="19050" y="0"/>
                  </a:lnTo>
                  <a:lnTo>
                    <a:pt x="19050" y="1508189"/>
                  </a:lnTo>
                  <a:lnTo>
                    <a:pt x="0" y="1508189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73" name="Graphic 7">
              <a:extLst>
                <a:ext uri="{FF2B5EF4-FFF2-40B4-BE49-F238E27FC236}">
                  <a16:creationId xmlns:a16="http://schemas.microsoft.com/office/drawing/2014/main" id="{D4DFBCB8-6220-7C97-3429-19ADC1036150}"/>
                </a:ext>
              </a:extLst>
            </p:cNvPr>
            <p:cNvGrpSpPr/>
            <p:nvPr/>
          </p:nvGrpSpPr>
          <p:grpSpPr>
            <a:xfrm>
              <a:off x="10389900" y="4462005"/>
              <a:ext cx="306487" cy="306504"/>
              <a:chOff x="7581840" y="3845839"/>
              <a:chExt cx="165758" cy="165767"/>
            </a:xfrm>
          </p:grpSpPr>
          <p:sp>
            <p:nvSpPr>
              <p:cNvPr id="149" name="Freeform: Shape 115">
                <a:extLst>
                  <a:ext uri="{FF2B5EF4-FFF2-40B4-BE49-F238E27FC236}">
                    <a16:creationId xmlns:a16="http://schemas.microsoft.com/office/drawing/2014/main" id="{B3973BAA-65FB-E2BE-F7CE-0137C5CBEA01}"/>
                  </a:ext>
                </a:extLst>
              </p:cNvPr>
              <p:cNvSpPr/>
              <p:nvPr/>
            </p:nvSpPr>
            <p:spPr>
              <a:xfrm>
                <a:off x="7581840" y="3845839"/>
                <a:ext cx="165758" cy="165767"/>
              </a:xfrm>
              <a:custGeom>
                <a:avLst/>
                <a:gdLst>
                  <a:gd name="connsiteX0" fmla="*/ 125789 w 165758"/>
                  <a:gd name="connsiteY0" fmla="*/ 39979 h 165767"/>
                  <a:gd name="connsiteX1" fmla="*/ 165509 w 165758"/>
                  <a:gd name="connsiteY1" fmla="*/ 165518 h 165767"/>
                  <a:gd name="connsiteX2" fmla="*/ 39969 w 165758"/>
                  <a:gd name="connsiteY2" fmla="*/ 125799 h 165767"/>
                  <a:gd name="connsiteX3" fmla="*/ 250 w 165758"/>
                  <a:gd name="connsiteY3" fmla="*/ 259 h 165767"/>
                  <a:gd name="connsiteX4" fmla="*/ 125789 w 165758"/>
                  <a:gd name="connsiteY4" fmla="*/ 39979 h 16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67">
                    <a:moveTo>
                      <a:pt x="125789" y="39979"/>
                    </a:moveTo>
                    <a:cubicBezTo>
                      <a:pt x="171414" y="85603"/>
                      <a:pt x="165509" y="165518"/>
                      <a:pt x="165509" y="165518"/>
                    </a:cubicBezTo>
                    <a:cubicBezTo>
                      <a:pt x="165509" y="165518"/>
                      <a:pt x="85594" y="171424"/>
                      <a:pt x="39969" y="125799"/>
                    </a:cubicBezTo>
                    <a:cubicBezTo>
                      <a:pt x="-5656" y="80174"/>
                      <a:pt x="250" y="259"/>
                      <a:pt x="250" y="259"/>
                    </a:cubicBezTo>
                    <a:cubicBezTo>
                      <a:pt x="250" y="259"/>
                      <a:pt x="80165" y="-5741"/>
                      <a:pt x="125789" y="3997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0" name="Freeform: Shape 116">
                <a:extLst>
                  <a:ext uri="{FF2B5EF4-FFF2-40B4-BE49-F238E27FC236}">
                    <a16:creationId xmlns:a16="http://schemas.microsoft.com/office/drawing/2014/main" id="{1711E288-268E-E1AE-24E5-25EE946FC9F9}"/>
                  </a:ext>
                </a:extLst>
              </p:cNvPr>
              <p:cNvSpPr/>
              <p:nvPr/>
            </p:nvSpPr>
            <p:spPr>
              <a:xfrm>
                <a:off x="7582090" y="3845849"/>
                <a:ext cx="165508" cy="165508"/>
              </a:xfrm>
              <a:custGeom>
                <a:avLst/>
                <a:gdLst>
                  <a:gd name="connsiteX0" fmla="*/ 125540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9 h 165508"/>
                  <a:gd name="connsiteX3" fmla="*/ 125540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40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9"/>
                    </a:lnTo>
                    <a:cubicBezTo>
                      <a:pt x="165259" y="165509"/>
                      <a:pt x="171164" y="85594"/>
                      <a:pt x="125540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4" name="Graphic 7">
              <a:extLst>
                <a:ext uri="{FF2B5EF4-FFF2-40B4-BE49-F238E27FC236}">
                  <a16:creationId xmlns:a16="http://schemas.microsoft.com/office/drawing/2014/main" id="{3D94B924-B9F6-CFF0-05EE-5E7DB803A758}"/>
                </a:ext>
              </a:extLst>
            </p:cNvPr>
            <p:cNvGrpSpPr/>
            <p:nvPr/>
          </p:nvGrpSpPr>
          <p:grpSpPr>
            <a:xfrm>
              <a:off x="10696345" y="4258607"/>
              <a:ext cx="306487" cy="306487"/>
              <a:chOff x="7747575" y="3735835"/>
              <a:chExt cx="165758" cy="165758"/>
            </a:xfrm>
          </p:grpSpPr>
          <p:sp>
            <p:nvSpPr>
              <p:cNvPr id="147" name="Freeform: Shape 113">
                <a:extLst>
                  <a:ext uri="{FF2B5EF4-FFF2-40B4-BE49-F238E27FC236}">
                    <a16:creationId xmlns:a16="http://schemas.microsoft.com/office/drawing/2014/main" id="{5EF55CA1-7946-5C6F-295C-CAAFBC2FB38E}"/>
                  </a:ext>
                </a:extLst>
              </p:cNvPr>
              <p:cNvSpPr/>
              <p:nvPr/>
            </p:nvSpPr>
            <p:spPr>
              <a:xfrm>
                <a:off x="7747575" y="3735835"/>
                <a:ext cx="165758" cy="165758"/>
              </a:xfrm>
              <a:custGeom>
                <a:avLst/>
                <a:gdLst>
                  <a:gd name="connsiteX0" fmla="*/ 125789 w 165758"/>
                  <a:gd name="connsiteY0" fmla="*/ 125789 h 165758"/>
                  <a:gd name="connsiteX1" fmla="*/ 250 w 165758"/>
                  <a:gd name="connsiteY1" fmla="*/ 165508 h 165758"/>
                  <a:gd name="connsiteX2" fmla="*/ 39969 w 165758"/>
                  <a:gd name="connsiteY2" fmla="*/ 39969 h 165758"/>
                  <a:gd name="connsiteX3" fmla="*/ 165508 w 165758"/>
                  <a:gd name="connsiteY3" fmla="*/ 250 h 165758"/>
                  <a:gd name="connsiteX4" fmla="*/ 125789 w 165758"/>
                  <a:gd name="connsiteY4" fmla="*/ 12578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125789"/>
                    </a:moveTo>
                    <a:cubicBezTo>
                      <a:pt x="80164" y="171414"/>
                      <a:pt x="250" y="165508"/>
                      <a:pt x="250" y="165508"/>
                    </a:cubicBezTo>
                    <a:cubicBezTo>
                      <a:pt x="250" y="165508"/>
                      <a:pt x="-5656" y="85594"/>
                      <a:pt x="39969" y="39969"/>
                    </a:cubicBezTo>
                    <a:cubicBezTo>
                      <a:pt x="85594" y="-5656"/>
                      <a:pt x="165508" y="250"/>
                      <a:pt x="165508" y="250"/>
                    </a:cubicBezTo>
                    <a:cubicBezTo>
                      <a:pt x="165508" y="250"/>
                      <a:pt x="171414" y="80164"/>
                      <a:pt x="125789" y="12578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8" name="Freeform: Shape 114">
                <a:extLst>
                  <a:ext uri="{FF2B5EF4-FFF2-40B4-BE49-F238E27FC236}">
                    <a16:creationId xmlns:a16="http://schemas.microsoft.com/office/drawing/2014/main" id="{FB4265F5-8445-0D4A-34F7-5CC101F5E7DF}"/>
                  </a:ext>
                </a:extLst>
              </p:cNvPr>
              <p:cNvSpPr/>
              <p:nvPr/>
            </p:nvSpPr>
            <p:spPr>
              <a:xfrm>
                <a:off x="7747825" y="3736085"/>
                <a:ext cx="165508" cy="165508"/>
              </a:xfrm>
              <a:custGeom>
                <a:avLst/>
                <a:gdLst>
                  <a:gd name="connsiteX0" fmla="*/ 125539 w 165508"/>
                  <a:gd name="connsiteY0" fmla="*/ 125539 h 165508"/>
                  <a:gd name="connsiteX1" fmla="*/ 165259 w 165508"/>
                  <a:gd name="connsiteY1" fmla="*/ 0 h 165508"/>
                  <a:gd name="connsiteX2" fmla="*/ 0 w 165508"/>
                  <a:gd name="connsiteY2" fmla="*/ 165259 h 165508"/>
                  <a:gd name="connsiteX3" fmla="*/ 125539 w 165508"/>
                  <a:gd name="connsiteY3" fmla="*/ 12553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125539"/>
                    </a:moveTo>
                    <a:cubicBezTo>
                      <a:pt x="171164" y="79915"/>
                      <a:pt x="165259" y="0"/>
                      <a:pt x="165259" y="0"/>
                    </a:cubicBezTo>
                    <a:lnTo>
                      <a:pt x="0" y="165259"/>
                    </a:lnTo>
                    <a:cubicBezTo>
                      <a:pt x="0" y="165259"/>
                      <a:pt x="79915" y="171164"/>
                      <a:pt x="125539" y="1255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5" name="Graphic 7">
              <a:extLst>
                <a:ext uri="{FF2B5EF4-FFF2-40B4-BE49-F238E27FC236}">
                  <a16:creationId xmlns:a16="http://schemas.microsoft.com/office/drawing/2014/main" id="{BD5825F5-6429-D054-A7DE-50F4B8E78C3E}"/>
                </a:ext>
              </a:extLst>
            </p:cNvPr>
            <p:cNvGrpSpPr/>
            <p:nvPr/>
          </p:nvGrpSpPr>
          <p:grpSpPr>
            <a:xfrm>
              <a:off x="10584621" y="2153229"/>
              <a:ext cx="224373" cy="432192"/>
              <a:chOff x="7687151" y="2597181"/>
              <a:chExt cx="121348" cy="233743"/>
            </a:xfrm>
          </p:grpSpPr>
          <p:sp>
            <p:nvSpPr>
              <p:cNvPr id="145" name="Freeform: Shape 111">
                <a:extLst>
                  <a:ext uri="{FF2B5EF4-FFF2-40B4-BE49-F238E27FC236}">
                    <a16:creationId xmlns:a16="http://schemas.microsoft.com/office/drawing/2014/main" id="{158FA55B-F07F-C4AD-52CE-C5E6210D3C01}"/>
                  </a:ext>
                </a:extLst>
              </p:cNvPr>
              <p:cNvSpPr/>
              <p:nvPr/>
            </p:nvSpPr>
            <p:spPr>
              <a:xfrm>
                <a:off x="7687151" y="2597181"/>
                <a:ext cx="121348" cy="233743"/>
              </a:xfrm>
              <a:custGeom>
                <a:avLst/>
                <a:gdLst>
                  <a:gd name="connsiteX0" fmla="*/ 121349 w 121348"/>
                  <a:gd name="connsiteY0" fmla="*/ 116872 h 233743"/>
                  <a:gd name="connsiteX1" fmla="*/ 60674 w 121348"/>
                  <a:gd name="connsiteY1" fmla="*/ 233744 h 233743"/>
                  <a:gd name="connsiteX2" fmla="*/ 0 w 121348"/>
                  <a:gd name="connsiteY2" fmla="*/ 116872 h 233743"/>
                  <a:gd name="connsiteX3" fmla="*/ 60674 w 121348"/>
                  <a:gd name="connsiteY3" fmla="*/ 0 h 233743"/>
                  <a:gd name="connsiteX4" fmla="*/ 121349 w 121348"/>
                  <a:gd name="connsiteY4" fmla="*/ 116872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233743">
                    <a:moveTo>
                      <a:pt x="121349" y="116872"/>
                    </a:moveTo>
                    <a:cubicBezTo>
                      <a:pt x="121349" y="181451"/>
                      <a:pt x="60674" y="233744"/>
                      <a:pt x="60674" y="233744"/>
                    </a:cubicBezTo>
                    <a:cubicBezTo>
                      <a:pt x="60674" y="233744"/>
                      <a:pt x="0" y="181451"/>
                      <a:pt x="0" y="116872"/>
                    </a:cubicBezTo>
                    <a:cubicBezTo>
                      <a:pt x="0" y="52292"/>
                      <a:pt x="60674" y="0"/>
                      <a:pt x="60674" y="0"/>
                    </a:cubicBezTo>
                    <a:cubicBezTo>
                      <a:pt x="60674" y="0"/>
                      <a:pt x="121349" y="52292"/>
                      <a:pt x="121349" y="11687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6" name="Freeform: Shape 112">
                <a:extLst>
                  <a:ext uri="{FF2B5EF4-FFF2-40B4-BE49-F238E27FC236}">
                    <a16:creationId xmlns:a16="http://schemas.microsoft.com/office/drawing/2014/main" id="{9B6E35C2-46D9-3711-2637-E1AC6FC24885}"/>
                  </a:ext>
                </a:extLst>
              </p:cNvPr>
              <p:cNvSpPr/>
              <p:nvPr/>
            </p:nvSpPr>
            <p:spPr>
              <a:xfrm>
                <a:off x="7747825" y="2597181"/>
                <a:ext cx="60674" cy="233743"/>
              </a:xfrm>
              <a:custGeom>
                <a:avLst/>
                <a:gdLst>
                  <a:gd name="connsiteX0" fmla="*/ 60674 w 60674"/>
                  <a:gd name="connsiteY0" fmla="*/ 116872 h 233743"/>
                  <a:gd name="connsiteX1" fmla="*/ 0 w 60674"/>
                  <a:gd name="connsiteY1" fmla="*/ 0 h 233743"/>
                  <a:gd name="connsiteX2" fmla="*/ 0 w 60674"/>
                  <a:gd name="connsiteY2" fmla="*/ 233744 h 233743"/>
                  <a:gd name="connsiteX3" fmla="*/ 60674 w 60674"/>
                  <a:gd name="connsiteY3" fmla="*/ 116872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74" h="233743">
                    <a:moveTo>
                      <a:pt x="60674" y="116872"/>
                    </a:moveTo>
                    <a:cubicBezTo>
                      <a:pt x="60674" y="52292"/>
                      <a:pt x="0" y="0"/>
                      <a:pt x="0" y="0"/>
                    </a:cubicBezTo>
                    <a:lnTo>
                      <a:pt x="0" y="233744"/>
                    </a:lnTo>
                    <a:cubicBezTo>
                      <a:pt x="0" y="233744"/>
                      <a:pt x="60674" y="181356"/>
                      <a:pt x="60674" y="116872"/>
                    </a:cubicBezTo>
                    <a:close/>
                  </a:path>
                </a:pathLst>
              </a:custGeom>
              <a:solidFill>
                <a:srgbClr val="E856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6" name="Graphic 7">
              <a:extLst>
                <a:ext uri="{FF2B5EF4-FFF2-40B4-BE49-F238E27FC236}">
                  <a16:creationId xmlns:a16="http://schemas.microsoft.com/office/drawing/2014/main" id="{E084FBF4-7D9B-C7B4-B8A1-7A7CF8F29139}"/>
                </a:ext>
              </a:extLst>
            </p:cNvPr>
            <p:cNvGrpSpPr/>
            <p:nvPr/>
          </p:nvGrpSpPr>
          <p:grpSpPr>
            <a:xfrm>
              <a:off x="10664187" y="2273870"/>
              <a:ext cx="182181" cy="311552"/>
              <a:chOff x="7730183" y="2662427"/>
              <a:chExt cx="98529" cy="168497"/>
            </a:xfrm>
          </p:grpSpPr>
          <p:sp>
            <p:nvSpPr>
              <p:cNvPr id="143" name="Freeform: Shape 109">
                <a:extLst>
                  <a:ext uri="{FF2B5EF4-FFF2-40B4-BE49-F238E27FC236}">
                    <a16:creationId xmlns:a16="http://schemas.microsoft.com/office/drawing/2014/main" id="{8C80D702-5F4A-F311-DD38-67BC76262258}"/>
                  </a:ext>
                </a:extLst>
              </p:cNvPr>
              <p:cNvSpPr/>
              <p:nvPr/>
            </p:nvSpPr>
            <p:spPr>
              <a:xfrm>
                <a:off x="7730183" y="2662427"/>
                <a:ext cx="98529" cy="168497"/>
              </a:xfrm>
              <a:custGeom>
                <a:avLst/>
                <a:gdLst>
                  <a:gd name="connsiteX0" fmla="*/ 92984 w 98529"/>
                  <a:gd name="connsiteY0" fmla="*/ 100679 h 168497"/>
                  <a:gd name="connsiteX1" fmla="*/ 17642 w 98529"/>
                  <a:gd name="connsiteY1" fmla="*/ 168497 h 168497"/>
                  <a:gd name="connsiteX2" fmla="*/ 5545 w 98529"/>
                  <a:gd name="connsiteY2" fmla="*/ 67818 h 168497"/>
                  <a:gd name="connsiteX3" fmla="*/ 80888 w 98529"/>
                  <a:gd name="connsiteY3" fmla="*/ 0 h 168497"/>
                  <a:gd name="connsiteX4" fmla="*/ 92984 w 98529"/>
                  <a:gd name="connsiteY4" fmla="*/ 100679 h 168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29" h="168497">
                    <a:moveTo>
                      <a:pt x="92984" y="100679"/>
                    </a:moveTo>
                    <a:cubicBezTo>
                      <a:pt x="75554" y="147161"/>
                      <a:pt x="17642" y="168497"/>
                      <a:pt x="17642" y="168497"/>
                    </a:cubicBezTo>
                    <a:cubicBezTo>
                      <a:pt x="17642" y="168497"/>
                      <a:pt x="-11981" y="114395"/>
                      <a:pt x="5545" y="67818"/>
                    </a:cubicBezTo>
                    <a:cubicBezTo>
                      <a:pt x="22976" y="21336"/>
                      <a:pt x="80888" y="0"/>
                      <a:pt x="80888" y="0"/>
                    </a:cubicBezTo>
                    <a:cubicBezTo>
                      <a:pt x="80888" y="0"/>
                      <a:pt x="110510" y="54102"/>
                      <a:pt x="92984" y="100679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4" name="Freeform: Shape 110">
                <a:extLst>
                  <a:ext uri="{FF2B5EF4-FFF2-40B4-BE49-F238E27FC236}">
                    <a16:creationId xmlns:a16="http://schemas.microsoft.com/office/drawing/2014/main" id="{C00C4EDC-7874-A047-FB7C-A86F425E0C9D}"/>
                  </a:ext>
                </a:extLst>
              </p:cNvPr>
              <p:cNvSpPr/>
              <p:nvPr/>
            </p:nvSpPr>
            <p:spPr>
              <a:xfrm>
                <a:off x="7747825" y="2662427"/>
                <a:ext cx="80848" cy="168497"/>
              </a:xfrm>
              <a:custGeom>
                <a:avLst/>
                <a:gdLst>
                  <a:gd name="connsiteX0" fmla="*/ 75342 w 80848"/>
                  <a:gd name="connsiteY0" fmla="*/ 100679 h 168497"/>
                  <a:gd name="connsiteX1" fmla="*/ 63246 w 80848"/>
                  <a:gd name="connsiteY1" fmla="*/ 0 h 168497"/>
                  <a:gd name="connsiteX2" fmla="*/ 0 w 80848"/>
                  <a:gd name="connsiteY2" fmla="*/ 168497 h 168497"/>
                  <a:gd name="connsiteX3" fmla="*/ 75342 w 80848"/>
                  <a:gd name="connsiteY3" fmla="*/ 100679 h 168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848" h="168497">
                    <a:moveTo>
                      <a:pt x="75342" y="100679"/>
                    </a:moveTo>
                    <a:cubicBezTo>
                      <a:pt x="92773" y="54197"/>
                      <a:pt x="63246" y="0"/>
                      <a:pt x="63246" y="0"/>
                    </a:cubicBezTo>
                    <a:lnTo>
                      <a:pt x="0" y="168497"/>
                    </a:lnTo>
                    <a:cubicBezTo>
                      <a:pt x="0" y="168497"/>
                      <a:pt x="57912" y="147161"/>
                      <a:pt x="75342" y="100679"/>
                    </a:cubicBezTo>
                    <a:close/>
                  </a:path>
                </a:pathLst>
              </a:custGeom>
              <a:solidFill>
                <a:srgbClr val="E856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7" name="Graphic 7">
              <a:extLst>
                <a:ext uri="{FF2B5EF4-FFF2-40B4-BE49-F238E27FC236}">
                  <a16:creationId xmlns:a16="http://schemas.microsoft.com/office/drawing/2014/main" id="{83DF3293-A5E6-5ECC-8A49-041BC433CBF2}"/>
                </a:ext>
              </a:extLst>
            </p:cNvPr>
            <p:cNvGrpSpPr/>
            <p:nvPr/>
          </p:nvGrpSpPr>
          <p:grpSpPr>
            <a:xfrm>
              <a:off x="10547141" y="2273870"/>
              <a:ext cx="182109" cy="311552"/>
              <a:chOff x="7666881" y="2662427"/>
              <a:chExt cx="98490" cy="168497"/>
            </a:xfrm>
          </p:grpSpPr>
          <p:sp>
            <p:nvSpPr>
              <p:cNvPr id="141" name="Freeform: Shape 107">
                <a:extLst>
                  <a:ext uri="{FF2B5EF4-FFF2-40B4-BE49-F238E27FC236}">
                    <a16:creationId xmlns:a16="http://schemas.microsoft.com/office/drawing/2014/main" id="{669709BD-9141-67BF-F118-8128FDBBF86A}"/>
                  </a:ext>
                </a:extLst>
              </p:cNvPr>
              <p:cNvSpPr/>
              <p:nvPr/>
            </p:nvSpPr>
            <p:spPr>
              <a:xfrm>
                <a:off x="7666881" y="2662427"/>
                <a:ext cx="98490" cy="168497"/>
              </a:xfrm>
              <a:custGeom>
                <a:avLst/>
                <a:gdLst>
                  <a:gd name="connsiteX0" fmla="*/ 5506 w 98490"/>
                  <a:gd name="connsiteY0" fmla="*/ 100679 h 168497"/>
                  <a:gd name="connsiteX1" fmla="*/ 80849 w 98490"/>
                  <a:gd name="connsiteY1" fmla="*/ 168497 h 168497"/>
                  <a:gd name="connsiteX2" fmla="*/ 92945 w 98490"/>
                  <a:gd name="connsiteY2" fmla="*/ 67818 h 168497"/>
                  <a:gd name="connsiteX3" fmla="*/ 17603 w 98490"/>
                  <a:gd name="connsiteY3" fmla="*/ 0 h 168497"/>
                  <a:gd name="connsiteX4" fmla="*/ 5506 w 98490"/>
                  <a:gd name="connsiteY4" fmla="*/ 100679 h 168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90" h="168497">
                    <a:moveTo>
                      <a:pt x="5506" y="100679"/>
                    </a:moveTo>
                    <a:cubicBezTo>
                      <a:pt x="22937" y="147161"/>
                      <a:pt x="80849" y="168497"/>
                      <a:pt x="80849" y="168497"/>
                    </a:cubicBezTo>
                    <a:cubicBezTo>
                      <a:pt x="80849" y="168497"/>
                      <a:pt x="110471" y="114395"/>
                      <a:pt x="92945" y="67818"/>
                    </a:cubicBezTo>
                    <a:cubicBezTo>
                      <a:pt x="75515" y="21336"/>
                      <a:pt x="17603" y="0"/>
                      <a:pt x="17603" y="0"/>
                    </a:cubicBezTo>
                    <a:cubicBezTo>
                      <a:pt x="17603" y="0"/>
                      <a:pt x="-11925" y="54102"/>
                      <a:pt x="5506" y="100679"/>
                    </a:cubicBezTo>
                    <a:close/>
                  </a:path>
                </a:pathLst>
              </a:custGeom>
              <a:solidFill>
                <a:srgbClr val="E856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2" name="Freeform: Shape 108">
                <a:extLst>
                  <a:ext uri="{FF2B5EF4-FFF2-40B4-BE49-F238E27FC236}">
                    <a16:creationId xmlns:a16="http://schemas.microsoft.com/office/drawing/2014/main" id="{001A44AD-F8F0-3C4E-01BD-B43B5080FE3A}"/>
                  </a:ext>
                </a:extLst>
              </p:cNvPr>
              <p:cNvSpPr/>
              <p:nvPr/>
            </p:nvSpPr>
            <p:spPr>
              <a:xfrm>
                <a:off x="7666881" y="2662427"/>
                <a:ext cx="80848" cy="168497"/>
              </a:xfrm>
              <a:custGeom>
                <a:avLst/>
                <a:gdLst>
                  <a:gd name="connsiteX0" fmla="*/ 5506 w 80848"/>
                  <a:gd name="connsiteY0" fmla="*/ 100679 h 168497"/>
                  <a:gd name="connsiteX1" fmla="*/ 17603 w 80848"/>
                  <a:gd name="connsiteY1" fmla="*/ 0 h 168497"/>
                  <a:gd name="connsiteX2" fmla="*/ 80849 w 80848"/>
                  <a:gd name="connsiteY2" fmla="*/ 168497 h 168497"/>
                  <a:gd name="connsiteX3" fmla="*/ 5506 w 80848"/>
                  <a:gd name="connsiteY3" fmla="*/ 100679 h 168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848" h="168497">
                    <a:moveTo>
                      <a:pt x="5506" y="100679"/>
                    </a:moveTo>
                    <a:cubicBezTo>
                      <a:pt x="-11925" y="54197"/>
                      <a:pt x="17603" y="0"/>
                      <a:pt x="17603" y="0"/>
                    </a:cubicBezTo>
                    <a:lnTo>
                      <a:pt x="80849" y="168497"/>
                    </a:lnTo>
                    <a:cubicBezTo>
                      <a:pt x="80944" y="168497"/>
                      <a:pt x="23032" y="147161"/>
                      <a:pt x="5506" y="100679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78" name="Freeform: Shape 44">
              <a:extLst>
                <a:ext uri="{FF2B5EF4-FFF2-40B4-BE49-F238E27FC236}">
                  <a16:creationId xmlns:a16="http://schemas.microsoft.com/office/drawing/2014/main" id="{15BB7FEC-C193-CE59-2862-9273CC586679}"/>
                </a:ext>
              </a:extLst>
            </p:cNvPr>
            <p:cNvSpPr/>
            <p:nvPr/>
          </p:nvSpPr>
          <p:spPr>
            <a:xfrm rot="18900000">
              <a:off x="10539024" y="3958134"/>
              <a:ext cx="35222" cy="396260"/>
            </a:xfrm>
            <a:custGeom>
              <a:avLst/>
              <a:gdLst>
                <a:gd name="connsiteX0" fmla="*/ 0 w 19049"/>
                <a:gd name="connsiteY0" fmla="*/ 0 h 214310"/>
                <a:gd name="connsiteX1" fmla="*/ 19050 w 19049"/>
                <a:gd name="connsiteY1" fmla="*/ 0 h 214310"/>
                <a:gd name="connsiteX2" fmla="*/ 19050 w 19049"/>
                <a:gd name="connsiteY2" fmla="*/ 214310 h 214310"/>
                <a:gd name="connsiteX3" fmla="*/ 0 w 19049"/>
                <a:gd name="connsiteY3" fmla="*/ 214310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214310">
                  <a:moveTo>
                    <a:pt x="0" y="0"/>
                  </a:moveTo>
                  <a:lnTo>
                    <a:pt x="19050" y="0"/>
                  </a:lnTo>
                  <a:lnTo>
                    <a:pt x="19050" y="214310"/>
                  </a:lnTo>
                  <a:lnTo>
                    <a:pt x="0" y="21431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79" name="Graphic 7">
              <a:extLst>
                <a:ext uri="{FF2B5EF4-FFF2-40B4-BE49-F238E27FC236}">
                  <a16:creationId xmlns:a16="http://schemas.microsoft.com/office/drawing/2014/main" id="{F64C2918-5586-A894-CA6A-840A96C1CB47}"/>
                </a:ext>
              </a:extLst>
            </p:cNvPr>
            <p:cNvGrpSpPr/>
            <p:nvPr/>
          </p:nvGrpSpPr>
          <p:grpSpPr>
            <a:xfrm>
              <a:off x="10153373" y="3755263"/>
              <a:ext cx="306487" cy="306487"/>
              <a:chOff x="7453919" y="3463611"/>
              <a:chExt cx="165758" cy="165758"/>
            </a:xfrm>
          </p:grpSpPr>
          <p:sp>
            <p:nvSpPr>
              <p:cNvPr id="139" name="Freeform: Shape 105">
                <a:extLst>
                  <a:ext uri="{FF2B5EF4-FFF2-40B4-BE49-F238E27FC236}">
                    <a16:creationId xmlns:a16="http://schemas.microsoft.com/office/drawing/2014/main" id="{16A714D4-3A14-FE12-3056-25842F64A573}"/>
                  </a:ext>
                </a:extLst>
              </p:cNvPr>
              <p:cNvSpPr/>
              <p:nvPr/>
            </p:nvSpPr>
            <p:spPr>
              <a:xfrm>
                <a:off x="7453919" y="3463611"/>
                <a:ext cx="165758" cy="165758"/>
              </a:xfrm>
              <a:custGeom>
                <a:avLst/>
                <a:gdLst>
                  <a:gd name="connsiteX0" fmla="*/ 125789 w 165758"/>
                  <a:gd name="connsiteY0" fmla="*/ 39969 h 165758"/>
                  <a:gd name="connsiteX1" fmla="*/ 165509 w 165758"/>
                  <a:gd name="connsiteY1" fmla="*/ 165508 h 165758"/>
                  <a:gd name="connsiteX2" fmla="*/ 39969 w 165758"/>
                  <a:gd name="connsiteY2" fmla="*/ 125789 h 165758"/>
                  <a:gd name="connsiteX3" fmla="*/ 250 w 165758"/>
                  <a:gd name="connsiteY3" fmla="*/ 250 h 165758"/>
                  <a:gd name="connsiteX4" fmla="*/ 125789 w 165758"/>
                  <a:gd name="connsiteY4" fmla="*/ 3996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39969"/>
                    </a:moveTo>
                    <a:cubicBezTo>
                      <a:pt x="171414" y="85594"/>
                      <a:pt x="165509" y="165508"/>
                      <a:pt x="165509" y="165508"/>
                    </a:cubicBezTo>
                    <a:cubicBezTo>
                      <a:pt x="165509" y="165508"/>
                      <a:pt x="85594" y="171414"/>
                      <a:pt x="39969" y="125789"/>
                    </a:cubicBezTo>
                    <a:cubicBezTo>
                      <a:pt x="-5656" y="80164"/>
                      <a:pt x="250" y="250"/>
                      <a:pt x="250" y="250"/>
                    </a:cubicBezTo>
                    <a:cubicBezTo>
                      <a:pt x="250" y="250"/>
                      <a:pt x="80165" y="-5656"/>
                      <a:pt x="125789" y="3996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0" name="Freeform: Shape 106">
                <a:extLst>
                  <a:ext uri="{FF2B5EF4-FFF2-40B4-BE49-F238E27FC236}">
                    <a16:creationId xmlns:a16="http://schemas.microsoft.com/office/drawing/2014/main" id="{E122D829-839B-3CF6-9373-EF360B356F92}"/>
                  </a:ext>
                </a:extLst>
              </p:cNvPr>
              <p:cNvSpPr/>
              <p:nvPr/>
            </p:nvSpPr>
            <p:spPr>
              <a:xfrm>
                <a:off x="7454169" y="3463611"/>
                <a:ext cx="165508" cy="165508"/>
              </a:xfrm>
              <a:custGeom>
                <a:avLst/>
                <a:gdLst>
                  <a:gd name="connsiteX0" fmla="*/ 125539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8 h 165508"/>
                  <a:gd name="connsiteX3" fmla="*/ 125539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8"/>
                    </a:lnTo>
                    <a:cubicBezTo>
                      <a:pt x="165259" y="165508"/>
                      <a:pt x="171164" y="85594"/>
                      <a:pt x="125539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80" name="Freeform: Shape 46">
              <a:extLst>
                <a:ext uri="{FF2B5EF4-FFF2-40B4-BE49-F238E27FC236}">
                  <a16:creationId xmlns:a16="http://schemas.microsoft.com/office/drawing/2014/main" id="{CD931384-16B1-DB51-9F43-62A3EC670E4F}"/>
                </a:ext>
              </a:extLst>
            </p:cNvPr>
            <p:cNvSpPr/>
            <p:nvPr/>
          </p:nvSpPr>
          <p:spPr>
            <a:xfrm rot="18900000">
              <a:off x="10637598" y="3946456"/>
              <a:ext cx="404185" cy="35222"/>
            </a:xfrm>
            <a:custGeom>
              <a:avLst/>
              <a:gdLst>
                <a:gd name="connsiteX0" fmla="*/ 0 w 218596"/>
                <a:gd name="connsiteY0" fmla="*/ 0 h 19049"/>
                <a:gd name="connsiteX1" fmla="*/ 218597 w 218596"/>
                <a:gd name="connsiteY1" fmla="*/ 0 h 19049"/>
                <a:gd name="connsiteX2" fmla="*/ 218597 w 218596"/>
                <a:gd name="connsiteY2" fmla="*/ 19050 h 19049"/>
                <a:gd name="connsiteX3" fmla="*/ 0 w 218596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596" h="19049">
                  <a:moveTo>
                    <a:pt x="0" y="0"/>
                  </a:moveTo>
                  <a:lnTo>
                    <a:pt x="218597" y="0"/>
                  </a:lnTo>
                  <a:lnTo>
                    <a:pt x="218597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81" name="Graphic 7">
              <a:extLst>
                <a:ext uri="{FF2B5EF4-FFF2-40B4-BE49-F238E27FC236}">
                  <a16:creationId xmlns:a16="http://schemas.microsoft.com/office/drawing/2014/main" id="{6F3155DC-9DCD-E30D-F130-B26DEA74E96C}"/>
                </a:ext>
              </a:extLst>
            </p:cNvPr>
            <p:cNvGrpSpPr/>
            <p:nvPr/>
          </p:nvGrpSpPr>
          <p:grpSpPr>
            <a:xfrm>
              <a:off x="10943439" y="3546916"/>
              <a:ext cx="306487" cy="306487"/>
              <a:chOff x="7881211" y="3350930"/>
              <a:chExt cx="165758" cy="165758"/>
            </a:xfrm>
          </p:grpSpPr>
          <p:sp>
            <p:nvSpPr>
              <p:cNvPr id="137" name="Freeform: Shape 103">
                <a:extLst>
                  <a:ext uri="{FF2B5EF4-FFF2-40B4-BE49-F238E27FC236}">
                    <a16:creationId xmlns:a16="http://schemas.microsoft.com/office/drawing/2014/main" id="{176E8572-F11E-686A-C58B-660DDCB8F492}"/>
                  </a:ext>
                </a:extLst>
              </p:cNvPr>
              <p:cNvSpPr/>
              <p:nvPr/>
            </p:nvSpPr>
            <p:spPr>
              <a:xfrm>
                <a:off x="7881211" y="3350930"/>
                <a:ext cx="165758" cy="165758"/>
              </a:xfrm>
              <a:custGeom>
                <a:avLst/>
                <a:gdLst>
                  <a:gd name="connsiteX0" fmla="*/ 125789 w 165758"/>
                  <a:gd name="connsiteY0" fmla="*/ 125789 h 165758"/>
                  <a:gd name="connsiteX1" fmla="*/ 250 w 165758"/>
                  <a:gd name="connsiteY1" fmla="*/ 165508 h 165758"/>
                  <a:gd name="connsiteX2" fmla="*/ 39969 w 165758"/>
                  <a:gd name="connsiteY2" fmla="*/ 39969 h 165758"/>
                  <a:gd name="connsiteX3" fmla="*/ 165508 w 165758"/>
                  <a:gd name="connsiteY3" fmla="*/ 250 h 165758"/>
                  <a:gd name="connsiteX4" fmla="*/ 125789 w 165758"/>
                  <a:gd name="connsiteY4" fmla="*/ 12578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125789"/>
                    </a:moveTo>
                    <a:cubicBezTo>
                      <a:pt x="80164" y="171414"/>
                      <a:pt x="250" y="165508"/>
                      <a:pt x="250" y="165508"/>
                    </a:cubicBezTo>
                    <a:cubicBezTo>
                      <a:pt x="250" y="165508"/>
                      <a:pt x="-5656" y="85594"/>
                      <a:pt x="39969" y="39969"/>
                    </a:cubicBezTo>
                    <a:cubicBezTo>
                      <a:pt x="85594" y="-5656"/>
                      <a:pt x="165508" y="250"/>
                      <a:pt x="165508" y="250"/>
                    </a:cubicBezTo>
                    <a:cubicBezTo>
                      <a:pt x="165508" y="250"/>
                      <a:pt x="171414" y="80164"/>
                      <a:pt x="125789" y="12578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38" name="Freeform: Shape 104">
                <a:extLst>
                  <a:ext uri="{FF2B5EF4-FFF2-40B4-BE49-F238E27FC236}">
                    <a16:creationId xmlns:a16="http://schemas.microsoft.com/office/drawing/2014/main" id="{09ABFE9B-45F2-A05A-5368-E12088638F2E}"/>
                  </a:ext>
                </a:extLst>
              </p:cNvPr>
              <p:cNvSpPr/>
              <p:nvPr/>
            </p:nvSpPr>
            <p:spPr>
              <a:xfrm>
                <a:off x="7881461" y="3351180"/>
                <a:ext cx="165508" cy="165508"/>
              </a:xfrm>
              <a:custGeom>
                <a:avLst/>
                <a:gdLst>
                  <a:gd name="connsiteX0" fmla="*/ 125539 w 165508"/>
                  <a:gd name="connsiteY0" fmla="*/ 125539 h 165508"/>
                  <a:gd name="connsiteX1" fmla="*/ 165259 w 165508"/>
                  <a:gd name="connsiteY1" fmla="*/ 0 h 165508"/>
                  <a:gd name="connsiteX2" fmla="*/ 0 w 165508"/>
                  <a:gd name="connsiteY2" fmla="*/ 165259 h 165508"/>
                  <a:gd name="connsiteX3" fmla="*/ 125539 w 165508"/>
                  <a:gd name="connsiteY3" fmla="*/ 12553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125539"/>
                    </a:moveTo>
                    <a:cubicBezTo>
                      <a:pt x="171164" y="79915"/>
                      <a:pt x="165259" y="0"/>
                      <a:pt x="165259" y="0"/>
                    </a:cubicBezTo>
                    <a:lnTo>
                      <a:pt x="0" y="165259"/>
                    </a:lnTo>
                    <a:cubicBezTo>
                      <a:pt x="0" y="165259"/>
                      <a:pt x="79915" y="171164"/>
                      <a:pt x="125539" y="1255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82" name="Freeform: Shape 48">
              <a:extLst>
                <a:ext uri="{FF2B5EF4-FFF2-40B4-BE49-F238E27FC236}">
                  <a16:creationId xmlns:a16="http://schemas.microsoft.com/office/drawing/2014/main" id="{34178802-1DA6-EFE9-6D4C-9F25EADFAFD6}"/>
                </a:ext>
              </a:extLst>
            </p:cNvPr>
            <p:cNvSpPr/>
            <p:nvPr/>
          </p:nvSpPr>
          <p:spPr>
            <a:xfrm rot="18900000">
              <a:off x="10297488" y="4192263"/>
              <a:ext cx="259417" cy="35222"/>
            </a:xfrm>
            <a:custGeom>
              <a:avLst/>
              <a:gdLst>
                <a:gd name="connsiteX0" fmla="*/ 0 w 140301"/>
                <a:gd name="connsiteY0" fmla="*/ 0 h 19049"/>
                <a:gd name="connsiteX1" fmla="*/ 140302 w 140301"/>
                <a:gd name="connsiteY1" fmla="*/ 0 h 19049"/>
                <a:gd name="connsiteX2" fmla="*/ 140302 w 140301"/>
                <a:gd name="connsiteY2" fmla="*/ 19050 h 19049"/>
                <a:gd name="connsiteX3" fmla="*/ 0 w 140301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01" h="19049">
                  <a:moveTo>
                    <a:pt x="0" y="0"/>
                  </a:moveTo>
                  <a:lnTo>
                    <a:pt x="140302" y="0"/>
                  </a:lnTo>
                  <a:lnTo>
                    <a:pt x="140302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83" name="Graphic 7">
              <a:extLst>
                <a:ext uri="{FF2B5EF4-FFF2-40B4-BE49-F238E27FC236}">
                  <a16:creationId xmlns:a16="http://schemas.microsoft.com/office/drawing/2014/main" id="{FD9681D8-950D-3A10-311C-6127B0B9C537}"/>
                </a:ext>
              </a:extLst>
            </p:cNvPr>
            <p:cNvGrpSpPr/>
            <p:nvPr/>
          </p:nvGrpSpPr>
          <p:grpSpPr>
            <a:xfrm>
              <a:off x="10162861" y="4259112"/>
              <a:ext cx="208438" cy="208422"/>
              <a:chOff x="7459050" y="3736108"/>
              <a:chExt cx="112730" cy="112721"/>
            </a:xfrm>
          </p:grpSpPr>
          <p:sp>
            <p:nvSpPr>
              <p:cNvPr id="135" name="Freeform: Shape 101">
                <a:extLst>
                  <a:ext uri="{FF2B5EF4-FFF2-40B4-BE49-F238E27FC236}">
                    <a16:creationId xmlns:a16="http://schemas.microsoft.com/office/drawing/2014/main" id="{D0126D1E-733E-AFDB-AAFF-2CBB38EF6583}"/>
                  </a:ext>
                </a:extLst>
              </p:cNvPr>
              <p:cNvSpPr/>
              <p:nvPr/>
            </p:nvSpPr>
            <p:spPr>
              <a:xfrm>
                <a:off x="7459050" y="3736108"/>
                <a:ext cx="112730" cy="112721"/>
              </a:xfrm>
              <a:custGeom>
                <a:avLst/>
                <a:gdLst>
                  <a:gd name="connsiteX0" fmla="*/ 27219 w 112730"/>
                  <a:gd name="connsiteY0" fmla="*/ 27219 h 112721"/>
                  <a:gd name="connsiteX1" fmla="*/ 112563 w 112730"/>
                  <a:gd name="connsiteY1" fmla="*/ 168 h 112721"/>
                  <a:gd name="connsiteX2" fmla="*/ 85512 w 112730"/>
                  <a:gd name="connsiteY2" fmla="*/ 85512 h 112721"/>
                  <a:gd name="connsiteX3" fmla="*/ 168 w 112730"/>
                  <a:gd name="connsiteY3" fmla="*/ 112563 h 112721"/>
                  <a:gd name="connsiteX4" fmla="*/ 27219 w 112730"/>
                  <a:gd name="connsiteY4" fmla="*/ 27219 h 11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21">
                    <a:moveTo>
                      <a:pt x="27219" y="27219"/>
                    </a:moveTo>
                    <a:cubicBezTo>
                      <a:pt x="58270" y="-3833"/>
                      <a:pt x="112563" y="168"/>
                      <a:pt x="112563" y="168"/>
                    </a:cubicBezTo>
                    <a:cubicBezTo>
                      <a:pt x="112563" y="168"/>
                      <a:pt x="116563" y="54556"/>
                      <a:pt x="85512" y="85512"/>
                    </a:cubicBezTo>
                    <a:cubicBezTo>
                      <a:pt x="54461" y="116468"/>
                      <a:pt x="168" y="112563"/>
                      <a:pt x="168" y="112563"/>
                    </a:cubicBezTo>
                    <a:cubicBezTo>
                      <a:pt x="168" y="112563"/>
                      <a:pt x="-3832" y="58270"/>
                      <a:pt x="27219" y="2721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36" name="Freeform: Shape 102">
                <a:extLst>
                  <a:ext uri="{FF2B5EF4-FFF2-40B4-BE49-F238E27FC236}">
                    <a16:creationId xmlns:a16="http://schemas.microsoft.com/office/drawing/2014/main" id="{5C3E80A3-11D7-AC5E-E43A-31800C8FF9D9}"/>
                  </a:ext>
                </a:extLst>
              </p:cNvPr>
              <p:cNvSpPr/>
              <p:nvPr/>
            </p:nvSpPr>
            <p:spPr>
              <a:xfrm>
                <a:off x="7459050" y="3736108"/>
                <a:ext cx="112563" cy="112562"/>
              </a:xfrm>
              <a:custGeom>
                <a:avLst/>
                <a:gdLst>
                  <a:gd name="connsiteX0" fmla="*/ 27219 w 112563"/>
                  <a:gd name="connsiteY0" fmla="*/ 27219 h 112562"/>
                  <a:gd name="connsiteX1" fmla="*/ 168 w 112563"/>
                  <a:gd name="connsiteY1" fmla="*/ 112563 h 112562"/>
                  <a:gd name="connsiteX2" fmla="*/ 112563 w 112563"/>
                  <a:gd name="connsiteY2" fmla="*/ 168 h 112562"/>
                  <a:gd name="connsiteX3" fmla="*/ 27219 w 112563"/>
                  <a:gd name="connsiteY3" fmla="*/ 27219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3" h="112562">
                    <a:moveTo>
                      <a:pt x="27219" y="27219"/>
                    </a:moveTo>
                    <a:cubicBezTo>
                      <a:pt x="-3832" y="58270"/>
                      <a:pt x="168" y="112563"/>
                      <a:pt x="168" y="112563"/>
                    </a:cubicBezTo>
                    <a:lnTo>
                      <a:pt x="112563" y="168"/>
                    </a:lnTo>
                    <a:cubicBezTo>
                      <a:pt x="112658" y="168"/>
                      <a:pt x="58270" y="-3833"/>
                      <a:pt x="27219" y="2721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84" name="Freeform: Shape 50">
              <a:extLst>
                <a:ext uri="{FF2B5EF4-FFF2-40B4-BE49-F238E27FC236}">
                  <a16:creationId xmlns:a16="http://schemas.microsoft.com/office/drawing/2014/main" id="{A148D7C2-A44B-C578-A19E-410E12B2E1B2}"/>
                </a:ext>
              </a:extLst>
            </p:cNvPr>
            <p:cNvSpPr/>
            <p:nvPr/>
          </p:nvSpPr>
          <p:spPr>
            <a:xfrm rot="18900000">
              <a:off x="10572966" y="3598331"/>
              <a:ext cx="35222" cy="298868"/>
            </a:xfrm>
            <a:custGeom>
              <a:avLst/>
              <a:gdLst>
                <a:gd name="connsiteX0" fmla="*/ 0 w 19049"/>
                <a:gd name="connsiteY0" fmla="*/ 0 h 161637"/>
                <a:gd name="connsiteX1" fmla="*/ 19050 w 19049"/>
                <a:gd name="connsiteY1" fmla="*/ 0 h 161637"/>
                <a:gd name="connsiteX2" fmla="*/ 19050 w 19049"/>
                <a:gd name="connsiteY2" fmla="*/ 161638 h 161637"/>
                <a:gd name="connsiteX3" fmla="*/ 0 w 19049"/>
                <a:gd name="connsiteY3" fmla="*/ 161638 h 16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161637">
                  <a:moveTo>
                    <a:pt x="0" y="0"/>
                  </a:moveTo>
                  <a:lnTo>
                    <a:pt x="19050" y="0"/>
                  </a:lnTo>
                  <a:lnTo>
                    <a:pt x="19050" y="161638"/>
                  </a:lnTo>
                  <a:lnTo>
                    <a:pt x="0" y="161638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85" name="Graphic 7">
              <a:extLst>
                <a:ext uri="{FF2B5EF4-FFF2-40B4-BE49-F238E27FC236}">
                  <a16:creationId xmlns:a16="http://schemas.microsoft.com/office/drawing/2014/main" id="{E1ABEAE5-074E-1832-ECD5-FA85EB673BF5}"/>
                </a:ext>
              </a:extLst>
            </p:cNvPr>
            <p:cNvGrpSpPr/>
            <p:nvPr/>
          </p:nvGrpSpPr>
          <p:grpSpPr>
            <a:xfrm>
              <a:off x="10306748" y="3464291"/>
              <a:ext cx="208438" cy="208438"/>
              <a:chOff x="7536869" y="3306244"/>
              <a:chExt cx="112730" cy="112730"/>
            </a:xfrm>
          </p:grpSpPr>
          <p:sp>
            <p:nvSpPr>
              <p:cNvPr id="133" name="Freeform: Shape 99">
                <a:extLst>
                  <a:ext uri="{FF2B5EF4-FFF2-40B4-BE49-F238E27FC236}">
                    <a16:creationId xmlns:a16="http://schemas.microsoft.com/office/drawing/2014/main" id="{6A99E963-8C9B-D39E-CBD9-A3BB48285942}"/>
                  </a:ext>
                </a:extLst>
              </p:cNvPr>
              <p:cNvSpPr/>
              <p:nvPr/>
            </p:nvSpPr>
            <p:spPr>
              <a:xfrm>
                <a:off x="7536869" y="3306254"/>
                <a:ext cx="112730" cy="112721"/>
              </a:xfrm>
              <a:custGeom>
                <a:avLst/>
                <a:gdLst>
                  <a:gd name="connsiteX0" fmla="*/ 85512 w 112730"/>
                  <a:gd name="connsiteY0" fmla="*/ 27210 h 112721"/>
                  <a:gd name="connsiteX1" fmla="*/ 112563 w 112730"/>
                  <a:gd name="connsiteY1" fmla="*/ 112554 h 112721"/>
                  <a:gd name="connsiteX2" fmla="*/ 27219 w 112730"/>
                  <a:gd name="connsiteY2" fmla="*/ 85503 h 112721"/>
                  <a:gd name="connsiteX3" fmla="*/ 168 w 112730"/>
                  <a:gd name="connsiteY3" fmla="*/ 159 h 112721"/>
                  <a:gd name="connsiteX4" fmla="*/ 85512 w 112730"/>
                  <a:gd name="connsiteY4" fmla="*/ 27210 h 11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21">
                    <a:moveTo>
                      <a:pt x="85512" y="27210"/>
                    </a:moveTo>
                    <a:cubicBezTo>
                      <a:pt x="116563" y="58261"/>
                      <a:pt x="112563" y="112554"/>
                      <a:pt x="112563" y="112554"/>
                    </a:cubicBezTo>
                    <a:cubicBezTo>
                      <a:pt x="112563" y="112554"/>
                      <a:pt x="58175" y="116554"/>
                      <a:pt x="27219" y="85503"/>
                    </a:cubicBezTo>
                    <a:cubicBezTo>
                      <a:pt x="-3833" y="54451"/>
                      <a:pt x="168" y="159"/>
                      <a:pt x="168" y="159"/>
                    </a:cubicBezTo>
                    <a:cubicBezTo>
                      <a:pt x="168" y="159"/>
                      <a:pt x="54460" y="-3747"/>
                      <a:pt x="85512" y="27210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34" name="Freeform: Shape 100">
                <a:extLst>
                  <a:ext uri="{FF2B5EF4-FFF2-40B4-BE49-F238E27FC236}">
                    <a16:creationId xmlns:a16="http://schemas.microsoft.com/office/drawing/2014/main" id="{2DB39855-E60E-01A5-2EC3-703FA2720E86}"/>
                  </a:ext>
                </a:extLst>
              </p:cNvPr>
              <p:cNvSpPr/>
              <p:nvPr/>
            </p:nvSpPr>
            <p:spPr>
              <a:xfrm>
                <a:off x="7537037" y="3306244"/>
                <a:ext cx="112525" cy="112563"/>
              </a:xfrm>
              <a:custGeom>
                <a:avLst/>
                <a:gdLst>
                  <a:gd name="connsiteX0" fmla="*/ 85344 w 112525"/>
                  <a:gd name="connsiteY0" fmla="*/ 27219 h 112563"/>
                  <a:gd name="connsiteX1" fmla="*/ 0 w 112525"/>
                  <a:gd name="connsiteY1" fmla="*/ 168 h 112563"/>
                  <a:gd name="connsiteX2" fmla="*/ 112395 w 112525"/>
                  <a:gd name="connsiteY2" fmla="*/ 112563 h 112563"/>
                  <a:gd name="connsiteX3" fmla="*/ 85344 w 112525"/>
                  <a:gd name="connsiteY3" fmla="*/ 27219 h 11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25" h="112563">
                    <a:moveTo>
                      <a:pt x="85344" y="27219"/>
                    </a:moveTo>
                    <a:cubicBezTo>
                      <a:pt x="54292" y="-3833"/>
                      <a:pt x="0" y="168"/>
                      <a:pt x="0" y="168"/>
                    </a:cubicBezTo>
                    <a:lnTo>
                      <a:pt x="112395" y="112563"/>
                    </a:lnTo>
                    <a:cubicBezTo>
                      <a:pt x="112300" y="112658"/>
                      <a:pt x="116396" y="58270"/>
                      <a:pt x="85344" y="2721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86" name="Freeform: Shape 52">
              <a:extLst>
                <a:ext uri="{FF2B5EF4-FFF2-40B4-BE49-F238E27FC236}">
                  <a16:creationId xmlns:a16="http://schemas.microsoft.com/office/drawing/2014/main" id="{0610760F-9C93-8B1D-31E7-F91807BAA466}"/>
                </a:ext>
              </a:extLst>
            </p:cNvPr>
            <p:cNvSpPr/>
            <p:nvPr/>
          </p:nvSpPr>
          <p:spPr>
            <a:xfrm rot="18900000">
              <a:off x="10644922" y="3448047"/>
              <a:ext cx="350470" cy="35222"/>
            </a:xfrm>
            <a:custGeom>
              <a:avLst/>
              <a:gdLst>
                <a:gd name="connsiteX0" fmla="*/ 0 w 189545"/>
                <a:gd name="connsiteY0" fmla="*/ 0 h 19049"/>
                <a:gd name="connsiteX1" fmla="*/ 189546 w 189545"/>
                <a:gd name="connsiteY1" fmla="*/ 0 h 19049"/>
                <a:gd name="connsiteX2" fmla="*/ 189546 w 189545"/>
                <a:gd name="connsiteY2" fmla="*/ 19050 h 19049"/>
                <a:gd name="connsiteX3" fmla="*/ 0 w 189545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545" h="19049">
                  <a:moveTo>
                    <a:pt x="0" y="0"/>
                  </a:moveTo>
                  <a:lnTo>
                    <a:pt x="189546" y="0"/>
                  </a:lnTo>
                  <a:lnTo>
                    <a:pt x="189546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87" name="Graphic 7">
              <a:extLst>
                <a:ext uri="{FF2B5EF4-FFF2-40B4-BE49-F238E27FC236}">
                  <a16:creationId xmlns:a16="http://schemas.microsoft.com/office/drawing/2014/main" id="{4E4F14F6-1BEA-238F-7D58-E6DB232A0772}"/>
                </a:ext>
              </a:extLst>
            </p:cNvPr>
            <p:cNvGrpSpPr/>
            <p:nvPr/>
          </p:nvGrpSpPr>
          <p:grpSpPr>
            <a:xfrm>
              <a:off x="10916467" y="3159079"/>
              <a:ext cx="208438" cy="208438"/>
              <a:chOff x="7866624" y="3141176"/>
              <a:chExt cx="112730" cy="112730"/>
            </a:xfrm>
          </p:grpSpPr>
          <p:sp>
            <p:nvSpPr>
              <p:cNvPr id="131" name="Freeform: Shape 97">
                <a:extLst>
                  <a:ext uri="{FF2B5EF4-FFF2-40B4-BE49-F238E27FC236}">
                    <a16:creationId xmlns:a16="http://schemas.microsoft.com/office/drawing/2014/main" id="{A0A9BCCD-7F85-8A74-0393-2574884EAD45}"/>
                  </a:ext>
                </a:extLst>
              </p:cNvPr>
              <p:cNvSpPr/>
              <p:nvPr/>
            </p:nvSpPr>
            <p:spPr>
              <a:xfrm>
                <a:off x="7866624" y="3141176"/>
                <a:ext cx="112721" cy="112730"/>
              </a:xfrm>
              <a:custGeom>
                <a:avLst/>
                <a:gdLst>
                  <a:gd name="connsiteX0" fmla="*/ 85512 w 112721"/>
                  <a:gd name="connsiteY0" fmla="*/ 85512 h 112730"/>
                  <a:gd name="connsiteX1" fmla="*/ 168 w 112721"/>
                  <a:gd name="connsiteY1" fmla="*/ 112563 h 112730"/>
                  <a:gd name="connsiteX2" fmla="*/ 27219 w 112721"/>
                  <a:gd name="connsiteY2" fmla="*/ 27219 h 112730"/>
                  <a:gd name="connsiteX3" fmla="*/ 112563 w 112721"/>
                  <a:gd name="connsiteY3" fmla="*/ 168 h 112730"/>
                  <a:gd name="connsiteX4" fmla="*/ 85512 w 112721"/>
                  <a:gd name="connsiteY4" fmla="*/ 85512 h 11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21" h="112730">
                    <a:moveTo>
                      <a:pt x="85512" y="85512"/>
                    </a:moveTo>
                    <a:cubicBezTo>
                      <a:pt x="54460" y="116563"/>
                      <a:pt x="168" y="112563"/>
                      <a:pt x="168" y="112563"/>
                    </a:cubicBezTo>
                    <a:cubicBezTo>
                      <a:pt x="168" y="112563"/>
                      <a:pt x="-3833" y="58175"/>
                      <a:pt x="27219" y="27219"/>
                    </a:cubicBezTo>
                    <a:cubicBezTo>
                      <a:pt x="58270" y="-3833"/>
                      <a:pt x="112563" y="168"/>
                      <a:pt x="112563" y="168"/>
                    </a:cubicBezTo>
                    <a:cubicBezTo>
                      <a:pt x="112563" y="168"/>
                      <a:pt x="116468" y="54460"/>
                      <a:pt x="85512" y="85512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32" name="Freeform: Shape 98">
                <a:extLst>
                  <a:ext uri="{FF2B5EF4-FFF2-40B4-BE49-F238E27FC236}">
                    <a16:creationId xmlns:a16="http://schemas.microsoft.com/office/drawing/2014/main" id="{AA0E9562-C4C7-E821-C1B4-9CAF4633C81D}"/>
                  </a:ext>
                </a:extLst>
              </p:cNvPr>
              <p:cNvSpPr/>
              <p:nvPr/>
            </p:nvSpPr>
            <p:spPr>
              <a:xfrm>
                <a:off x="7866792" y="3141344"/>
                <a:ext cx="112562" cy="112562"/>
              </a:xfrm>
              <a:custGeom>
                <a:avLst/>
                <a:gdLst>
                  <a:gd name="connsiteX0" fmla="*/ 85344 w 112562"/>
                  <a:gd name="connsiteY0" fmla="*/ 85344 h 112562"/>
                  <a:gd name="connsiteX1" fmla="*/ 112395 w 112562"/>
                  <a:gd name="connsiteY1" fmla="*/ 0 h 112562"/>
                  <a:gd name="connsiteX2" fmla="*/ 0 w 112562"/>
                  <a:gd name="connsiteY2" fmla="*/ 112395 h 112562"/>
                  <a:gd name="connsiteX3" fmla="*/ 85344 w 112562"/>
                  <a:gd name="connsiteY3" fmla="*/ 85344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2" h="112562">
                    <a:moveTo>
                      <a:pt x="85344" y="85344"/>
                    </a:moveTo>
                    <a:cubicBezTo>
                      <a:pt x="116396" y="54292"/>
                      <a:pt x="112395" y="0"/>
                      <a:pt x="112395" y="0"/>
                    </a:cubicBezTo>
                    <a:lnTo>
                      <a:pt x="0" y="112395"/>
                    </a:lnTo>
                    <a:cubicBezTo>
                      <a:pt x="-95" y="112395"/>
                      <a:pt x="54292" y="116395"/>
                      <a:pt x="85344" y="85344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88" name="Freeform: Shape 54">
              <a:extLst>
                <a:ext uri="{FF2B5EF4-FFF2-40B4-BE49-F238E27FC236}">
                  <a16:creationId xmlns:a16="http://schemas.microsoft.com/office/drawing/2014/main" id="{E6CF65A0-F8CF-788C-8EE5-ACC36CC6194A}"/>
                </a:ext>
              </a:extLst>
            </p:cNvPr>
            <p:cNvSpPr/>
            <p:nvPr/>
          </p:nvSpPr>
          <p:spPr>
            <a:xfrm>
              <a:off x="10130412" y="5087703"/>
              <a:ext cx="1142828" cy="804506"/>
            </a:xfrm>
            <a:custGeom>
              <a:avLst/>
              <a:gdLst>
                <a:gd name="connsiteX0" fmla="*/ 502063 w 618077"/>
                <a:gd name="connsiteY0" fmla="*/ 435102 h 435102"/>
                <a:gd name="connsiteX1" fmla="*/ 115919 w 618077"/>
                <a:gd name="connsiteY1" fmla="*/ 435102 h 435102"/>
                <a:gd name="connsiteX2" fmla="*/ 73914 w 618077"/>
                <a:gd name="connsiteY2" fmla="*/ 400145 h 435102"/>
                <a:gd name="connsiteX3" fmla="*/ 0 w 618077"/>
                <a:gd name="connsiteY3" fmla="*/ 0 h 435102"/>
                <a:gd name="connsiteX4" fmla="*/ 618077 w 618077"/>
                <a:gd name="connsiteY4" fmla="*/ 0 h 435102"/>
                <a:gd name="connsiteX5" fmla="*/ 544163 w 618077"/>
                <a:gd name="connsiteY5" fmla="*/ 400145 h 435102"/>
                <a:gd name="connsiteX6" fmla="*/ 502063 w 618077"/>
                <a:gd name="connsiteY6" fmla="*/ 435102 h 4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077" h="435102">
                  <a:moveTo>
                    <a:pt x="502063" y="435102"/>
                  </a:moveTo>
                  <a:lnTo>
                    <a:pt x="115919" y="435102"/>
                  </a:lnTo>
                  <a:cubicBezTo>
                    <a:pt x="95345" y="435102"/>
                    <a:pt x="77629" y="420434"/>
                    <a:pt x="73914" y="400145"/>
                  </a:cubicBezTo>
                  <a:lnTo>
                    <a:pt x="0" y="0"/>
                  </a:lnTo>
                  <a:lnTo>
                    <a:pt x="618077" y="0"/>
                  </a:lnTo>
                  <a:lnTo>
                    <a:pt x="544163" y="400145"/>
                  </a:lnTo>
                  <a:cubicBezTo>
                    <a:pt x="540353" y="420434"/>
                    <a:pt x="522637" y="435102"/>
                    <a:pt x="502063" y="435102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89" name="Freeform: Shape 55">
              <a:extLst>
                <a:ext uri="{FF2B5EF4-FFF2-40B4-BE49-F238E27FC236}">
                  <a16:creationId xmlns:a16="http://schemas.microsoft.com/office/drawing/2014/main" id="{2181467C-44CB-3F0A-4EFB-5021A75A1051}"/>
                </a:ext>
              </a:extLst>
            </p:cNvPr>
            <p:cNvSpPr/>
            <p:nvPr/>
          </p:nvSpPr>
          <p:spPr>
            <a:xfrm>
              <a:off x="10040416" y="4922152"/>
              <a:ext cx="1322468" cy="165549"/>
            </a:xfrm>
            <a:custGeom>
              <a:avLst/>
              <a:gdLst>
                <a:gd name="connsiteX0" fmla="*/ 670465 w 715232"/>
                <a:gd name="connsiteY0" fmla="*/ 0 h 89534"/>
                <a:gd name="connsiteX1" fmla="*/ 44768 w 715232"/>
                <a:gd name="connsiteY1" fmla="*/ 0 h 89534"/>
                <a:gd name="connsiteX2" fmla="*/ 0 w 715232"/>
                <a:gd name="connsiteY2" fmla="*/ 44767 h 89534"/>
                <a:gd name="connsiteX3" fmla="*/ 0 w 715232"/>
                <a:gd name="connsiteY3" fmla="*/ 44767 h 89534"/>
                <a:gd name="connsiteX4" fmla="*/ 44768 w 715232"/>
                <a:gd name="connsiteY4" fmla="*/ 89535 h 89534"/>
                <a:gd name="connsiteX5" fmla="*/ 670465 w 715232"/>
                <a:gd name="connsiteY5" fmla="*/ 89535 h 89534"/>
                <a:gd name="connsiteX6" fmla="*/ 715232 w 715232"/>
                <a:gd name="connsiteY6" fmla="*/ 44767 h 89534"/>
                <a:gd name="connsiteX7" fmla="*/ 715232 w 715232"/>
                <a:gd name="connsiteY7" fmla="*/ 44767 h 89534"/>
                <a:gd name="connsiteX8" fmla="*/ 670465 w 715232"/>
                <a:gd name="connsiteY8" fmla="*/ 0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32" h="89534">
                  <a:moveTo>
                    <a:pt x="670465" y="0"/>
                  </a:moveTo>
                  <a:lnTo>
                    <a:pt x="44768" y="0"/>
                  </a:lnTo>
                  <a:cubicBezTo>
                    <a:pt x="20003" y="0"/>
                    <a:pt x="0" y="20098"/>
                    <a:pt x="0" y="44767"/>
                  </a:cubicBezTo>
                  <a:lnTo>
                    <a:pt x="0" y="44767"/>
                  </a:lnTo>
                  <a:cubicBezTo>
                    <a:pt x="0" y="69533"/>
                    <a:pt x="20098" y="89535"/>
                    <a:pt x="44768" y="89535"/>
                  </a:cubicBezTo>
                  <a:lnTo>
                    <a:pt x="670465" y="89535"/>
                  </a:lnTo>
                  <a:cubicBezTo>
                    <a:pt x="695230" y="89535"/>
                    <a:pt x="715232" y="69437"/>
                    <a:pt x="715232" y="44767"/>
                  </a:cubicBezTo>
                  <a:lnTo>
                    <a:pt x="715232" y="44767"/>
                  </a:lnTo>
                  <a:cubicBezTo>
                    <a:pt x="715232" y="20003"/>
                    <a:pt x="695230" y="0"/>
                    <a:pt x="670465" y="0"/>
                  </a:cubicBezTo>
                  <a:close/>
                </a:path>
              </a:pathLst>
            </a:custGeom>
            <a:solidFill>
              <a:srgbClr val="F6B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0" name="Freeform: Shape 56">
              <a:extLst>
                <a:ext uri="{FF2B5EF4-FFF2-40B4-BE49-F238E27FC236}">
                  <a16:creationId xmlns:a16="http://schemas.microsoft.com/office/drawing/2014/main" id="{4A184218-F234-51EC-8AE7-CC6901BF553E}"/>
                </a:ext>
              </a:extLst>
            </p:cNvPr>
            <p:cNvSpPr/>
            <p:nvPr/>
          </p:nvSpPr>
          <p:spPr>
            <a:xfrm>
              <a:off x="10130237" y="5087703"/>
              <a:ext cx="1142828" cy="62169"/>
            </a:xfrm>
            <a:custGeom>
              <a:avLst/>
              <a:gdLst>
                <a:gd name="connsiteX0" fmla="*/ 611886 w 618077"/>
                <a:gd name="connsiteY0" fmla="*/ 33623 h 33623"/>
                <a:gd name="connsiteX1" fmla="*/ 618077 w 618077"/>
                <a:gd name="connsiteY1" fmla="*/ 0 h 33623"/>
                <a:gd name="connsiteX2" fmla="*/ 0 w 618077"/>
                <a:gd name="connsiteY2" fmla="*/ 0 h 33623"/>
                <a:gd name="connsiteX3" fmla="*/ 6191 w 618077"/>
                <a:gd name="connsiteY3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077" h="33623">
                  <a:moveTo>
                    <a:pt x="611886" y="33623"/>
                  </a:moveTo>
                  <a:lnTo>
                    <a:pt x="618077" y="0"/>
                  </a:lnTo>
                  <a:lnTo>
                    <a:pt x="0" y="0"/>
                  </a:lnTo>
                  <a:lnTo>
                    <a:pt x="6191" y="33623"/>
                  </a:lnTo>
                  <a:close/>
                </a:path>
              </a:pathLst>
            </a:custGeom>
            <a:solidFill>
              <a:srgbClr val="E6E7E8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1" name="Freeform: Shape 57">
              <a:extLst>
                <a:ext uri="{FF2B5EF4-FFF2-40B4-BE49-F238E27FC236}">
                  <a16:creationId xmlns:a16="http://schemas.microsoft.com/office/drawing/2014/main" id="{BA2CFB51-F8CB-4370-16B3-776F148E51F0}"/>
                </a:ext>
              </a:extLst>
            </p:cNvPr>
            <p:cNvSpPr/>
            <p:nvPr/>
          </p:nvSpPr>
          <p:spPr>
            <a:xfrm>
              <a:off x="10808994" y="3977105"/>
              <a:ext cx="268930" cy="35224"/>
            </a:xfrm>
            <a:custGeom>
              <a:avLst/>
              <a:gdLst>
                <a:gd name="connsiteX0" fmla="*/ 0 w 145446"/>
                <a:gd name="connsiteY0" fmla="*/ 0 h 19050"/>
                <a:gd name="connsiteX1" fmla="*/ 145447 w 145446"/>
                <a:gd name="connsiteY1" fmla="*/ 0 h 19050"/>
                <a:gd name="connsiteX2" fmla="*/ 145447 w 145446"/>
                <a:gd name="connsiteY2" fmla="*/ 19050 h 19050"/>
                <a:gd name="connsiteX3" fmla="*/ 0 w 14544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446" h="19050">
                  <a:moveTo>
                    <a:pt x="0" y="0"/>
                  </a:moveTo>
                  <a:lnTo>
                    <a:pt x="145447" y="0"/>
                  </a:lnTo>
                  <a:lnTo>
                    <a:pt x="145447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92" name="Graphic 7">
              <a:extLst>
                <a:ext uri="{FF2B5EF4-FFF2-40B4-BE49-F238E27FC236}">
                  <a16:creationId xmlns:a16="http://schemas.microsoft.com/office/drawing/2014/main" id="{85AE487A-B753-4D4D-0695-C778FD5F357E}"/>
                </a:ext>
              </a:extLst>
            </p:cNvPr>
            <p:cNvGrpSpPr/>
            <p:nvPr/>
          </p:nvGrpSpPr>
          <p:grpSpPr>
            <a:xfrm>
              <a:off x="11038651" y="3918457"/>
              <a:ext cx="293940" cy="152517"/>
              <a:chOff x="7932705" y="3551871"/>
              <a:chExt cx="158972" cy="82486"/>
            </a:xfrm>
          </p:grpSpPr>
          <p:sp>
            <p:nvSpPr>
              <p:cNvPr id="129" name="Freeform: Shape 95">
                <a:extLst>
                  <a:ext uri="{FF2B5EF4-FFF2-40B4-BE49-F238E27FC236}">
                    <a16:creationId xmlns:a16="http://schemas.microsoft.com/office/drawing/2014/main" id="{A97DC78C-800C-56EF-0599-36A53AEB4E9D}"/>
                  </a:ext>
                </a:extLst>
              </p:cNvPr>
              <p:cNvSpPr/>
              <p:nvPr/>
            </p:nvSpPr>
            <p:spPr>
              <a:xfrm>
                <a:off x="7932800" y="3551871"/>
                <a:ext cx="158876" cy="82486"/>
              </a:xfrm>
              <a:custGeom>
                <a:avLst/>
                <a:gdLst>
                  <a:gd name="connsiteX0" fmla="*/ 79438 w 158876"/>
                  <a:gd name="connsiteY0" fmla="*/ 82487 h 82486"/>
                  <a:gd name="connsiteX1" fmla="*/ 0 w 158876"/>
                  <a:gd name="connsiteY1" fmla="*/ 41243 h 82486"/>
                  <a:gd name="connsiteX2" fmla="*/ 79438 w 158876"/>
                  <a:gd name="connsiteY2" fmla="*/ 0 h 82486"/>
                  <a:gd name="connsiteX3" fmla="*/ 158877 w 158876"/>
                  <a:gd name="connsiteY3" fmla="*/ 41243 h 82486"/>
                  <a:gd name="connsiteX4" fmla="*/ 79438 w 158876"/>
                  <a:gd name="connsiteY4" fmla="*/ 82487 h 8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876" h="82486">
                    <a:moveTo>
                      <a:pt x="79438" y="82487"/>
                    </a:moveTo>
                    <a:cubicBezTo>
                      <a:pt x="35528" y="82487"/>
                      <a:pt x="0" y="41243"/>
                      <a:pt x="0" y="41243"/>
                    </a:cubicBezTo>
                    <a:cubicBezTo>
                      <a:pt x="0" y="41243"/>
                      <a:pt x="35623" y="0"/>
                      <a:pt x="79438" y="0"/>
                    </a:cubicBezTo>
                    <a:cubicBezTo>
                      <a:pt x="123349" y="0"/>
                      <a:pt x="158877" y="41243"/>
                      <a:pt x="158877" y="41243"/>
                    </a:cubicBezTo>
                    <a:cubicBezTo>
                      <a:pt x="158877" y="41243"/>
                      <a:pt x="123349" y="82487"/>
                      <a:pt x="79438" y="82487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30" name="Freeform: Shape 96">
                <a:extLst>
                  <a:ext uri="{FF2B5EF4-FFF2-40B4-BE49-F238E27FC236}">
                    <a16:creationId xmlns:a16="http://schemas.microsoft.com/office/drawing/2014/main" id="{99C2A30E-DB3A-EBAE-5B85-DBCF251CFEC6}"/>
                  </a:ext>
                </a:extLst>
              </p:cNvPr>
              <p:cNvSpPr/>
              <p:nvPr/>
            </p:nvSpPr>
            <p:spPr>
              <a:xfrm>
                <a:off x="7932705" y="3593115"/>
                <a:ext cx="158972" cy="41243"/>
              </a:xfrm>
              <a:custGeom>
                <a:avLst/>
                <a:gdLst>
                  <a:gd name="connsiteX0" fmla="*/ 79534 w 158972"/>
                  <a:gd name="connsiteY0" fmla="*/ 41243 h 41243"/>
                  <a:gd name="connsiteX1" fmla="*/ 158972 w 158972"/>
                  <a:gd name="connsiteY1" fmla="*/ 0 h 41243"/>
                  <a:gd name="connsiteX2" fmla="*/ 0 w 158972"/>
                  <a:gd name="connsiteY2" fmla="*/ 0 h 41243"/>
                  <a:gd name="connsiteX3" fmla="*/ 79534 w 158972"/>
                  <a:gd name="connsiteY3" fmla="*/ 41243 h 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72" h="41243">
                    <a:moveTo>
                      <a:pt x="79534" y="41243"/>
                    </a:moveTo>
                    <a:cubicBezTo>
                      <a:pt x="123444" y="41243"/>
                      <a:pt x="158972" y="0"/>
                      <a:pt x="158972" y="0"/>
                    </a:cubicBezTo>
                    <a:lnTo>
                      <a:pt x="0" y="0"/>
                    </a:lnTo>
                    <a:cubicBezTo>
                      <a:pt x="95" y="0"/>
                      <a:pt x="35624" y="41243"/>
                      <a:pt x="79534" y="41243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93" name="Freeform: Shape 59">
              <a:extLst>
                <a:ext uri="{FF2B5EF4-FFF2-40B4-BE49-F238E27FC236}">
                  <a16:creationId xmlns:a16="http://schemas.microsoft.com/office/drawing/2014/main" id="{05396881-63F5-750E-F10E-F5EE6CA3616D}"/>
                </a:ext>
              </a:extLst>
            </p:cNvPr>
            <p:cNvSpPr/>
            <p:nvPr/>
          </p:nvSpPr>
          <p:spPr>
            <a:xfrm rot="18900000">
              <a:off x="10460330" y="2813652"/>
              <a:ext cx="35222" cy="618696"/>
            </a:xfrm>
            <a:custGeom>
              <a:avLst/>
              <a:gdLst>
                <a:gd name="connsiteX0" fmla="*/ 0 w 19049"/>
                <a:gd name="connsiteY0" fmla="*/ 0 h 334610"/>
                <a:gd name="connsiteX1" fmla="*/ 19050 w 19049"/>
                <a:gd name="connsiteY1" fmla="*/ 0 h 334610"/>
                <a:gd name="connsiteX2" fmla="*/ 19050 w 19049"/>
                <a:gd name="connsiteY2" fmla="*/ 334610 h 334610"/>
                <a:gd name="connsiteX3" fmla="*/ 0 w 19049"/>
                <a:gd name="connsiteY3" fmla="*/ 334610 h 33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34610">
                  <a:moveTo>
                    <a:pt x="0" y="0"/>
                  </a:moveTo>
                  <a:lnTo>
                    <a:pt x="19050" y="0"/>
                  </a:lnTo>
                  <a:lnTo>
                    <a:pt x="19050" y="334610"/>
                  </a:lnTo>
                  <a:lnTo>
                    <a:pt x="0" y="33461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4" name="Freeform: Shape 60">
              <a:extLst>
                <a:ext uri="{FF2B5EF4-FFF2-40B4-BE49-F238E27FC236}">
                  <a16:creationId xmlns:a16="http://schemas.microsoft.com/office/drawing/2014/main" id="{62EF073F-7A5E-B490-9181-DA746C02A8B7}"/>
                </a:ext>
              </a:extLst>
            </p:cNvPr>
            <p:cNvSpPr/>
            <p:nvPr/>
          </p:nvSpPr>
          <p:spPr>
            <a:xfrm>
              <a:off x="10289623" y="3146534"/>
              <a:ext cx="229480" cy="35224"/>
            </a:xfrm>
            <a:custGeom>
              <a:avLst/>
              <a:gdLst>
                <a:gd name="connsiteX0" fmla="*/ 0 w 124110"/>
                <a:gd name="connsiteY0" fmla="*/ 0 h 19050"/>
                <a:gd name="connsiteX1" fmla="*/ 124111 w 124110"/>
                <a:gd name="connsiteY1" fmla="*/ 0 h 19050"/>
                <a:gd name="connsiteX2" fmla="*/ 124111 w 124110"/>
                <a:gd name="connsiteY2" fmla="*/ 19050 h 19050"/>
                <a:gd name="connsiteX3" fmla="*/ 0 w 12411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110" h="19050">
                  <a:moveTo>
                    <a:pt x="0" y="0"/>
                  </a:moveTo>
                  <a:lnTo>
                    <a:pt x="124111" y="0"/>
                  </a:lnTo>
                  <a:lnTo>
                    <a:pt x="124111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95" name="Graphic 7">
              <a:extLst>
                <a:ext uri="{FF2B5EF4-FFF2-40B4-BE49-F238E27FC236}">
                  <a16:creationId xmlns:a16="http://schemas.microsoft.com/office/drawing/2014/main" id="{4C1CE591-5CEF-CE07-A6DA-E11B75B6D90A}"/>
                </a:ext>
              </a:extLst>
            </p:cNvPr>
            <p:cNvGrpSpPr/>
            <p:nvPr/>
          </p:nvGrpSpPr>
          <p:grpSpPr>
            <a:xfrm>
              <a:off x="9983069" y="2631983"/>
              <a:ext cx="306487" cy="306487"/>
              <a:chOff x="7361813" y="2856106"/>
              <a:chExt cx="165758" cy="165758"/>
            </a:xfrm>
          </p:grpSpPr>
          <p:sp>
            <p:nvSpPr>
              <p:cNvPr id="127" name="Freeform: Shape 93">
                <a:extLst>
                  <a:ext uri="{FF2B5EF4-FFF2-40B4-BE49-F238E27FC236}">
                    <a16:creationId xmlns:a16="http://schemas.microsoft.com/office/drawing/2014/main" id="{093B9998-3593-9078-A739-23C309EDBA15}"/>
                  </a:ext>
                </a:extLst>
              </p:cNvPr>
              <p:cNvSpPr/>
              <p:nvPr/>
            </p:nvSpPr>
            <p:spPr>
              <a:xfrm>
                <a:off x="7361813" y="2856106"/>
                <a:ext cx="165758" cy="165758"/>
              </a:xfrm>
              <a:custGeom>
                <a:avLst/>
                <a:gdLst>
                  <a:gd name="connsiteX0" fmla="*/ 125789 w 165758"/>
                  <a:gd name="connsiteY0" fmla="*/ 39969 h 165758"/>
                  <a:gd name="connsiteX1" fmla="*/ 165508 w 165758"/>
                  <a:gd name="connsiteY1" fmla="*/ 165509 h 165758"/>
                  <a:gd name="connsiteX2" fmla="*/ 39969 w 165758"/>
                  <a:gd name="connsiteY2" fmla="*/ 125789 h 165758"/>
                  <a:gd name="connsiteX3" fmla="*/ 250 w 165758"/>
                  <a:gd name="connsiteY3" fmla="*/ 250 h 165758"/>
                  <a:gd name="connsiteX4" fmla="*/ 125789 w 165758"/>
                  <a:gd name="connsiteY4" fmla="*/ 3996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125789" y="39969"/>
                    </a:moveTo>
                    <a:cubicBezTo>
                      <a:pt x="171414" y="85594"/>
                      <a:pt x="165508" y="165509"/>
                      <a:pt x="165508" y="165509"/>
                    </a:cubicBezTo>
                    <a:cubicBezTo>
                      <a:pt x="165508" y="165509"/>
                      <a:pt x="85594" y="171414"/>
                      <a:pt x="39969" y="125789"/>
                    </a:cubicBezTo>
                    <a:cubicBezTo>
                      <a:pt x="-5656" y="80164"/>
                      <a:pt x="250" y="250"/>
                      <a:pt x="250" y="250"/>
                    </a:cubicBezTo>
                    <a:cubicBezTo>
                      <a:pt x="250" y="250"/>
                      <a:pt x="80164" y="-5656"/>
                      <a:pt x="125789" y="3996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28" name="Freeform: Shape 94">
                <a:extLst>
                  <a:ext uri="{FF2B5EF4-FFF2-40B4-BE49-F238E27FC236}">
                    <a16:creationId xmlns:a16="http://schemas.microsoft.com/office/drawing/2014/main" id="{761C648D-7477-EF25-1443-F350AFD60BA1}"/>
                  </a:ext>
                </a:extLst>
              </p:cNvPr>
              <p:cNvSpPr/>
              <p:nvPr/>
            </p:nvSpPr>
            <p:spPr>
              <a:xfrm>
                <a:off x="7362063" y="2856106"/>
                <a:ext cx="165508" cy="165508"/>
              </a:xfrm>
              <a:custGeom>
                <a:avLst/>
                <a:gdLst>
                  <a:gd name="connsiteX0" fmla="*/ 125539 w 165508"/>
                  <a:gd name="connsiteY0" fmla="*/ 39969 h 165508"/>
                  <a:gd name="connsiteX1" fmla="*/ 0 w 165508"/>
                  <a:gd name="connsiteY1" fmla="*/ 250 h 165508"/>
                  <a:gd name="connsiteX2" fmla="*/ 165259 w 165508"/>
                  <a:gd name="connsiteY2" fmla="*/ 165509 h 165508"/>
                  <a:gd name="connsiteX3" fmla="*/ 125539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125539" y="39969"/>
                    </a:moveTo>
                    <a:cubicBezTo>
                      <a:pt x="79915" y="-5656"/>
                      <a:pt x="0" y="250"/>
                      <a:pt x="0" y="250"/>
                    </a:cubicBezTo>
                    <a:lnTo>
                      <a:pt x="165259" y="165509"/>
                    </a:lnTo>
                    <a:cubicBezTo>
                      <a:pt x="165259" y="165509"/>
                      <a:pt x="171164" y="85594"/>
                      <a:pt x="125539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96" name="Graphic 7">
              <a:extLst>
                <a:ext uri="{FF2B5EF4-FFF2-40B4-BE49-F238E27FC236}">
                  <a16:creationId xmlns:a16="http://schemas.microsoft.com/office/drawing/2014/main" id="{2479016D-D751-B3FB-9458-3DAC704E443B}"/>
                </a:ext>
              </a:extLst>
            </p:cNvPr>
            <p:cNvGrpSpPr/>
            <p:nvPr/>
          </p:nvGrpSpPr>
          <p:grpSpPr>
            <a:xfrm>
              <a:off x="10023686" y="3087709"/>
              <a:ext cx="293940" cy="152517"/>
              <a:chOff x="7383780" y="3102577"/>
              <a:chExt cx="158972" cy="82486"/>
            </a:xfrm>
          </p:grpSpPr>
          <p:sp>
            <p:nvSpPr>
              <p:cNvPr id="125" name="Freeform: Shape 91">
                <a:extLst>
                  <a:ext uri="{FF2B5EF4-FFF2-40B4-BE49-F238E27FC236}">
                    <a16:creationId xmlns:a16="http://schemas.microsoft.com/office/drawing/2014/main" id="{CDD361AA-7B7E-E790-F492-6593E6C0F986}"/>
                  </a:ext>
                </a:extLst>
              </p:cNvPr>
              <p:cNvSpPr/>
              <p:nvPr/>
            </p:nvSpPr>
            <p:spPr>
              <a:xfrm>
                <a:off x="7383780" y="3102577"/>
                <a:ext cx="158876" cy="82486"/>
              </a:xfrm>
              <a:custGeom>
                <a:avLst/>
                <a:gdLst>
                  <a:gd name="connsiteX0" fmla="*/ 79438 w 158876"/>
                  <a:gd name="connsiteY0" fmla="*/ 0 h 82486"/>
                  <a:gd name="connsiteX1" fmla="*/ 158877 w 158876"/>
                  <a:gd name="connsiteY1" fmla="*/ 41243 h 82486"/>
                  <a:gd name="connsiteX2" fmla="*/ 79438 w 158876"/>
                  <a:gd name="connsiteY2" fmla="*/ 82486 h 82486"/>
                  <a:gd name="connsiteX3" fmla="*/ 0 w 158876"/>
                  <a:gd name="connsiteY3" fmla="*/ 41243 h 82486"/>
                  <a:gd name="connsiteX4" fmla="*/ 79438 w 158876"/>
                  <a:gd name="connsiteY4" fmla="*/ 0 h 8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876" h="82486">
                    <a:moveTo>
                      <a:pt x="79438" y="0"/>
                    </a:moveTo>
                    <a:cubicBezTo>
                      <a:pt x="123349" y="0"/>
                      <a:pt x="158877" y="41243"/>
                      <a:pt x="158877" y="41243"/>
                    </a:cubicBezTo>
                    <a:cubicBezTo>
                      <a:pt x="158877" y="41243"/>
                      <a:pt x="123254" y="82486"/>
                      <a:pt x="79438" y="82486"/>
                    </a:cubicBezTo>
                    <a:cubicBezTo>
                      <a:pt x="35528" y="82486"/>
                      <a:pt x="0" y="41243"/>
                      <a:pt x="0" y="41243"/>
                    </a:cubicBezTo>
                    <a:cubicBezTo>
                      <a:pt x="0" y="41243"/>
                      <a:pt x="35528" y="0"/>
                      <a:pt x="79438" y="0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26" name="Freeform: Shape 92">
                <a:extLst>
                  <a:ext uri="{FF2B5EF4-FFF2-40B4-BE49-F238E27FC236}">
                    <a16:creationId xmlns:a16="http://schemas.microsoft.com/office/drawing/2014/main" id="{A73FEAE0-F1C0-C0E0-D2D1-0DD43D32D402}"/>
                  </a:ext>
                </a:extLst>
              </p:cNvPr>
              <p:cNvSpPr/>
              <p:nvPr/>
            </p:nvSpPr>
            <p:spPr>
              <a:xfrm>
                <a:off x="7383780" y="3102577"/>
                <a:ext cx="158972" cy="41243"/>
              </a:xfrm>
              <a:custGeom>
                <a:avLst/>
                <a:gdLst>
                  <a:gd name="connsiteX0" fmla="*/ 79438 w 158972"/>
                  <a:gd name="connsiteY0" fmla="*/ 0 h 41243"/>
                  <a:gd name="connsiteX1" fmla="*/ 0 w 158972"/>
                  <a:gd name="connsiteY1" fmla="*/ 41243 h 41243"/>
                  <a:gd name="connsiteX2" fmla="*/ 158972 w 158972"/>
                  <a:gd name="connsiteY2" fmla="*/ 41243 h 41243"/>
                  <a:gd name="connsiteX3" fmla="*/ 79438 w 158972"/>
                  <a:gd name="connsiteY3" fmla="*/ 0 h 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72" h="41243">
                    <a:moveTo>
                      <a:pt x="79438" y="0"/>
                    </a:moveTo>
                    <a:cubicBezTo>
                      <a:pt x="35528" y="0"/>
                      <a:pt x="0" y="41243"/>
                      <a:pt x="0" y="41243"/>
                    </a:cubicBezTo>
                    <a:lnTo>
                      <a:pt x="158972" y="41243"/>
                    </a:lnTo>
                    <a:cubicBezTo>
                      <a:pt x="158972" y="41338"/>
                      <a:pt x="123349" y="0"/>
                      <a:pt x="79438" y="0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97" name="Freeform: Shape 63">
              <a:extLst>
                <a:ext uri="{FF2B5EF4-FFF2-40B4-BE49-F238E27FC236}">
                  <a16:creationId xmlns:a16="http://schemas.microsoft.com/office/drawing/2014/main" id="{678673A4-5445-643B-2EBD-411109486F43}"/>
                </a:ext>
              </a:extLst>
            </p:cNvPr>
            <p:cNvSpPr/>
            <p:nvPr/>
          </p:nvSpPr>
          <p:spPr>
            <a:xfrm>
              <a:off x="10442142" y="2897680"/>
              <a:ext cx="35224" cy="207290"/>
            </a:xfrm>
            <a:custGeom>
              <a:avLst/>
              <a:gdLst>
                <a:gd name="connsiteX0" fmla="*/ 0 w 19050"/>
                <a:gd name="connsiteY0" fmla="*/ 0 h 112109"/>
                <a:gd name="connsiteX1" fmla="*/ 19050 w 19050"/>
                <a:gd name="connsiteY1" fmla="*/ 0 h 112109"/>
                <a:gd name="connsiteX2" fmla="*/ 19050 w 19050"/>
                <a:gd name="connsiteY2" fmla="*/ 112109 h 112109"/>
                <a:gd name="connsiteX3" fmla="*/ 0 w 19050"/>
                <a:gd name="connsiteY3" fmla="*/ 112109 h 11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12109">
                  <a:moveTo>
                    <a:pt x="0" y="0"/>
                  </a:moveTo>
                  <a:lnTo>
                    <a:pt x="19050" y="0"/>
                  </a:lnTo>
                  <a:lnTo>
                    <a:pt x="19050" y="112109"/>
                  </a:lnTo>
                  <a:lnTo>
                    <a:pt x="0" y="112109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98" name="Graphic 7">
              <a:extLst>
                <a:ext uri="{FF2B5EF4-FFF2-40B4-BE49-F238E27FC236}">
                  <a16:creationId xmlns:a16="http://schemas.microsoft.com/office/drawing/2014/main" id="{773559AC-0B8B-C777-7D6F-579080BF3A5C}"/>
                </a:ext>
              </a:extLst>
            </p:cNvPr>
            <p:cNvGrpSpPr/>
            <p:nvPr/>
          </p:nvGrpSpPr>
          <p:grpSpPr>
            <a:xfrm>
              <a:off x="10383671" y="2638081"/>
              <a:ext cx="152517" cy="293940"/>
              <a:chOff x="7578471" y="2859404"/>
              <a:chExt cx="82486" cy="158972"/>
            </a:xfrm>
          </p:grpSpPr>
          <p:sp>
            <p:nvSpPr>
              <p:cNvPr id="123" name="Freeform: Shape 89">
                <a:extLst>
                  <a:ext uri="{FF2B5EF4-FFF2-40B4-BE49-F238E27FC236}">
                    <a16:creationId xmlns:a16="http://schemas.microsoft.com/office/drawing/2014/main" id="{75807622-CCB9-B035-21BB-6BDAF78B62CE}"/>
                  </a:ext>
                </a:extLst>
              </p:cNvPr>
              <p:cNvSpPr/>
              <p:nvPr/>
            </p:nvSpPr>
            <p:spPr>
              <a:xfrm>
                <a:off x="7578471" y="2859404"/>
                <a:ext cx="82486" cy="158877"/>
              </a:xfrm>
              <a:custGeom>
                <a:avLst/>
                <a:gdLst>
                  <a:gd name="connsiteX0" fmla="*/ 82486 w 82486"/>
                  <a:gd name="connsiteY0" fmla="*/ 79439 h 158877"/>
                  <a:gd name="connsiteX1" fmla="*/ 41243 w 82486"/>
                  <a:gd name="connsiteY1" fmla="*/ 158877 h 158877"/>
                  <a:gd name="connsiteX2" fmla="*/ 0 w 82486"/>
                  <a:gd name="connsiteY2" fmla="*/ 79439 h 158877"/>
                  <a:gd name="connsiteX3" fmla="*/ 41243 w 82486"/>
                  <a:gd name="connsiteY3" fmla="*/ 0 h 158877"/>
                  <a:gd name="connsiteX4" fmla="*/ 82486 w 82486"/>
                  <a:gd name="connsiteY4" fmla="*/ 79439 h 15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86" h="158877">
                    <a:moveTo>
                      <a:pt x="82486" y="79439"/>
                    </a:moveTo>
                    <a:cubicBezTo>
                      <a:pt x="82486" y="123349"/>
                      <a:pt x="41243" y="158877"/>
                      <a:pt x="41243" y="158877"/>
                    </a:cubicBezTo>
                    <a:cubicBezTo>
                      <a:pt x="41243" y="158877"/>
                      <a:pt x="0" y="123254"/>
                      <a:pt x="0" y="79439"/>
                    </a:cubicBezTo>
                    <a:cubicBezTo>
                      <a:pt x="0" y="35528"/>
                      <a:pt x="41243" y="0"/>
                      <a:pt x="41243" y="0"/>
                    </a:cubicBezTo>
                    <a:cubicBezTo>
                      <a:pt x="41243" y="0"/>
                      <a:pt x="82486" y="35624"/>
                      <a:pt x="82486" y="7943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24" name="Freeform: Shape 90">
                <a:extLst>
                  <a:ext uri="{FF2B5EF4-FFF2-40B4-BE49-F238E27FC236}">
                    <a16:creationId xmlns:a16="http://schemas.microsoft.com/office/drawing/2014/main" id="{079C7BDD-D93C-E19E-2309-2D3AB60F0060}"/>
                  </a:ext>
                </a:extLst>
              </p:cNvPr>
              <p:cNvSpPr/>
              <p:nvPr/>
            </p:nvSpPr>
            <p:spPr>
              <a:xfrm>
                <a:off x="7619714" y="2859404"/>
                <a:ext cx="41243" cy="158972"/>
              </a:xfrm>
              <a:custGeom>
                <a:avLst/>
                <a:gdLst>
                  <a:gd name="connsiteX0" fmla="*/ 41243 w 41243"/>
                  <a:gd name="connsiteY0" fmla="*/ 79439 h 158972"/>
                  <a:gd name="connsiteX1" fmla="*/ 0 w 41243"/>
                  <a:gd name="connsiteY1" fmla="*/ 0 h 158972"/>
                  <a:gd name="connsiteX2" fmla="*/ 0 w 41243"/>
                  <a:gd name="connsiteY2" fmla="*/ 158972 h 158972"/>
                  <a:gd name="connsiteX3" fmla="*/ 41243 w 41243"/>
                  <a:gd name="connsiteY3" fmla="*/ 79439 h 15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243" h="158972">
                    <a:moveTo>
                      <a:pt x="41243" y="79439"/>
                    </a:moveTo>
                    <a:cubicBezTo>
                      <a:pt x="41243" y="35528"/>
                      <a:pt x="0" y="0"/>
                      <a:pt x="0" y="0"/>
                    </a:cubicBezTo>
                    <a:lnTo>
                      <a:pt x="0" y="158972"/>
                    </a:lnTo>
                    <a:cubicBezTo>
                      <a:pt x="-95" y="158972"/>
                      <a:pt x="41243" y="123349"/>
                      <a:pt x="41243" y="794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99" name="Freeform: Shape 65">
              <a:extLst>
                <a:ext uri="{FF2B5EF4-FFF2-40B4-BE49-F238E27FC236}">
                  <a16:creationId xmlns:a16="http://schemas.microsoft.com/office/drawing/2014/main" id="{583EC0D1-DC73-7DC9-FE61-77F7FA9B3048}"/>
                </a:ext>
              </a:extLst>
            </p:cNvPr>
            <p:cNvSpPr/>
            <p:nvPr/>
          </p:nvSpPr>
          <p:spPr>
            <a:xfrm rot="18900000">
              <a:off x="10605941" y="2842602"/>
              <a:ext cx="618696" cy="35222"/>
            </a:xfrm>
            <a:custGeom>
              <a:avLst/>
              <a:gdLst>
                <a:gd name="connsiteX0" fmla="*/ 0 w 334610"/>
                <a:gd name="connsiteY0" fmla="*/ 0 h 19049"/>
                <a:gd name="connsiteX1" fmla="*/ 334610 w 334610"/>
                <a:gd name="connsiteY1" fmla="*/ 0 h 19049"/>
                <a:gd name="connsiteX2" fmla="*/ 334610 w 334610"/>
                <a:gd name="connsiteY2" fmla="*/ 19050 h 19049"/>
                <a:gd name="connsiteX3" fmla="*/ 0 w 334610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610" h="19049">
                  <a:moveTo>
                    <a:pt x="0" y="0"/>
                  </a:moveTo>
                  <a:lnTo>
                    <a:pt x="334610" y="0"/>
                  </a:lnTo>
                  <a:lnTo>
                    <a:pt x="33461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00" name="Graphic 7">
              <a:extLst>
                <a:ext uri="{FF2B5EF4-FFF2-40B4-BE49-F238E27FC236}">
                  <a16:creationId xmlns:a16="http://schemas.microsoft.com/office/drawing/2014/main" id="{275F42D0-76D6-BBB1-379F-8C5DFC950A81}"/>
                </a:ext>
              </a:extLst>
            </p:cNvPr>
            <p:cNvGrpSpPr/>
            <p:nvPr/>
          </p:nvGrpSpPr>
          <p:grpSpPr>
            <a:xfrm>
              <a:off x="11104058" y="2369215"/>
              <a:ext cx="306487" cy="306487"/>
              <a:chOff x="7968079" y="2713993"/>
              <a:chExt cx="165758" cy="165758"/>
            </a:xfrm>
          </p:grpSpPr>
          <p:sp>
            <p:nvSpPr>
              <p:cNvPr id="121" name="Freeform: Shape 87">
                <a:extLst>
                  <a:ext uri="{FF2B5EF4-FFF2-40B4-BE49-F238E27FC236}">
                    <a16:creationId xmlns:a16="http://schemas.microsoft.com/office/drawing/2014/main" id="{3205E463-8A6F-D54C-0336-E8BDAEABA18D}"/>
                  </a:ext>
                </a:extLst>
              </p:cNvPr>
              <p:cNvSpPr/>
              <p:nvPr/>
            </p:nvSpPr>
            <p:spPr>
              <a:xfrm>
                <a:off x="7968079" y="2713993"/>
                <a:ext cx="165758" cy="165758"/>
              </a:xfrm>
              <a:custGeom>
                <a:avLst/>
                <a:gdLst>
                  <a:gd name="connsiteX0" fmla="*/ 39969 w 165758"/>
                  <a:gd name="connsiteY0" fmla="*/ 39969 h 165758"/>
                  <a:gd name="connsiteX1" fmla="*/ 250 w 165758"/>
                  <a:gd name="connsiteY1" fmla="*/ 165508 h 165758"/>
                  <a:gd name="connsiteX2" fmla="*/ 125789 w 165758"/>
                  <a:gd name="connsiteY2" fmla="*/ 125789 h 165758"/>
                  <a:gd name="connsiteX3" fmla="*/ 165509 w 165758"/>
                  <a:gd name="connsiteY3" fmla="*/ 250 h 165758"/>
                  <a:gd name="connsiteX4" fmla="*/ 39969 w 165758"/>
                  <a:gd name="connsiteY4" fmla="*/ 39969 h 16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58" h="165758">
                    <a:moveTo>
                      <a:pt x="39969" y="39969"/>
                    </a:moveTo>
                    <a:cubicBezTo>
                      <a:pt x="-5656" y="85594"/>
                      <a:pt x="250" y="165508"/>
                      <a:pt x="250" y="165508"/>
                    </a:cubicBezTo>
                    <a:cubicBezTo>
                      <a:pt x="250" y="165508"/>
                      <a:pt x="80164" y="171414"/>
                      <a:pt x="125789" y="125789"/>
                    </a:cubicBezTo>
                    <a:cubicBezTo>
                      <a:pt x="171414" y="80164"/>
                      <a:pt x="165509" y="250"/>
                      <a:pt x="165509" y="250"/>
                    </a:cubicBezTo>
                    <a:cubicBezTo>
                      <a:pt x="165509" y="250"/>
                      <a:pt x="85594" y="-5656"/>
                      <a:pt x="39969" y="3996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22" name="Freeform: Shape 88">
                <a:extLst>
                  <a:ext uri="{FF2B5EF4-FFF2-40B4-BE49-F238E27FC236}">
                    <a16:creationId xmlns:a16="http://schemas.microsoft.com/office/drawing/2014/main" id="{BA4B3241-9457-DF76-B945-43CF789CF6B6}"/>
                  </a:ext>
                </a:extLst>
              </p:cNvPr>
              <p:cNvSpPr/>
              <p:nvPr/>
            </p:nvSpPr>
            <p:spPr>
              <a:xfrm>
                <a:off x="7968079" y="2713993"/>
                <a:ext cx="165508" cy="165508"/>
              </a:xfrm>
              <a:custGeom>
                <a:avLst/>
                <a:gdLst>
                  <a:gd name="connsiteX0" fmla="*/ 39969 w 165508"/>
                  <a:gd name="connsiteY0" fmla="*/ 39969 h 165508"/>
                  <a:gd name="connsiteX1" fmla="*/ 165509 w 165508"/>
                  <a:gd name="connsiteY1" fmla="*/ 250 h 165508"/>
                  <a:gd name="connsiteX2" fmla="*/ 250 w 165508"/>
                  <a:gd name="connsiteY2" fmla="*/ 165508 h 165508"/>
                  <a:gd name="connsiteX3" fmla="*/ 39969 w 165508"/>
                  <a:gd name="connsiteY3" fmla="*/ 39969 h 16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08" h="165508">
                    <a:moveTo>
                      <a:pt x="39969" y="39969"/>
                    </a:moveTo>
                    <a:cubicBezTo>
                      <a:pt x="85594" y="-5656"/>
                      <a:pt x="165509" y="250"/>
                      <a:pt x="165509" y="250"/>
                    </a:cubicBezTo>
                    <a:lnTo>
                      <a:pt x="250" y="165508"/>
                    </a:lnTo>
                    <a:cubicBezTo>
                      <a:pt x="250" y="165508"/>
                      <a:pt x="-5656" y="85689"/>
                      <a:pt x="39969" y="3996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01" name="Freeform: Shape 67">
              <a:extLst>
                <a:ext uri="{FF2B5EF4-FFF2-40B4-BE49-F238E27FC236}">
                  <a16:creationId xmlns:a16="http://schemas.microsoft.com/office/drawing/2014/main" id="{5814DE99-8A05-41C1-9ED7-A488EA31364D}"/>
                </a:ext>
              </a:extLst>
            </p:cNvPr>
            <p:cNvSpPr/>
            <p:nvPr/>
          </p:nvSpPr>
          <p:spPr>
            <a:xfrm>
              <a:off x="10916073" y="2634912"/>
              <a:ext cx="35224" cy="207290"/>
            </a:xfrm>
            <a:custGeom>
              <a:avLst/>
              <a:gdLst>
                <a:gd name="connsiteX0" fmla="*/ 0 w 19050"/>
                <a:gd name="connsiteY0" fmla="*/ 0 h 112109"/>
                <a:gd name="connsiteX1" fmla="*/ 19050 w 19050"/>
                <a:gd name="connsiteY1" fmla="*/ 0 h 112109"/>
                <a:gd name="connsiteX2" fmla="*/ 19050 w 19050"/>
                <a:gd name="connsiteY2" fmla="*/ 112109 h 112109"/>
                <a:gd name="connsiteX3" fmla="*/ 0 w 19050"/>
                <a:gd name="connsiteY3" fmla="*/ 112109 h 11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12109">
                  <a:moveTo>
                    <a:pt x="0" y="0"/>
                  </a:moveTo>
                  <a:lnTo>
                    <a:pt x="19050" y="0"/>
                  </a:lnTo>
                  <a:lnTo>
                    <a:pt x="19050" y="112109"/>
                  </a:lnTo>
                  <a:lnTo>
                    <a:pt x="0" y="112109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02" name="Graphic 7">
              <a:extLst>
                <a:ext uri="{FF2B5EF4-FFF2-40B4-BE49-F238E27FC236}">
                  <a16:creationId xmlns:a16="http://schemas.microsoft.com/office/drawing/2014/main" id="{FB9AA9AF-A7C1-EA1B-ABED-56F9A0F59FC1}"/>
                </a:ext>
              </a:extLst>
            </p:cNvPr>
            <p:cNvGrpSpPr/>
            <p:nvPr/>
          </p:nvGrpSpPr>
          <p:grpSpPr>
            <a:xfrm>
              <a:off x="10857427" y="2375489"/>
              <a:ext cx="152517" cy="293940"/>
              <a:chOff x="7834693" y="2717386"/>
              <a:chExt cx="82486" cy="158972"/>
            </a:xfrm>
          </p:grpSpPr>
          <p:sp>
            <p:nvSpPr>
              <p:cNvPr id="119" name="Freeform: Shape 85">
                <a:extLst>
                  <a:ext uri="{FF2B5EF4-FFF2-40B4-BE49-F238E27FC236}">
                    <a16:creationId xmlns:a16="http://schemas.microsoft.com/office/drawing/2014/main" id="{1040B492-A856-DB2E-9F15-1558F8685D5B}"/>
                  </a:ext>
                </a:extLst>
              </p:cNvPr>
              <p:cNvSpPr/>
              <p:nvPr/>
            </p:nvSpPr>
            <p:spPr>
              <a:xfrm>
                <a:off x="7834693" y="2717386"/>
                <a:ext cx="82486" cy="158877"/>
              </a:xfrm>
              <a:custGeom>
                <a:avLst/>
                <a:gdLst>
                  <a:gd name="connsiteX0" fmla="*/ 0 w 82486"/>
                  <a:gd name="connsiteY0" fmla="*/ 79439 h 158877"/>
                  <a:gd name="connsiteX1" fmla="*/ 41243 w 82486"/>
                  <a:gd name="connsiteY1" fmla="*/ 158877 h 158877"/>
                  <a:gd name="connsiteX2" fmla="*/ 82487 w 82486"/>
                  <a:gd name="connsiteY2" fmla="*/ 79439 h 158877"/>
                  <a:gd name="connsiteX3" fmla="*/ 41243 w 82486"/>
                  <a:gd name="connsiteY3" fmla="*/ 0 h 158877"/>
                  <a:gd name="connsiteX4" fmla="*/ 0 w 82486"/>
                  <a:gd name="connsiteY4" fmla="*/ 79439 h 15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86" h="158877">
                    <a:moveTo>
                      <a:pt x="0" y="79439"/>
                    </a:moveTo>
                    <a:cubicBezTo>
                      <a:pt x="0" y="123349"/>
                      <a:pt x="41243" y="158877"/>
                      <a:pt x="41243" y="158877"/>
                    </a:cubicBezTo>
                    <a:cubicBezTo>
                      <a:pt x="41243" y="158877"/>
                      <a:pt x="82487" y="123253"/>
                      <a:pt x="82487" y="79439"/>
                    </a:cubicBezTo>
                    <a:cubicBezTo>
                      <a:pt x="82487" y="35623"/>
                      <a:pt x="41243" y="0"/>
                      <a:pt x="41243" y="0"/>
                    </a:cubicBezTo>
                    <a:cubicBezTo>
                      <a:pt x="41243" y="0"/>
                      <a:pt x="0" y="35528"/>
                      <a:pt x="0" y="79439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20" name="Freeform: Shape 86">
                <a:extLst>
                  <a:ext uri="{FF2B5EF4-FFF2-40B4-BE49-F238E27FC236}">
                    <a16:creationId xmlns:a16="http://schemas.microsoft.com/office/drawing/2014/main" id="{32B540EC-9652-1D6C-121D-4BE406E2596A}"/>
                  </a:ext>
                </a:extLst>
              </p:cNvPr>
              <p:cNvSpPr/>
              <p:nvPr/>
            </p:nvSpPr>
            <p:spPr>
              <a:xfrm>
                <a:off x="7834693" y="2717386"/>
                <a:ext cx="41243" cy="158972"/>
              </a:xfrm>
              <a:custGeom>
                <a:avLst/>
                <a:gdLst>
                  <a:gd name="connsiteX0" fmla="*/ 0 w 41243"/>
                  <a:gd name="connsiteY0" fmla="*/ 79439 h 158972"/>
                  <a:gd name="connsiteX1" fmla="*/ 41243 w 41243"/>
                  <a:gd name="connsiteY1" fmla="*/ 0 h 158972"/>
                  <a:gd name="connsiteX2" fmla="*/ 41243 w 41243"/>
                  <a:gd name="connsiteY2" fmla="*/ 158972 h 158972"/>
                  <a:gd name="connsiteX3" fmla="*/ 0 w 41243"/>
                  <a:gd name="connsiteY3" fmla="*/ 79439 h 15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243" h="158972">
                    <a:moveTo>
                      <a:pt x="0" y="79439"/>
                    </a:moveTo>
                    <a:cubicBezTo>
                      <a:pt x="0" y="35528"/>
                      <a:pt x="41243" y="0"/>
                      <a:pt x="41243" y="0"/>
                    </a:cubicBezTo>
                    <a:lnTo>
                      <a:pt x="41243" y="158972"/>
                    </a:lnTo>
                    <a:cubicBezTo>
                      <a:pt x="41243" y="158877"/>
                      <a:pt x="0" y="123349"/>
                      <a:pt x="0" y="79439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03" name="Freeform: Shape 69">
              <a:extLst>
                <a:ext uri="{FF2B5EF4-FFF2-40B4-BE49-F238E27FC236}">
                  <a16:creationId xmlns:a16="http://schemas.microsoft.com/office/drawing/2014/main" id="{C8ACCF98-CB20-B891-CAE0-3A08A3C13AC4}"/>
                </a:ext>
              </a:extLst>
            </p:cNvPr>
            <p:cNvSpPr/>
            <p:nvPr/>
          </p:nvSpPr>
          <p:spPr>
            <a:xfrm rot="18900000">
              <a:off x="10614848" y="3174933"/>
              <a:ext cx="557054" cy="35222"/>
            </a:xfrm>
            <a:custGeom>
              <a:avLst/>
              <a:gdLst>
                <a:gd name="connsiteX0" fmla="*/ 0 w 301272"/>
                <a:gd name="connsiteY0" fmla="*/ 0 h 19049"/>
                <a:gd name="connsiteX1" fmla="*/ 301273 w 301272"/>
                <a:gd name="connsiteY1" fmla="*/ 0 h 19049"/>
                <a:gd name="connsiteX2" fmla="*/ 301273 w 301272"/>
                <a:gd name="connsiteY2" fmla="*/ 19050 h 19049"/>
                <a:gd name="connsiteX3" fmla="*/ 0 w 301272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272" h="19049">
                  <a:moveTo>
                    <a:pt x="0" y="0"/>
                  </a:moveTo>
                  <a:lnTo>
                    <a:pt x="301273" y="0"/>
                  </a:lnTo>
                  <a:lnTo>
                    <a:pt x="301273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6B4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04" name="Graphic 7">
              <a:extLst>
                <a:ext uri="{FF2B5EF4-FFF2-40B4-BE49-F238E27FC236}">
                  <a16:creationId xmlns:a16="http://schemas.microsoft.com/office/drawing/2014/main" id="{0EF47D5F-E9BC-8A9E-A8E3-C45334D720DE}"/>
                </a:ext>
              </a:extLst>
            </p:cNvPr>
            <p:cNvGrpSpPr/>
            <p:nvPr/>
          </p:nvGrpSpPr>
          <p:grpSpPr>
            <a:xfrm>
              <a:off x="11048908" y="2827802"/>
              <a:ext cx="208438" cy="208438"/>
              <a:chOff x="7938252" y="2962011"/>
              <a:chExt cx="112730" cy="112730"/>
            </a:xfrm>
          </p:grpSpPr>
          <p:sp>
            <p:nvSpPr>
              <p:cNvPr id="117" name="Freeform: Shape 83">
                <a:extLst>
                  <a:ext uri="{FF2B5EF4-FFF2-40B4-BE49-F238E27FC236}">
                    <a16:creationId xmlns:a16="http://schemas.microsoft.com/office/drawing/2014/main" id="{527F3A5D-A488-205D-3D23-E2A2C4C6AE1A}"/>
                  </a:ext>
                </a:extLst>
              </p:cNvPr>
              <p:cNvSpPr/>
              <p:nvPr/>
            </p:nvSpPr>
            <p:spPr>
              <a:xfrm>
                <a:off x="7938252" y="2962011"/>
                <a:ext cx="112730" cy="112730"/>
              </a:xfrm>
              <a:custGeom>
                <a:avLst/>
                <a:gdLst>
                  <a:gd name="connsiteX0" fmla="*/ 85512 w 112730"/>
                  <a:gd name="connsiteY0" fmla="*/ 85512 h 112730"/>
                  <a:gd name="connsiteX1" fmla="*/ 168 w 112730"/>
                  <a:gd name="connsiteY1" fmla="*/ 112563 h 112730"/>
                  <a:gd name="connsiteX2" fmla="*/ 27219 w 112730"/>
                  <a:gd name="connsiteY2" fmla="*/ 27219 h 112730"/>
                  <a:gd name="connsiteX3" fmla="*/ 112563 w 112730"/>
                  <a:gd name="connsiteY3" fmla="*/ 168 h 112730"/>
                  <a:gd name="connsiteX4" fmla="*/ 85512 w 112730"/>
                  <a:gd name="connsiteY4" fmla="*/ 85512 h 11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30" h="112730">
                    <a:moveTo>
                      <a:pt x="85512" y="85512"/>
                    </a:moveTo>
                    <a:cubicBezTo>
                      <a:pt x="54461" y="116563"/>
                      <a:pt x="168" y="112563"/>
                      <a:pt x="168" y="112563"/>
                    </a:cubicBezTo>
                    <a:cubicBezTo>
                      <a:pt x="168" y="112563"/>
                      <a:pt x="-3832" y="58175"/>
                      <a:pt x="27219" y="27219"/>
                    </a:cubicBezTo>
                    <a:cubicBezTo>
                      <a:pt x="58270" y="-3833"/>
                      <a:pt x="112563" y="168"/>
                      <a:pt x="112563" y="168"/>
                    </a:cubicBezTo>
                    <a:cubicBezTo>
                      <a:pt x="112563" y="168"/>
                      <a:pt x="116563" y="54460"/>
                      <a:pt x="85512" y="85512"/>
                    </a:cubicBezTo>
                    <a:close/>
                  </a:path>
                </a:pathLst>
              </a:custGeom>
              <a:solidFill>
                <a:srgbClr val="8DB9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18" name="Freeform: Shape 84">
                <a:extLst>
                  <a:ext uri="{FF2B5EF4-FFF2-40B4-BE49-F238E27FC236}">
                    <a16:creationId xmlns:a16="http://schemas.microsoft.com/office/drawing/2014/main" id="{84FFE3FA-BD58-FD80-FA25-355CA6B596A5}"/>
                  </a:ext>
                </a:extLst>
              </p:cNvPr>
              <p:cNvSpPr/>
              <p:nvPr/>
            </p:nvSpPr>
            <p:spPr>
              <a:xfrm>
                <a:off x="7938420" y="2962179"/>
                <a:ext cx="112563" cy="112562"/>
              </a:xfrm>
              <a:custGeom>
                <a:avLst/>
                <a:gdLst>
                  <a:gd name="connsiteX0" fmla="*/ 85344 w 112563"/>
                  <a:gd name="connsiteY0" fmla="*/ 85344 h 112562"/>
                  <a:gd name="connsiteX1" fmla="*/ 112395 w 112563"/>
                  <a:gd name="connsiteY1" fmla="*/ 0 h 112562"/>
                  <a:gd name="connsiteX2" fmla="*/ 0 w 112563"/>
                  <a:gd name="connsiteY2" fmla="*/ 112395 h 112562"/>
                  <a:gd name="connsiteX3" fmla="*/ 85344 w 112563"/>
                  <a:gd name="connsiteY3" fmla="*/ 85344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63" h="112562">
                    <a:moveTo>
                      <a:pt x="85344" y="85344"/>
                    </a:moveTo>
                    <a:cubicBezTo>
                      <a:pt x="116396" y="54293"/>
                      <a:pt x="112395" y="0"/>
                      <a:pt x="112395" y="0"/>
                    </a:cubicBezTo>
                    <a:lnTo>
                      <a:pt x="0" y="112395"/>
                    </a:lnTo>
                    <a:cubicBezTo>
                      <a:pt x="-95" y="112395"/>
                      <a:pt x="54293" y="116396"/>
                      <a:pt x="85344" y="85344"/>
                    </a:cubicBezTo>
                    <a:close/>
                  </a:path>
                </a:pathLst>
              </a:custGeom>
              <a:solidFill>
                <a:srgbClr val="E6E7E8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05" name="Freeform: Shape 71">
              <a:extLst>
                <a:ext uri="{FF2B5EF4-FFF2-40B4-BE49-F238E27FC236}">
                  <a16:creationId xmlns:a16="http://schemas.microsoft.com/office/drawing/2014/main" id="{576F837B-FB42-EC3F-5A3B-6DCE23A692E3}"/>
                </a:ext>
              </a:extLst>
            </p:cNvPr>
            <p:cNvSpPr/>
            <p:nvPr/>
          </p:nvSpPr>
          <p:spPr>
            <a:xfrm>
              <a:off x="10696807" y="2453863"/>
              <a:ext cx="100562" cy="143183"/>
            </a:xfrm>
            <a:custGeom>
              <a:avLst/>
              <a:gdLst>
                <a:gd name="connsiteX0" fmla="*/ 0 w 54387"/>
                <a:gd name="connsiteY0" fmla="*/ 0 h 77438"/>
                <a:gd name="connsiteX1" fmla="*/ 0 w 54387"/>
                <a:gd name="connsiteY1" fmla="*/ 77438 h 77438"/>
                <a:gd name="connsiteX2" fmla="*/ 54388 w 54387"/>
                <a:gd name="connsiteY2" fmla="*/ 29051 h 77438"/>
                <a:gd name="connsiteX3" fmla="*/ 18288 w 54387"/>
                <a:gd name="connsiteY3" fmla="*/ 34195 h 77438"/>
                <a:gd name="connsiteX4" fmla="*/ 0 w 54387"/>
                <a:gd name="connsiteY4" fmla="*/ 0 h 7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87" h="77438">
                  <a:moveTo>
                    <a:pt x="0" y="0"/>
                  </a:moveTo>
                  <a:lnTo>
                    <a:pt x="0" y="77438"/>
                  </a:lnTo>
                  <a:cubicBezTo>
                    <a:pt x="0" y="77438"/>
                    <a:pt x="24193" y="62770"/>
                    <a:pt x="54388" y="29051"/>
                  </a:cubicBezTo>
                  <a:cubicBezTo>
                    <a:pt x="54388" y="29051"/>
                    <a:pt x="32575" y="26670"/>
                    <a:pt x="18288" y="34195"/>
                  </a:cubicBezTo>
                  <a:cubicBezTo>
                    <a:pt x="18192" y="34195"/>
                    <a:pt x="15049" y="17907"/>
                    <a:pt x="0" y="0"/>
                  </a:cubicBezTo>
                  <a:close/>
                </a:path>
              </a:pathLst>
            </a:custGeom>
            <a:solidFill>
              <a:srgbClr val="86AA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6" name="Freeform: Shape 72">
              <a:extLst>
                <a:ext uri="{FF2B5EF4-FFF2-40B4-BE49-F238E27FC236}">
                  <a16:creationId xmlns:a16="http://schemas.microsoft.com/office/drawing/2014/main" id="{B59C6230-FF2F-EBFC-F6BA-FBDE2ADD8DEC}"/>
                </a:ext>
              </a:extLst>
            </p:cNvPr>
            <p:cNvSpPr/>
            <p:nvPr/>
          </p:nvSpPr>
          <p:spPr>
            <a:xfrm>
              <a:off x="10596243" y="2453863"/>
              <a:ext cx="100562" cy="143183"/>
            </a:xfrm>
            <a:custGeom>
              <a:avLst/>
              <a:gdLst>
                <a:gd name="connsiteX0" fmla="*/ 54388 w 54387"/>
                <a:gd name="connsiteY0" fmla="*/ 0 h 77438"/>
                <a:gd name="connsiteX1" fmla="*/ 54388 w 54387"/>
                <a:gd name="connsiteY1" fmla="*/ 77438 h 77438"/>
                <a:gd name="connsiteX2" fmla="*/ 0 w 54387"/>
                <a:gd name="connsiteY2" fmla="*/ 29051 h 77438"/>
                <a:gd name="connsiteX3" fmla="*/ 36100 w 54387"/>
                <a:gd name="connsiteY3" fmla="*/ 34195 h 77438"/>
                <a:gd name="connsiteX4" fmla="*/ 54388 w 54387"/>
                <a:gd name="connsiteY4" fmla="*/ 0 h 7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87" h="77438">
                  <a:moveTo>
                    <a:pt x="54388" y="0"/>
                  </a:moveTo>
                  <a:lnTo>
                    <a:pt x="54388" y="77438"/>
                  </a:lnTo>
                  <a:cubicBezTo>
                    <a:pt x="54388" y="77438"/>
                    <a:pt x="30194" y="62770"/>
                    <a:pt x="0" y="29051"/>
                  </a:cubicBezTo>
                  <a:cubicBezTo>
                    <a:pt x="0" y="29051"/>
                    <a:pt x="21812" y="26670"/>
                    <a:pt x="36100" y="34195"/>
                  </a:cubicBezTo>
                  <a:cubicBezTo>
                    <a:pt x="36100" y="34195"/>
                    <a:pt x="39243" y="17907"/>
                    <a:pt x="54388" y="0"/>
                  </a:cubicBezTo>
                  <a:close/>
                </a:path>
              </a:pathLst>
            </a:custGeom>
            <a:solidFill>
              <a:srgbClr val="8DB9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7" name="TextBox 73">
              <a:extLst>
                <a:ext uri="{FF2B5EF4-FFF2-40B4-BE49-F238E27FC236}">
                  <a16:creationId xmlns:a16="http://schemas.microsoft.com/office/drawing/2014/main" id="{6C9AF982-7557-115B-0F0D-38965E767881}"/>
                </a:ext>
              </a:extLst>
            </p:cNvPr>
            <p:cNvSpPr txBox="1"/>
            <p:nvPr/>
          </p:nvSpPr>
          <p:spPr>
            <a:xfrm>
              <a:off x="3989558" y="3391056"/>
              <a:ext cx="1053384" cy="39881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en-US" sz="1400" b="1" spc="300" dirty="0">
                  <a:solidFill>
                    <a:srgbClr val="FA759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2019</a:t>
              </a:r>
            </a:p>
          </p:txBody>
        </p:sp>
        <p:sp>
          <p:nvSpPr>
            <p:cNvPr id="108" name="TextBox 74">
              <a:extLst>
                <a:ext uri="{FF2B5EF4-FFF2-40B4-BE49-F238E27FC236}">
                  <a16:creationId xmlns:a16="http://schemas.microsoft.com/office/drawing/2014/main" id="{ED8EFEAA-0F02-D474-8740-4BD9EBADD189}"/>
                </a:ext>
              </a:extLst>
            </p:cNvPr>
            <p:cNvSpPr txBox="1"/>
            <p:nvPr/>
          </p:nvSpPr>
          <p:spPr>
            <a:xfrm>
              <a:off x="5550106" y="2839982"/>
              <a:ext cx="1053384" cy="39881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en-US" sz="1400" b="1" spc="3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2020</a:t>
              </a:r>
            </a:p>
          </p:txBody>
        </p:sp>
        <p:sp>
          <p:nvSpPr>
            <p:cNvPr id="109" name="TextBox 75">
              <a:extLst>
                <a:ext uri="{FF2B5EF4-FFF2-40B4-BE49-F238E27FC236}">
                  <a16:creationId xmlns:a16="http://schemas.microsoft.com/office/drawing/2014/main" id="{25B076A7-9E04-394E-BF9C-84E48F38A370}"/>
                </a:ext>
              </a:extLst>
            </p:cNvPr>
            <p:cNvSpPr txBox="1"/>
            <p:nvPr/>
          </p:nvSpPr>
          <p:spPr>
            <a:xfrm>
              <a:off x="7056284" y="2661042"/>
              <a:ext cx="1053384" cy="39881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en-US" sz="1400" b="1" spc="300" dirty="0">
                  <a:solidFill>
                    <a:srgbClr val="019CD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2021</a:t>
              </a:r>
            </a:p>
          </p:txBody>
        </p:sp>
        <p:sp>
          <p:nvSpPr>
            <p:cNvPr id="110" name="TextBox 76">
              <a:extLst>
                <a:ext uri="{FF2B5EF4-FFF2-40B4-BE49-F238E27FC236}">
                  <a16:creationId xmlns:a16="http://schemas.microsoft.com/office/drawing/2014/main" id="{7D3BA142-C74D-F6E2-E97E-B7E60D72FC10}"/>
                </a:ext>
              </a:extLst>
            </p:cNvPr>
            <p:cNvSpPr txBox="1"/>
            <p:nvPr/>
          </p:nvSpPr>
          <p:spPr>
            <a:xfrm>
              <a:off x="8611071" y="2144140"/>
              <a:ext cx="1053384" cy="39881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en-US" sz="1400" b="1" spc="300" dirty="0">
                  <a:solidFill>
                    <a:srgbClr val="94940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2022</a:t>
              </a:r>
            </a:p>
          </p:txBody>
        </p:sp>
        <p:sp>
          <p:nvSpPr>
            <p:cNvPr id="111" name="TextBox 77">
              <a:extLst>
                <a:ext uri="{FF2B5EF4-FFF2-40B4-BE49-F238E27FC236}">
                  <a16:creationId xmlns:a16="http://schemas.microsoft.com/office/drawing/2014/main" id="{6EFB4A0D-FC88-4868-B810-2F9E4D012BAB}"/>
                </a:ext>
              </a:extLst>
            </p:cNvPr>
            <p:cNvSpPr txBox="1"/>
            <p:nvPr/>
          </p:nvSpPr>
          <p:spPr>
            <a:xfrm>
              <a:off x="10151051" y="1043814"/>
              <a:ext cx="1053384" cy="39881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en-US" sz="1400" b="1" spc="300" dirty="0">
                  <a:solidFill>
                    <a:schemeClr val="accent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</a:t>
              </a:r>
            </a:p>
          </p:txBody>
        </p:sp>
        <p:sp>
          <p:nvSpPr>
            <p:cNvPr id="112" name="TextBox 78">
              <a:extLst>
                <a:ext uri="{FF2B5EF4-FFF2-40B4-BE49-F238E27FC236}">
                  <a16:creationId xmlns:a16="http://schemas.microsoft.com/office/drawing/2014/main" id="{C722CEF4-5786-6130-F852-ADDA30131292}"/>
                </a:ext>
              </a:extLst>
            </p:cNvPr>
            <p:cNvSpPr txBox="1"/>
            <p:nvPr/>
          </p:nvSpPr>
          <p:spPr>
            <a:xfrm>
              <a:off x="3887856" y="2538468"/>
              <a:ext cx="1262501" cy="87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添加描述文本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3" name="TextBox 79">
              <a:extLst>
                <a:ext uri="{FF2B5EF4-FFF2-40B4-BE49-F238E27FC236}">
                  <a16:creationId xmlns:a16="http://schemas.microsoft.com/office/drawing/2014/main" id="{61C41838-0609-D14A-26A0-FD8FAF311BBB}"/>
                </a:ext>
              </a:extLst>
            </p:cNvPr>
            <p:cNvSpPr txBox="1"/>
            <p:nvPr/>
          </p:nvSpPr>
          <p:spPr>
            <a:xfrm>
              <a:off x="5477494" y="2018119"/>
              <a:ext cx="1262501" cy="87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添加描述文本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4" name="TextBox 80">
              <a:extLst>
                <a:ext uri="{FF2B5EF4-FFF2-40B4-BE49-F238E27FC236}">
                  <a16:creationId xmlns:a16="http://schemas.microsoft.com/office/drawing/2014/main" id="{E46722C1-1430-1F1C-560B-79D6AF6F5555}"/>
                </a:ext>
              </a:extLst>
            </p:cNvPr>
            <p:cNvSpPr txBox="1"/>
            <p:nvPr/>
          </p:nvSpPr>
          <p:spPr>
            <a:xfrm>
              <a:off x="6983936" y="1768486"/>
              <a:ext cx="1262501" cy="87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添加描述文本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5" name="TextBox 81">
              <a:extLst>
                <a:ext uri="{FF2B5EF4-FFF2-40B4-BE49-F238E27FC236}">
                  <a16:creationId xmlns:a16="http://schemas.microsoft.com/office/drawing/2014/main" id="{D7652503-7738-2E62-7C52-EFAED7D74890}"/>
                </a:ext>
              </a:extLst>
            </p:cNvPr>
            <p:cNvSpPr txBox="1"/>
            <p:nvPr/>
          </p:nvSpPr>
          <p:spPr>
            <a:xfrm>
              <a:off x="8526724" y="1318848"/>
              <a:ext cx="1262501" cy="87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添加描述文本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6" name="TextBox 82">
              <a:extLst>
                <a:ext uri="{FF2B5EF4-FFF2-40B4-BE49-F238E27FC236}">
                  <a16:creationId xmlns:a16="http://schemas.microsoft.com/office/drawing/2014/main" id="{12659A3A-7223-D205-4719-0AD7370F03D7}"/>
                </a:ext>
              </a:extLst>
            </p:cNvPr>
            <p:cNvSpPr txBox="1"/>
            <p:nvPr/>
          </p:nvSpPr>
          <p:spPr>
            <a:xfrm>
              <a:off x="10010565" y="216953"/>
              <a:ext cx="1262501" cy="87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添加描述文本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20DD5A8-8F9A-2D59-8C0E-7DF5D433FC8B}"/>
              </a:ext>
            </a:extLst>
          </p:cNvPr>
          <p:cNvSpPr txBox="1"/>
          <p:nvPr/>
        </p:nvSpPr>
        <p:spPr>
          <a:xfrm>
            <a:off x="8233507" y="2251388"/>
            <a:ext cx="3259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B2068A-AC14-E88A-5ED2-C3C4DDB5B559}"/>
              </a:ext>
            </a:extLst>
          </p:cNvPr>
          <p:cNvSpPr txBox="1"/>
          <p:nvPr/>
        </p:nvSpPr>
        <p:spPr>
          <a:xfrm>
            <a:off x="8233507" y="2633928"/>
            <a:ext cx="3155218" cy="1679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96185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924585" y="-439112"/>
            <a:ext cx="1896870" cy="1512456"/>
            <a:chOff x="242777" y="215021"/>
            <a:chExt cx="1896870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875067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81064" y="2360572"/>
            <a:ext cx="2628359" cy="3906154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 rot="1413879">
            <a:off x="3016798" y="2592996"/>
            <a:ext cx="718407" cy="707804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4113255" y="2552534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7383922" y="796422"/>
            <a:ext cx="852053" cy="462015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8506098" y="-278635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10465510" y="2294232"/>
            <a:ext cx="461665" cy="461665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10544105" y="1353651"/>
            <a:ext cx="771847" cy="771847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348353" y="3868143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2750C-7E1A-2B11-DD3A-C59252A46CCD}"/>
              </a:ext>
            </a:extLst>
          </p:cNvPr>
          <p:cNvGrpSpPr/>
          <p:nvPr/>
        </p:nvGrpSpPr>
        <p:grpSpPr>
          <a:xfrm>
            <a:off x="4045962" y="1117034"/>
            <a:ext cx="4100076" cy="2323791"/>
            <a:chOff x="1556224" y="1566073"/>
            <a:chExt cx="2427641" cy="137590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A83779-D660-D0EB-7D78-62F2A7498E86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BF83EF8-10A1-4F27-2300-138293010EBB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0E5468D-AD98-3291-2F70-B65D48DC79EE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B17666E-1CAF-A7D0-AB2B-393F72C233A9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8326343-3A2C-B56B-0FFC-FE49DF0BECFC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3D1B3-F51B-69C3-0191-78ACA5A782A6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60CD30F-A6AD-8506-C278-E90C844B59EF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B8E3987-86FB-29E6-D8C8-5F81127F24F7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88F975-12FE-B180-62F4-90D279F778E2}"/>
                </a:ext>
              </a:extLst>
            </p:cNvPr>
            <p:cNvSpPr txBox="1"/>
            <p:nvPr/>
          </p:nvSpPr>
          <p:spPr>
            <a:xfrm>
              <a:off x="1556224" y="2632185"/>
              <a:ext cx="2427641" cy="309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0BC36-A878-EB36-920A-18556D819AF0}"/>
                </a:ext>
              </a:extLst>
            </p:cNvPr>
            <p:cNvSpPr txBox="1"/>
            <p:nvPr/>
          </p:nvSpPr>
          <p:spPr>
            <a:xfrm>
              <a:off x="2347014" y="1738394"/>
              <a:ext cx="775631" cy="656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AD004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6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21F8E16-0A7D-75EE-E061-76636CD94EA3}"/>
              </a:ext>
            </a:extLst>
          </p:cNvPr>
          <p:cNvSpPr txBox="1"/>
          <p:nvPr/>
        </p:nvSpPr>
        <p:spPr>
          <a:xfrm>
            <a:off x="4024911" y="3521459"/>
            <a:ext cx="45767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09163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A723E245-220A-E200-1969-C475FBA49AC8}"/>
              </a:ext>
            </a:extLst>
          </p:cNvPr>
          <p:cNvGrpSpPr/>
          <p:nvPr/>
        </p:nvGrpSpPr>
        <p:grpSpPr>
          <a:xfrm>
            <a:off x="1909465" y="3156695"/>
            <a:ext cx="2381291" cy="2279848"/>
            <a:chOff x="1443091" y="2389096"/>
            <a:chExt cx="1262531" cy="1208747"/>
          </a:xfrm>
          <a:solidFill>
            <a:srgbClr val="FA7596"/>
          </a:solidFill>
        </p:grpSpPr>
        <p:sp>
          <p:nvSpPr>
            <p:cNvPr id="219" name="Freeform: Shape 6">
              <a:extLst>
                <a:ext uri="{FF2B5EF4-FFF2-40B4-BE49-F238E27FC236}">
                  <a16:creationId xmlns:a16="http://schemas.microsoft.com/office/drawing/2014/main" id="{9941A0A8-DE4A-8B53-7B6D-1B2A1327F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510" y="2892877"/>
              <a:ext cx="473700" cy="704966"/>
            </a:xfrm>
            <a:custGeom>
              <a:avLst/>
              <a:gdLst>
                <a:gd name="T0" fmla="*/ 130 w 164"/>
                <a:gd name="T1" fmla="*/ 299 h 299"/>
                <a:gd name="T2" fmla="*/ 123 w 164"/>
                <a:gd name="T3" fmla="*/ 132 h 299"/>
                <a:gd name="T4" fmla="*/ 161 w 164"/>
                <a:gd name="T5" fmla="*/ 47 h 299"/>
                <a:gd name="T6" fmla="*/ 143 w 164"/>
                <a:gd name="T7" fmla="*/ 51 h 299"/>
                <a:gd name="T8" fmla="*/ 108 w 164"/>
                <a:gd name="T9" fmla="*/ 75 h 299"/>
                <a:gd name="T10" fmla="*/ 80 w 164"/>
                <a:gd name="T11" fmla="*/ 6 h 299"/>
                <a:gd name="T12" fmla="*/ 77 w 164"/>
                <a:gd name="T13" fmla="*/ 51 h 299"/>
                <a:gd name="T14" fmla="*/ 48 w 164"/>
                <a:gd name="T15" fmla="*/ 33 h 299"/>
                <a:gd name="T16" fmla="*/ 27 w 164"/>
                <a:gd name="T17" fmla="*/ 16 h 299"/>
                <a:gd name="T18" fmla="*/ 52 w 164"/>
                <a:gd name="T19" fmla="*/ 74 h 299"/>
                <a:gd name="T20" fmla="*/ 10 w 164"/>
                <a:gd name="T21" fmla="*/ 35 h 299"/>
                <a:gd name="T22" fmla="*/ 9 w 164"/>
                <a:gd name="T23" fmla="*/ 53 h 299"/>
                <a:gd name="T24" fmla="*/ 43 w 164"/>
                <a:gd name="T25" fmla="*/ 93 h 299"/>
                <a:gd name="T26" fmla="*/ 10 w 164"/>
                <a:gd name="T27" fmla="*/ 75 h 299"/>
                <a:gd name="T28" fmla="*/ 20 w 164"/>
                <a:gd name="T29" fmla="*/ 97 h 299"/>
                <a:gd name="T30" fmla="*/ 71 w 164"/>
                <a:gd name="T31" fmla="*/ 161 h 299"/>
                <a:gd name="T32" fmla="*/ 62 w 164"/>
                <a:gd name="T3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99">
                  <a:moveTo>
                    <a:pt x="130" y="299"/>
                  </a:moveTo>
                  <a:cubicBezTo>
                    <a:pt x="130" y="299"/>
                    <a:pt x="107" y="195"/>
                    <a:pt x="123" y="132"/>
                  </a:cubicBezTo>
                  <a:cubicBezTo>
                    <a:pt x="139" y="70"/>
                    <a:pt x="164" y="57"/>
                    <a:pt x="161" y="47"/>
                  </a:cubicBezTo>
                  <a:cubicBezTo>
                    <a:pt x="159" y="38"/>
                    <a:pt x="147" y="42"/>
                    <a:pt x="143" y="51"/>
                  </a:cubicBezTo>
                  <a:cubicBezTo>
                    <a:pt x="139" y="60"/>
                    <a:pt x="123" y="78"/>
                    <a:pt x="108" y="75"/>
                  </a:cubicBezTo>
                  <a:cubicBezTo>
                    <a:pt x="94" y="72"/>
                    <a:pt x="91" y="12"/>
                    <a:pt x="80" y="6"/>
                  </a:cubicBezTo>
                  <a:cubicBezTo>
                    <a:pt x="70" y="0"/>
                    <a:pt x="73" y="27"/>
                    <a:pt x="77" y="51"/>
                  </a:cubicBezTo>
                  <a:cubicBezTo>
                    <a:pt x="81" y="75"/>
                    <a:pt x="60" y="62"/>
                    <a:pt x="48" y="33"/>
                  </a:cubicBezTo>
                  <a:cubicBezTo>
                    <a:pt x="36" y="4"/>
                    <a:pt x="28" y="12"/>
                    <a:pt x="27" y="16"/>
                  </a:cubicBezTo>
                  <a:cubicBezTo>
                    <a:pt x="25" y="20"/>
                    <a:pt x="54" y="72"/>
                    <a:pt x="52" y="74"/>
                  </a:cubicBezTo>
                  <a:cubicBezTo>
                    <a:pt x="49" y="77"/>
                    <a:pt x="13" y="34"/>
                    <a:pt x="10" y="35"/>
                  </a:cubicBezTo>
                  <a:cubicBezTo>
                    <a:pt x="6" y="36"/>
                    <a:pt x="0" y="39"/>
                    <a:pt x="9" y="53"/>
                  </a:cubicBezTo>
                  <a:cubicBezTo>
                    <a:pt x="17" y="66"/>
                    <a:pt x="44" y="89"/>
                    <a:pt x="43" y="93"/>
                  </a:cubicBezTo>
                  <a:cubicBezTo>
                    <a:pt x="41" y="97"/>
                    <a:pt x="18" y="76"/>
                    <a:pt x="10" y="75"/>
                  </a:cubicBezTo>
                  <a:cubicBezTo>
                    <a:pt x="2" y="75"/>
                    <a:pt x="5" y="86"/>
                    <a:pt x="20" y="97"/>
                  </a:cubicBezTo>
                  <a:cubicBezTo>
                    <a:pt x="34" y="108"/>
                    <a:pt x="71" y="121"/>
                    <a:pt x="71" y="161"/>
                  </a:cubicBezTo>
                  <a:cubicBezTo>
                    <a:pt x="72" y="201"/>
                    <a:pt x="62" y="299"/>
                    <a:pt x="62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Freeform: Shape 7">
              <a:extLst>
                <a:ext uri="{FF2B5EF4-FFF2-40B4-BE49-F238E27FC236}">
                  <a16:creationId xmlns:a16="http://schemas.microsoft.com/office/drawing/2014/main" id="{9B3EC80B-08A2-1118-CF7D-C9A8B2365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6935" y="2673699"/>
              <a:ext cx="210757" cy="204457"/>
            </a:xfrm>
            <a:custGeom>
              <a:avLst/>
              <a:gdLst>
                <a:gd name="T0" fmla="*/ 32 w 73"/>
                <a:gd name="T1" fmla="*/ 87 h 87"/>
                <a:gd name="T2" fmla="*/ 1 w 73"/>
                <a:gd name="T3" fmla="*/ 50 h 87"/>
                <a:gd name="T4" fmla="*/ 14 w 73"/>
                <a:gd name="T5" fmla="*/ 0 h 87"/>
                <a:gd name="T6" fmla="*/ 32 w 7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7">
                  <a:moveTo>
                    <a:pt x="32" y="87"/>
                  </a:moveTo>
                  <a:cubicBezTo>
                    <a:pt x="32" y="87"/>
                    <a:pt x="3" y="78"/>
                    <a:pt x="1" y="50"/>
                  </a:cubicBezTo>
                  <a:cubicBezTo>
                    <a:pt x="0" y="23"/>
                    <a:pt x="14" y="0"/>
                    <a:pt x="14" y="0"/>
                  </a:cubicBezTo>
                  <a:cubicBezTo>
                    <a:pt x="14" y="0"/>
                    <a:pt x="73" y="39"/>
                    <a:pt x="3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Freeform: Shape 8">
              <a:extLst>
                <a:ext uri="{FF2B5EF4-FFF2-40B4-BE49-F238E27FC236}">
                  <a16:creationId xmlns:a16="http://schemas.microsoft.com/office/drawing/2014/main" id="{BAE89A5A-476E-9741-70E9-FE5E3FA9A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8330" y="2747304"/>
              <a:ext cx="168605" cy="143937"/>
            </a:xfrm>
            <a:custGeom>
              <a:avLst/>
              <a:gdLst>
                <a:gd name="T0" fmla="*/ 38 w 58"/>
                <a:gd name="T1" fmla="*/ 61 h 61"/>
                <a:gd name="T2" fmla="*/ 7 w 58"/>
                <a:gd name="T3" fmla="*/ 41 h 61"/>
                <a:gd name="T4" fmla="*/ 5 w 58"/>
                <a:gd name="T5" fmla="*/ 0 h 61"/>
                <a:gd name="T6" fmla="*/ 38 w 5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1">
                  <a:moveTo>
                    <a:pt x="38" y="61"/>
                  </a:moveTo>
                  <a:cubicBezTo>
                    <a:pt x="38" y="61"/>
                    <a:pt x="14" y="61"/>
                    <a:pt x="7" y="41"/>
                  </a:cubicBezTo>
                  <a:cubicBezTo>
                    <a:pt x="0" y="20"/>
                    <a:pt x="5" y="0"/>
                    <a:pt x="5" y="0"/>
                  </a:cubicBezTo>
                  <a:cubicBezTo>
                    <a:pt x="5" y="0"/>
                    <a:pt x="58" y="17"/>
                    <a:pt x="3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Freeform: Shape 9">
              <a:extLst>
                <a:ext uri="{FF2B5EF4-FFF2-40B4-BE49-F238E27FC236}">
                  <a16:creationId xmlns:a16="http://schemas.microsoft.com/office/drawing/2014/main" id="{7C117576-75B9-F474-1555-3BBB6FA2F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432" y="2598460"/>
              <a:ext cx="178641" cy="160294"/>
            </a:xfrm>
            <a:custGeom>
              <a:avLst/>
              <a:gdLst>
                <a:gd name="T0" fmla="*/ 17 w 62"/>
                <a:gd name="T1" fmla="*/ 68 h 68"/>
                <a:gd name="T2" fmla="*/ 9 w 62"/>
                <a:gd name="T3" fmla="*/ 31 h 68"/>
                <a:gd name="T4" fmla="*/ 36 w 62"/>
                <a:gd name="T5" fmla="*/ 0 h 68"/>
                <a:gd name="T6" fmla="*/ 17 w 6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8">
                  <a:moveTo>
                    <a:pt x="17" y="68"/>
                  </a:moveTo>
                  <a:cubicBezTo>
                    <a:pt x="17" y="68"/>
                    <a:pt x="0" y="51"/>
                    <a:pt x="9" y="31"/>
                  </a:cubicBezTo>
                  <a:cubicBezTo>
                    <a:pt x="18" y="11"/>
                    <a:pt x="36" y="0"/>
                    <a:pt x="36" y="0"/>
                  </a:cubicBezTo>
                  <a:cubicBezTo>
                    <a:pt x="36" y="0"/>
                    <a:pt x="62" y="50"/>
                    <a:pt x="1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Freeform: Shape 10">
              <a:extLst>
                <a:ext uri="{FF2B5EF4-FFF2-40B4-BE49-F238E27FC236}">
                  <a16:creationId xmlns:a16="http://schemas.microsoft.com/office/drawing/2014/main" id="{8373FDDF-DB86-B69A-43CF-512A8A81C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085" y="2869977"/>
              <a:ext cx="132475" cy="109589"/>
            </a:xfrm>
            <a:custGeom>
              <a:avLst/>
              <a:gdLst>
                <a:gd name="T0" fmla="*/ 42 w 46"/>
                <a:gd name="T1" fmla="*/ 41 h 47"/>
                <a:gd name="T2" fmla="*/ 12 w 46"/>
                <a:gd name="T3" fmla="*/ 32 h 47"/>
                <a:gd name="T4" fmla="*/ 0 w 46"/>
                <a:gd name="T5" fmla="*/ 0 h 47"/>
                <a:gd name="T6" fmla="*/ 42 w 46"/>
                <a:gd name="T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2" y="41"/>
                  </a:moveTo>
                  <a:cubicBezTo>
                    <a:pt x="42" y="41"/>
                    <a:pt x="23" y="47"/>
                    <a:pt x="12" y="32"/>
                  </a:cubicBezTo>
                  <a:cubicBezTo>
                    <a:pt x="1" y="18"/>
                    <a:pt x="0" y="0"/>
                    <a:pt x="0" y="0"/>
                  </a:cubicBezTo>
                  <a:cubicBezTo>
                    <a:pt x="0" y="0"/>
                    <a:pt x="46" y="1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Freeform: Shape 11">
              <a:extLst>
                <a:ext uri="{FF2B5EF4-FFF2-40B4-BE49-F238E27FC236}">
                  <a16:creationId xmlns:a16="http://schemas.microsoft.com/office/drawing/2014/main" id="{BEF2D60E-7CF2-25FF-21D7-BF3014B3C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948" y="2979566"/>
              <a:ext cx="162584" cy="121038"/>
            </a:xfrm>
            <a:custGeom>
              <a:avLst/>
              <a:gdLst>
                <a:gd name="T0" fmla="*/ 56 w 56"/>
                <a:gd name="T1" fmla="*/ 38 h 51"/>
                <a:gd name="T2" fmla="*/ 25 w 56"/>
                <a:gd name="T3" fmla="*/ 44 h 51"/>
                <a:gd name="T4" fmla="*/ 0 w 56"/>
                <a:gd name="T5" fmla="*/ 20 h 51"/>
                <a:gd name="T6" fmla="*/ 56 w 56"/>
                <a:gd name="T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56" y="38"/>
                  </a:moveTo>
                  <a:cubicBezTo>
                    <a:pt x="56" y="38"/>
                    <a:pt x="42" y="51"/>
                    <a:pt x="25" y="44"/>
                  </a:cubicBezTo>
                  <a:cubicBezTo>
                    <a:pt x="9" y="36"/>
                    <a:pt x="0" y="20"/>
                    <a:pt x="0" y="20"/>
                  </a:cubicBezTo>
                  <a:cubicBezTo>
                    <a:pt x="0" y="20"/>
                    <a:pt x="42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Freeform: Shape 12">
              <a:extLst>
                <a:ext uri="{FF2B5EF4-FFF2-40B4-BE49-F238E27FC236}">
                  <a16:creationId xmlns:a16="http://schemas.microsoft.com/office/drawing/2014/main" id="{11F0D143-305F-08F3-E0D3-75753296A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070" y="3090790"/>
              <a:ext cx="160576" cy="112861"/>
            </a:xfrm>
            <a:custGeom>
              <a:avLst/>
              <a:gdLst>
                <a:gd name="T0" fmla="*/ 55 w 55"/>
                <a:gd name="T1" fmla="*/ 21 h 48"/>
                <a:gd name="T2" fmla="*/ 34 w 55"/>
                <a:gd name="T3" fmla="*/ 44 h 48"/>
                <a:gd name="T4" fmla="*/ 0 w 55"/>
                <a:gd name="T5" fmla="*/ 41 h 48"/>
                <a:gd name="T6" fmla="*/ 55 w 55"/>
                <a:gd name="T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8">
                  <a:moveTo>
                    <a:pt x="55" y="21"/>
                  </a:moveTo>
                  <a:cubicBezTo>
                    <a:pt x="55" y="21"/>
                    <a:pt x="52" y="41"/>
                    <a:pt x="34" y="44"/>
                  </a:cubicBezTo>
                  <a:cubicBezTo>
                    <a:pt x="17" y="48"/>
                    <a:pt x="0" y="41"/>
                    <a:pt x="0" y="41"/>
                  </a:cubicBezTo>
                  <a:cubicBezTo>
                    <a:pt x="0" y="41"/>
                    <a:pt x="20" y="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Freeform: Shape 13">
              <a:extLst>
                <a:ext uri="{FF2B5EF4-FFF2-40B4-BE49-F238E27FC236}">
                  <a16:creationId xmlns:a16="http://schemas.microsoft.com/office/drawing/2014/main" id="{7DF819C0-655A-E1A0-E7BE-8D70249A3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566" y="3051534"/>
              <a:ext cx="162584" cy="114496"/>
            </a:xfrm>
            <a:custGeom>
              <a:avLst/>
              <a:gdLst>
                <a:gd name="T0" fmla="*/ 56 w 56"/>
                <a:gd name="T1" fmla="*/ 24 h 49"/>
                <a:gd name="T2" fmla="*/ 34 w 56"/>
                <a:gd name="T3" fmla="*/ 46 h 49"/>
                <a:gd name="T4" fmla="*/ 0 w 56"/>
                <a:gd name="T5" fmla="*/ 41 h 49"/>
                <a:gd name="T6" fmla="*/ 56 w 56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9">
                  <a:moveTo>
                    <a:pt x="56" y="24"/>
                  </a:moveTo>
                  <a:cubicBezTo>
                    <a:pt x="56" y="24"/>
                    <a:pt x="52" y="43"/>
                    <a:pt x="34" y="46"/>
                  </a:cubicBezTo>
                  <a:cubicBezTo>
                    <a:pt x="16" y="49"/>
                    <a:pt x="0" y="41"/>
                    <a:pt x="0" y="41"/>
                  </a:cubicBezTo>
                  <a:cubicBezTo>
                    <a:pt x="0" y="41"/>
                    <a:pt x="22" y="0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Freeform: Shape 14">
              <a:extLst>
                <a:ext uri="{FF2B5EF4-FFF2-40B4-BE49-F238E27FC236}">
                  <a16:creationId xmlns:a16="http://schemas.microsoft.com/office/drawing/2014/main" id="{EEB1AB35-E233-4F35-57F2-B34006EED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617" y="2886334"/>
              <a:ext cx="162584" cy="122674"/>
            </a:xfrm>
            <a:custGeom>
              <a:avLst/>
              <a:gdLst>
                <a:gd name="T0" fmla="*/ 56 w 56"/>
                <a:gd name="T1" fmla="*/ 38 h 52"/>
                <a:gd name="T2" fmla="*/ 25 w 56"/>
                <a:gd name="T3" fmla="*/ 44 h 52"/>
                <a:gd name="T4" fmla="*/ 0 w 56"/>
                <a:gd name="T5" fmla="*/ 22 h 52"/>
                <a:gd name="T6" fmla="*/ 56 w 56"/>
                <a:gd name="T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2">
                  <a:moveTo>
                    <a:pt x="56" y="38"/>
                  </a:moveTo>
                  <a:cubicBezTo>
                    <a:pt x="56" y="38"/>
                    <a:pt x="42" y="52"/>
                    <a:pt x="25" y="44"/>
                  </a:cubicBezTo>
                  <a:cubicBezTo>
                    <a:pt x="9" y="37"/>
                    <a:pt x="0" y="22"/>
                    <a:pt x="0" y="22"/>
                  </a:cubicBezTo>
                  <a:cubicBezTo>
                    <a:pt x="0" y="22"/>
                    <a:pt x="40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Freeform: Shape 15">
              <a:extLst>
                <a:ext uri="{FF2B5EF4-FFF2-40B4-BE49-F238E27FC236}">
                  <a16:creationId xmlns:a16="http://schemas.microsoft.com/office/drawing/2014/main" id="{7BABD482-873A-2F78-1713-5DE3CD4E6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402" y="2976294"/>
              <a:ext cx="138497" cy="96504"/>
            </a:xfrm>
            <a:custGeom>
              <a:avLst/>
              <a:gdLst>
                <a:gd name="T0" fmla="*/ 48 w 48"/>
                <a:gd name="T1" fmla="*/ 26 h 41"/>
                <a:gd name="T2" fmla="*/ 26 w 48"/>
                <a:gd name="T3" fmla="*/ 39 h 41"/>
                <a:gd name="T4" fmla="*/ 0 w 48"/>
                <a:gd name="T5" fmla="*/ 28 h 41"/>
                <a:gd name="T6" fmla="*/ 48 w 48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1">
                  <a:moveTo>
                    <a:pt x="48" y="26"/>
                  </a:moveTo>
                  <a:cubicBezTo>
                    <a:pt x="48" y="26"/>
                    <a:pt x="41" y="41"/>
                    <a:pt x="26" y="39"/>
                  </a:cubicBezTo>
                  <a:cubicBezTo>
                    <a:pt x="11" y="37"/>
                    <a:pt x="0" y="28"/>
                    <a:pt x="0" y="28"/>
                  </a:cubicBezTo>
                  <a:cubicBezTo>
                    <a:pt x="0" y="28"/>
                    <a:pt x="27" y="0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Freeform: Shape 16">
              <a:extLst>
                <a:ext uri="{FF2B5EF4-FFF2-40B4-BE49-F238E27FC236}">
                  <a16:creationId xmlns:a16="http://schemas.microsoft.com/office/drawing/2014/main" id="{C68C0287-52E1-933D-A5E0-17EB0B4C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797" y="2739126"/>
              <a:ext cx="112403" cy="98139"/>
            </a:xfrm>
            <a:custGeom>
              <a:avLst/>
              <a:gdLst>
                <a:gd name="T0" fmla="*/ 39 w 39"/>
                <a:gd name="T1" fmla="*/ 34 h 41"/>
                <a:gd name="T2" fmla="*/ 13 w 39"/>
                <a:gd name="T3" fmla="*/ 30 h 41"/>
                <a:gd name="T4" fmla="*/ 0 w 39"/>
                <a:gd name="T5" fmla="*/ 6 h 41"/>
                <a:gd name="T6" fmla="*/ 39 w 39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1">
                  <a:moveTo>
                    <a:pt x="39" y="34"/>
                  </a:moveTo>
                  <a:cubicBezTo>
                    <a:pt x="39" y="34"/>
                    <a:pt x="24" y="41"/>
                    <a:pt x="13" y="30"/>
                  </a:cubicBezTo>
                  <a:cubicBezTo>
                    <a:pt x="3" y="20"/>
                    <a:pt x="0" y="6"/>
                    <a:pt x="0" y="6"/>
                  </a:cubicBezTo>
                  <a:cubicBezTo>
                    <a:pt x="0" y="6"/>
                    <a:pt x="37" y="0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Freeform: Shape 17">
              <a:extLst>
                <a:ext uri="{FF2B5EF4-FFF2-40B4-BE49-F238E27FC236}">
                  <a16:creationId xmlns:a16="http://schemas.microsoft.com/office/drawing/2014/main" id="{04B0F4A9-7055-A346-97BF-D549AA5A2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422" y="2673699"/>
              <a:ext cx="88317" cy="75240"/>
            </a:xfrm>
            <a:custGeom>
              <a:avLst/>
              <a:gdLst>
                <a:gd name="T0" fmla="*/ 31 w 31"/>
                <a:gd name="T1" fmla="*/ 27 h 32"/>
                <a:gd name="T2" fmla="*/ 11 w 31"/>
                <a:gd name="T3" fmla="*/ 24 h 32"/>
                <a:gd name="T4" fmla="*/ 0 w 31"/>
                <a:gd name="T5" fmla="*/ 4 h 32"/>
                <a:gd name="T6" fmla="*/ 31 w 31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2">
                  <a:moveTo>
                    <a:pt x="31" y="27"/>
                  </a:moveTo>
                  <a:cubicBezTo>
                    <a:pt x="31" y="27"/>
                    <a:pt x="19" y="32"/>
                    <a:pt x="11" y="24"/>
                  </a:cubicBezTo>
                  <a:cubicBezTo>
                    <a:pt x="2" y="16"/>
                    <a:pt x="0" y="4"/>
                    <a:pt x="0" y="4"/>
                  </a:cubicBezTo>
                  <a:cubicBezTo>
                    <a:pt x="0" y="4"/>
                    <a:pt x="30" y="0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Freeform: Shape 18">
              <a:extLst>
                <a:ext uri="{FF2B5EF4-FFF2-40B4-BE49-F238E27FC236}">
                  <a16:creationId xmlns:a16="http://schemas.microsoft.com/office/drawing/2014/main" id="{8FF2FFF6-60D3-4CE6-4986-8EE748CA8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992" y="2642622"/>
              <a:ext cx="110396" cy="94868"/>
            </a:xfrm>
            <a:custGeom>
              <a:avLst/>
              <a:gdLst>
                <a:gd name="T0" fmla="*/ 32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2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2" y="36"/>
                  </a:moveTo>
                  <a:cubicBezTo>
                    <a:pt x="32" y="36"/>
                    <a:pt x="16" y="40"/>
                    <a:pt x="8" y="27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0" y="0"/>
                    <a:pt x="38" y="4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Freeform: Shape 19">
              <a:extLst>
                <a:ext uri="{FF2B5EF4-FFF2-40B4-BE49-F238E27FC236}">
                  <a16:creationId xmlns:a16="http://schemas.microsoft.com/office/drawing/2014/main" id="{D868687F-7BF0-4980-9D26-8900402A7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042" y="2523219"/>
              <a:ext cx="110396" cy="94868"/>
            </a:xfrm>
            <a:custGeom>
              <a:avLst/>
              <a:gdLst>
                <a:gd name="T0" fmla="*/ 31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1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1" y="36"/>
                  </a:moveTo>
                  <a:cubicBezTo>
                    <a:pt x="31" y="36"/>
                    <a:pt x="15" y="40"/>
                    <a:pt x="8" y="27"/>
                  </a:cubicBezTo>
                  <a:cubicBezTo>
                    <a:pt x="0" y="14"/>
                    <a:pt x="0" y="0"/>
                    <a:pt x="0" y="0"/>
                  </a:cubicBezTo>
                  <a:cubicBezTo>
                    <a:pt x="0" y="0"/>
                    <a:pt x="38" y="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Freeform: Shape 20">
              <a:extLst>
                <a:ext uri="{FF2B5EF4-FFF2-40B4-BE49-F238E27FC236}">
                  <a16:creationId xmlns:a16="http://schemas.microsoft.com/office/drawing/2014/main" id="{77B0BFAD-36B3-0F98-8D48-BB6EDCED4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130" y="2389096"/>
              <a:ext cx="124447" cy="106318"/>
            </a:xfrm>
            <a:custGeom>
              <a:avLst/>
              <a:gdLst>
                <a:gd name="T0" fmla="*/ 11 w 43"/>
                <a:gd name="T1" fmla="*/ 45 h 45"/>
                <a:gd name="T2" fmla="*/ 7 w 43"/>
                <a:gd name="T3" fmla="*/ 20 h 45"/>
                <a:gd name="T4" fmla="*/ 27 w 43"/>
                <a:gd name="T5" fmla="*/ 0 h 45"/>
                <a:gd name="T6" fmla="*/ 11 w 43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11" y="45"/>
                  </a:moveTo>
                  <a:cubicBezTo>
                    <a:pt x="11" y="45"/>
                    <a:pt x="0" y="33"/>
                    <a:pt x="7" y="20"/>
                  </a:cubicBezTo>
                  <a:cubicBezTo>
                    <a:pt x="14" y="7"/>
                    <a:pt x="27" y="0"/>
                    <a:pt x="27" y="0"/>
                  </a:cubicBezTo>
                  <a:cubicBezTo>
                    <a:pt x="27" y="0"/>
                    <a:pt x="43" y="34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Freeform: Shape 21">
              <a:extLst>
                <a:ext uri="{FF2B5EF4-FFF2-40B4-BE49-F238E27FC236}">
                  <a16:creationId xmlns:a16="http://schemas.microsoft.com/office/drawing/2014/main" id="{0648B105-960E-0D67-A4CF-4DB7A268A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657" y="2647529"/>
              <a:ext cx="102368" cy="80147"/>
            </a:xfrm>
            <a:custGeom>
              <a:avLst/>
              <a:gdLst>
                <a:gd name="T0" fmla="*/ 3 w 35"/>
                <a:gd name="T1" fmla="*/ 29 h 34"/>
                <a:gd name="T2" fmla="*/ 11 w 35"/>
                <a:gd name="T3" fmla="*/ 8 h 34"/>
                <a:gd name="T4" fmla="*/ 35 w 35"/>
                <a:gd name="T5" fmla="*/ 0 h 34"/>
                <a:gd name="T6" fmla="*/ 3 w 35"/>
                <a:gd name="T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9"/>
                  </a:moveTo>
                  <a:cubicBezTo>
                    <a:pt x="3" y="29"/>
                    <a:pt x="0" y="15"/>
                    <a:pt x="11" y="8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3" y="34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Freeform: Shape 22">
              <a:extLst>
                <a:ext uri="{FF2B5EF4-FFF2-40B4-BE49-F238E27FC236}">
                  <a16:creationId xmlns:a16="http://schemas.microsoft.com/office/drawing/2014/main" id="{4F2997BF-BA9E-82AF-93C9-51ADEFB6A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262" y="2843808"/>
              <a:ext cx="100360" cy="80147"/>
            </a:xfrm>
            <a:custGeom>
              <a:avLst/>
              <a:gdLst>
                <a:gd name="T0" fmla="*/ 3 w 35"/>
                <a:gd name="T1" fmla="*/ 28 h 34"/>
                <a:gd name="T2" fmla="*/ 11 w 35"/>
                <a:gd name="T3" fmla="*/ 7 h 34"/>
                <a:gd name="T4" fmla="*/ 35 w 35"/>
                <a:gd name="T5" fmla="*/ 0 h 34"/>
                <a:gd name="T6" fmla="*/ 3 w 35"/>
                <a:gd name="T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8"/>
                  </a:moveTo>
                  <a:cubicBezTo>
                    <a:pt x="3" y="28"/>
                    <a:pt x="0" y="14"/>
                    <a:pt x="11" y="7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2" y="34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Freeform: Shape 23">
              <a:extLst>
                <a:ext uri="{FF2B5EF4-FFF2-40B4-BE49-F238E27FC236}">
                  <a16:creationId xmlns:a16="http://schemas.microsoft.com/office/drawing/2014/main" id="{D240875B-7C96-26E5-2B8D-6C9BC6855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091" y="2855256"/>
              <a:ext cx="124447" cy="86690"/>
            </a:xfrm>
            <a:custGeom>
              <a:avLst/>
              <a:gdLst>
                <a:gd name="T0" fmla="*/ 43 w 43"/>
                <a:gd name="T1" fmla="*/ 25 h 37"/>
                <a:gd name="T2" fmla="*/ 22 w 43"/>
                <a:gd name="T3" fmla="*/ 34 h 37"/>
                <a:gd name="T4" fmla="*/ 0 w 43"/>
                <a:gd name="T5" fmla="*/ 21 h 37"/>
                <a:gd name="T6" fmla="*/ 43 w 43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7">
                  <a:moveTo>
                    <a:pt x="43" y="25"/>
                  </a:moveTo>
                  <a:cubicBezTo>
                    <a:pt x="43" y="25"/>
                    <a:pt x="35" y="37"/>
                    <a:pt x="22" y="34"/>
                  </a:cubicBezTo>
                  <a:cubicBezTo>
                    <a:pt x="9" y="31"/>
                    <a:pt x="0" y="21"/>
                    <a:pt x="0" y="21"/>
                  </a:cubicBezTo>
                  <a:cubicBezTo>
                    <a:pt x="0" y="21"/>
                    <a:pt x="27" y="0"/>
                    <a:pt x="4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Freeform: Shape 24">
              <a:extLst>
                <a:ext uri="{FF2B5EF4-FFF2-40B4-BE49-F238E27FC236}">
                  <a16:creationId xmlns:a16="http://schemas.microsoft.com/office/drawing/2014/main" id="{3506E51F-50D7-0F7D-D769-554AF44C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151" y="2537940"/>
              <a:ext cx="112403" cy="112861"/>
            </a:xfrm>
            <a:custGeom>
              <a:avLst/>
              <a:gdLst>
                <a:gd name="T0" fmla="*/ 15 w 39"/>
                <a:gd name="T1" fmla="*/ 48 h 48"/>
                <a:gd name="T2" fmla="*/ 1 w 39"/>
                <a:gd name="T3" fmla="*/ 26 h 48"/>
                <a:gd name="T4" fmla="*/ 11 w 39"/>
                <a:gd name="T5" fmla="*/ 0 h 48"/>
                <a:gd name="T6" fmla="*/ 15 w 3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15" y="48"/>
                  </a:moveTo>
                  <a:cubicBezTo>
                    <a:pt x="15" y="48"/>
                    <a:pt x="0" y="41"/>
                    <a:pt x="1" y="26"/>
                  </a:cubicBezTo>
                  <a:cubicBezTo>
                    <a:pt x="2" y="11"/>
                    <a:pt x="11" y="0"/>
                    <a:pt x="11" y="0"/>
                  </a:cubicBezTo>
                  <a:cubicBezTo>
                    <a:pt x="11" y="0"/>
                    <a:pt x="39" y="25"/>
                    <a:pt x="1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Freeform: Shape 25">
              <a:extLst>
                <a:ext uri="{FF2B5EF4-FFF2-40B4-BE49-F238E27FC236}">
                  <a16:creationId xmlns:a16="http://schemas.microsoft.com/office/drawing/2014/main" id="{5DC2358E-1D44-3E08-CD92-49C6DD431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494" y="2806186"/>
              <a:ext cx="112403" cy="93233"/>
            </a:xfrm>
            <a:custGeom>
              <a:avLst/>
              <a:gdLst>
                <a:gd name="T0" fmla="*/ 39 w 39"/>
                <a:gd name="T1" fmla="*/ 33 h 40"/>
                <a:gd name="T2" fmla="*/ 14 w 39"/>
                <a:gd name="T3" fmla="*/ 30 h 40"/>
                <a:gd name="T4" fmla="*/ 0 w 39"/>
                <a:gd name="T5" fmla="*/ 5 h 40"/>
                <a:gd name="T6" fmla="*/ 39 w 39"/>
                <a:gd name="T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33"/>
                  </a:moveTo>
                  <a:cubicBezTo>
                    <a:pt x="39" y="33"/>
                    <a:pt x="24" y="40"/>
                    <a:pt x="14" y="30"/>
                  </a:cubicBezTo>
                  <a:cubicBezTo>
                    <a:pt x="3" y="19"/>
                    <a:pt x="0" y="5"/>
                    <a:pt x="0" y="5"/>
                  </a:cubicBezTo>
                  <a:cubicBezTo>
                    <a:pt x="0" y="5"/>
                    <a:pt x="38" y="0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Freeform: Shape 26">
              <a:extLst>
                <a:ext uri="{FF2B5EF4-FFF2-40B4-BE49-F238E27FC236}">
                  <a16:creationId xmlns:a16="http://schemas.microsoft.com/office/drawing/2014/main" id="{AAF2F6CE-C996-9D63-962B-7D1A25CD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467" y="2591917"/>
              <a:ext cx="162584" cy="160294"/>
            </a:xfrm>
            <a:custGeom>
              <a:avLst/>
              <a:gdLst>
                <a:gd name="T0" fmla="*/ 25 w 56"/>
                <a:gd name="T1" fmla="*/ 68 h 68"/>
                <a:gd name="T2" fmla="*/ 1 w 56"/>
                <a:gd name="T3" fmla="*/ 40 h 68"/>
                <a:gd name="T4" fmla="*/ 11 w 56"/>
                <a:gd name="T5" fmla="*/ 0 h 68"/>
                <a:gd name="T6" fmla="*/ 25 w 56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8">
                  <a:moveTo>
                    <a:pt x="25" y="68"/>
                  </a:moveTo>
                  <a:cubicBezTo>
                    <a:pt x="25" y="68"/>
                    <a:pt x="3" y="61"/>
                    <a:pt x="1" y="40"/>
                  </a:cubicBezTo>
                  <a:cubicBezTo>
                    <a:pt x="0" y="19"/>
                    <a:pt x="11" y="0"/>
                    <a:pt x="11" y="0"/>
                  </a:cubicBezTo>
                  <a:cubicBezTo>
                    <a:pt x="11" y="0"/>
                    <a:pt x="56" y="31"/>
                    <a:pt x="2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Freeform: Shape 27">
              <a:extLst>
                <a:ext uri="{FF2B5EF4-FFF2-40B4-BE49-F238E27FC236}">
                  <a16:creationId xmlns:a16="http://schemas.microsoft.com/office/drawing/2014/main" id="{80B54062-F94A-DB7C-335B-76DE69FD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410" y="2758753"/>
              <a:ext cx="234843" cy="196278"/>
            </a:xfrm>
            <a:custGeom>
              <a:avLst/>
              <a:gdLst>
                <a:gd name="T0" fmla="*/ 21 w 81"/>
                <a:gd name="T1" fmla="*/ 83 h 83"/>
                <a:gd name="T2" fmla="*/ 14 w 81"/>
                <a:gd name="T3" fmla="*/ 36 h 83"/>
                <a:gd name="T4" fmla="*/ 51 w 81"/>
                <a:gd name="T5" fmla="*/ 0 h 83"/>
                <a:gd name="T6" fmla="*/ 21 w 8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3">
                  <a:moveTo>
                    <a:pt x="21" y="83"/>
                  </a:moveTo>
                  <a:cubicBezTo>
                    <a:pt x="21" y="83"/>
                    <a:pt x="0" y="60"/>
                    <a:pt x="14" y="36"/>
                  </a:cubicBezTo>
                  <a:cubicBezTo>
                    <a:pt x="27" y="12"/>
                    <a:pt x="51" y="0"/>
                    <a:pt x="51" y="0"/>
                  </a:cubicBezTo>
                  <a:cubicBezTo>
                    <a:pt x="51" y="0"/>
                    <a:pt x="81" y="65"/>
                    <a:pt x="2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Freeform: Shape 28">
              <a:extLst>
                <a:ext uri="{FF2B5EF4-FFF2-40B4-BE49-F238E27FC236}">
                  <a16:creationId xmlns:a16="http://schemas.microsoft.com/office/drawing/2014/main" id="{FDBC3039-F304-A0DB-AA56-7E4098F29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044" y="2850349"/>
              <a:ext cx="150541" cy="121038"/>
            </a:xfrm>
            <a:custGeom>
              <a:avLst/>
              <a:gdLst>
                <a:gd name="T0" fmla="*/ 10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0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0" y="51"/>
                  </a:moveTo>
                  <a:cubicBezTo>
                    <a:pt x="10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Freeform: Shape 29">
              <a:extLst>
                <a:ext uri="{FF2B5EF4-FFF2-40B4-BE49-F238E27FC236}">
                  <a16:creationId xmlns:a16="http://schemas.microsoft.com/office/drawing/2014/main" id="{5125B3BB-6862-8058-D548-DE590300D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606" y="2855256"/>
              <a:ext cx="150541" cy="121038"/>
            </a:xfrm>
            <a:custGeom>
              <a:avLst/>
              <a:gdLst>
                <a:gd name="T0" fmla="*/ 0 w 52"/>
                <a:gd name="T1" fmla="*/ 33 h 51"/>
                <a:gd name="T2" fmla="*/ 17 w 52"/>
                <a:gd name="T3" fmla="*/ 7 h 51"/>
                <a:gd name="T4" fmla="*/ 52 w 52"/>
                <a:gd name="T5" fmla="*/ 5 h 51"/>
                <a:gd name="T6" fmla="*/ 0 w 52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0" y="33"/>
                  </a:moveTo>
                  <a:cubicBezTo>
                    <a:pt x="0" y="33"/>
                    <a:pt x="0" y="13"/>
                    <a:pt x="17" y="7"/>
                  </a:cubicBezTo>
                  <a:cubicBezTo>
                    <a:pt x="35" y="0"/>
                    <a:pt x="52" y="5"/>
                    <a:pt x="52" y="5"/>
                  </a:cubicBezTo>
                  <a:cubicBezTo>
                    <a:pt x="52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Freeform: Shape 30">
              <a:extLst>
                <a:ext uri="{FF2B5EF4-FFF2-40B4-BE49-F238E27FC236}">
                  <a16:creationId xmlns:a16="http://schemas.microsoft.com/office/drawing/2014/main" id="{DEC8C22E-9934-6C4B-AD5F-988DC23D1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542" y="2758753"/>
              <a:ext cx="154555" cy="119403"/>
            </a:xfrm>
            <a:custGeom>
              <a:avLst/>
              <a:gdLst>
                <a:gd name="T0" fmla="*/ 0 w 53"/>
                <a:gd name="T1" fmla="*/ 33 h 51"/>
                <a:gd name="T2" fmla="*/ 18 w 53"/>
                <a:gd name="T3" fmla="*/ 6 h 51"/>
                <a:gd name="T4" fmla="*/ 53 w 53"/>
                <a:gd name="T5" fmla="*/ 5 h 51"/>
                <a:gd name="T6" fmla="*/ 0 w 53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cubicBezTo>
                    <a:pt x="0" y="33"/>
                    <a:pt x="0" y="12"/>
                    <a:pt x="18" y="6"/>
                  </a:cubicBezTo>
                  <a:cubicBezTo>
                    <a:pt x="35" y="0"/>
                    <a:pt x="53" y="5"/>
                    <a:pt x="53" y="5"/>
                  </a:cubicBezTo>
                  <a:cubicBezTo>
                    <a:pt x="53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Freeform: Shape 31">
              <a:extLst>
                <a:ext uri="{FF2B5EF4-FFF2-40B4-BE49-F238E27FC236}">
                  <a16:creationId xmlns:a16="http://schemas.microsoft.com/office/drawing/2014/main" id="{265395F2-36B4-6189-4CE0-600DB2461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095" y="2683513"/>
              <a:ext cx="150541" cy="117767"/>
            </a:xfrm>
            <a:custGeom>
              <a:avLst/>
              <a:gdLst>
                <a:gd name="T0" fmla="*/ 11 w 52"/>
                <a:gd name="T1" fmla="*/ 50 h 50"/>
                <a:gd name="T2" fmla="*/ 12 w 52"/>
                <a:gd name="T3" fmla="*/ 19 h 50"/>
                <a:gd name="T4" fmla="*/ 42 w 52"/>
                <a:gd name="T5" fmla="*/ 0 h 50"/>
                <a:gd name="T6" fmla="*/ 11 w 5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11" y="50"/>
                  </a:moveTo>
                  <a:cubicBezTo>
                    <a:pt x="11" y="50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Freeform: Shape 32">
              <a:extLst>
                <a:ext uri="{FF2B5EF4-FFF2-40B4-BE49-F238E27FC236}">
                  <a16:creationId xmlns:a16="http://schemas.microsoft.com/office/drawing/2014/main" id="{6E7031B8-AF30-0D27-1301-6A8DF1640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7980" y="2559204"/>
              <a:ext cx="150541" cy="119403"/>
            </a:xfrm>
            <a:custGeom>
              <a:avLst/>
              <a:gdLst>
                <a:gd name="T0" fmla="*/ 11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1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1" y="51"/>
                  </a:moveTo>
                  <a:cubicBezTo>
                    <a:pt x="11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Freeform: Shape 33">
              <a:extLst>
                <a:ext uri="{FF2B5EF4-FFF2-40B4-BE49-F238E27FC236}">
                  <a16:creationId xmlns:a16="http://schemas.microsoft.com/office/drawing/2014/main" id="{7DA227EE-265A-F33D-EE1F-7DBD9A70A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476" y="2457794"/>
              <a:ext cx="146526" cy="119403"/>
            </a:xfrm>
            <a:custGeom>
              <a:avLst/>
              <a:gdLst>
                <a:gd name="T0" fmla="*/ 10 w 51"/>
                <a:gd name="T1" fmla="*/ 51 h 51"/>
                <a:gd name="T2" fmla="*/ 11 w 51"/>
                <a:gd name="T3" fmla="*/ 19 h 51"/>
                <a:gd name="T4" fmla="*/ 41 w 51"/>
                <a:gd name="T5" fmla="*/ 0 h 51"/>
                <a:gd name="T6" fmla="*/ 10 w 51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10" y="51"/>
                  </a:moveTo>
                  <a:cubicBezTo>
                    <a:pt x="10" y="51"/>
                    <a:pt x="0" y="33"/>
                    <a:pt x="11" y="19"/>
                  </a:cubicBezTo>
                  <a:cubicBezTo>
                    <a:pt x="23" y="5"/>
                    <a:pt x="41" y="0"/>
                    <a:pt x="41" y="0"/>
                  </a:cubicBezTo>
                  <a:cubicBezTo>
                    <a:pt x="41" y="0"/>
                    <a:pt x="51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Freeform: Shape 34">
              <a:extLst>
                <a:ext uri="{FF2B5EF4-FFF2-40B4-BE49-F238E27FC236}">
                  <a16:creationId xmlns:a16="http://schemas.microsoft.com/office/drawing/2014/main" id="{A4A498E3-AD65-7668-1D43-FD66A9316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646" y="2431623"/>
              <a:ext cx="144518" cy="135759"/>
            </a:xfrm>
            <a:custGeom>
              <a:avLst/>
              <a:gdLst>
                <a:gd name="T0" fmla="*/ 25 w 50"/>
                <a:gd name="T1" fmla="*/ 58 h 58"/>
                <a:gd name="T2" fmla="*/ 3 w 50"/>
                <a:gd name="T3" fmla="*/ 35 h 58"/>
                <a:gd name="T4" fmla="*/ 9 w 50"/>
                <a:gd name="T5" fmla="*/ 0 h 58"/>
                <a:gd name="T6" fmla="*/ 25 w 50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25" y="58"/>
                  </a:moveTo>
                  <a:cubicBezTo>
                    <a:pt x="25" y="58"/>
                    <a:pt x="5" y="53"/>
                    <a:pt x="3" y="35"/>
                  </a:cubicBezTo>
                  <a:cubicBezTo>
                    <a:pt x="0" y="17"/>
                    <a:pt x="9" y="0"/>
                    <a:pt x="9" y="0"/>
                  </a:cubicBezTo>
                  <a:cubicBezTo>
                    <a:pt x="9" y="0"/>
                    <a:pt x="50" y="24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Freeform: Shape 35">
              <a:extLst>
                <a:ext uri="{FF2B5EF4-FFF2-40B4-BE49-F238E27FC236}">
                  <a16:creationId xmlns:a16="http://schemas.microsoft.com/office/drawing/2014/main" id="{523D56C2-CC6B-DB75-688D-12FD9D055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182" y="3067891"/>
              <a:ext cx="166598" cy="114496"/>
            </a:xfrm>
            <a:custGeom>
              <a:avLst/>
              <a:gdLst>
                <a:gd name="T0" fmla="*/ 0 w 58"/>
                <a:gd name="T1" fmla="*/ 19 h 49"/>
                <a:gd name="T2" fmla="*/ 25 w 58"/>
                <a:gd name="T3" fmla="*/ 0 h 49"/>
                <a:gd name="T4" fmla="*/ 58 w 58"/>
                <a:gd name="T5" fmla="*/ 10 h 49"/>
                <a:gd name="T6" fmla="*/ 0 w 58"/>
                <a:gd name="T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9">
                  <a:moveTo>
                    <a:pt x="0" y="19"/>
                  </a:moveTo>
                  <a:cubicBezTo>
                    <a:pt x="0" y="19"/>
                    <a:pt x="7" y="0"/>
                    <a:pt x="25" y="0"/>
                  </a:cubicBezTo>
                  <a:cubicBezTo>
                    <a:pt x="43" y="0"/>
                    <a:pt x="58" y="10"/>
                    <a:pt x="58" y="10"/>
                  </a:cubicBezTo>
                  <a:cubicBezTo>
                    <a:pt x="58" y="10"/>
                    <a:pt x="29" y="4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Freeform: Shape 36">
              <a:extLst>
                <a:ext uri="{FF2B5EF4-FFF2-40B4-BE49-F238E27FC236}">
                  <a16:creationId xmlns:a16="http://schemas.microsoft.com/office/drawing/2014/main" id="{2242E7BD-5FDB-AF74-9B30-B6BF630C4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274" y="2973023"/>
              <a:ext cx="152548" cy="116132"/>
            </a:xfrm>
            <a:custGeom>
              <a:avLst/>
              <a:gdLst>
                <a:gd name="T0" fmla="*/ 0 w 53"/>
                <a:gd name="T1" fmla="*/ 20 h 49"/>
                <a:gd name="T2" fmla="*/ 23 w 53"/>
                <a:gd name="T3" fmla="*/ 0 h 49"/>
                <a:gd name="T4" fmla="*/ 53 w 53"/>
                <a:gd name="T5" fmla="*/ 11 h 49"/>
                <a:gd name="T6" fmla="*/ 0 w 53"/>
                <a:gd name="T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">
                  <a:moveTo>
                    <a:pt x="0" y="20"/>
                  </a:moveTo>
                  <a:cubicBezTo>
                    <a:pt x="0" y="20"/>
                    <a:pt x="7" y="1"/>
                    <a:pt x="23" y="0"/>
                  </a:cubicBezTo>
                  <a:cubicBezTo>
                    <a:pt x="39" y="0"/>
                    <a:pt x="53" y="11"/>
                    <a:pt x="53" y="11"/>
                  </a:cubicBezTo>
                  <a:cubicBezTo>
                    <a:pt x="53" y="11"/>
                    <a:pt x="26" y="4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Freeform: Shape 37">
              <a:extLst>
                <a:ext uri="{FF2B5EF4-FFF2-40B4-BE49-F238E27FC236}">
                  <a16:creationId xmlns:a16="http://schemas.microsoft.com/office/drawing/2014/main" id="{C9CCD9BF-DA78-15EE-8484-EB558A1DA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981" y="2937039"/>
              <a:ext cx="130469" cy="104682"/>
            </a:xfrm>
            <a:custGeom>
              <a:avLst/>
              <a:gdLst>
                <a:gd name="T0" fmla="*/ 0 w 45"/>
                <a:gd name="T1" fmla="*/ 15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5"/>
                  </a:moveTo>
                  <a:cubicBezTo>
                    <a:pt x="0" y="15"/>
                    <a:pt x="10" y="0"/>
                    <a:pt x="23" y="4"/>
                  </a:cubicBezTo>
                  <a:cubicBezTo>
                    <a:pt x="37" y="8"/>
                    <a:pt x="45" y="19"/>
                    <a:pt x="45" y="19"/>
                  </a:cubicBezTo>
                  <a:cubicBezTo>
                    <a:pt x="45" y="19"/>
                    <a:pt x="15" y="4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Freeform: Shape 38">
              <a:extLst>
                <a:ext uri="{FF2B5EF4-FFF2-40B4-BE49-F238E27FC236}">
                  <a16:creationId xmlns:a16="http://schemas.microsoft.com/office/drawing/2014/main" id="{F2564B62-64F7-1F4D-0949-EB87D0B58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916" y="3022093"/>
              <a:ext cx="130469" cy="104682"/>
            </a:xfrm>
            <a:custGeom>
              <a:avLst/>
              <a:gdLst>
                <a:gd name="T0" fmla="*/ 0 w 45"/>
                <a:gd name="T1" fmla="*/ 14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4"/>
                  </a:moveTo>
                  <a:cubicBezTo>
                    <a:pt x="0" y="14"/>
                    <a:pt x="10" y="0"/>
                    <a:pt x="23" y="4"/>
                  </a:cubicBezTo>
                  <a:cubicBezTo>
                    <a:pt x="37" y="7"/>
                    <a:pt x="45" y="19"/>
                    <a:pt x="45" y="19"/>
                  </a:cubicBezTo>
                  <a:cubicBezTo>
                    <a:pt x="45" y="19"/>
                    <a:pt x="15" y="4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2" name="Group 260">
            <a:extLst>
              <a:ext uri="{FF2B5EF4-FFF2-40B4-BE49-F238E27FC236}">
                <a16:creationId xmlns:a16="http://schemas.microsoft.com/office/drawing/2014/main" id="{59C9B9D7-6462-CE5D-35B7-002070D55D58}"/>
              </a:ext>
            </a:extLst>
          </p:cNvPr>
          <p:cNvGrpSpPr/>
          <p:nvPr/>
        </p:nvGrpSpPr>
        <p:grpSpPr>
          <a:xfrm>
            <a:off x="4316232" y="3886299"/>
            <a:ext cx="2721445" cy="1740823"/>
            <a:chOff x="2977744" y="1751833"/>
            <a:chExt cx="1322776" cy="846138"/>
          </a:xfrm>
          <a:solidFill>
            <a:srgbClr val="FAD004"/>
          </a:solidFill>
        </p:grpSpPr>
        <p:sp>
          <p:nvSpPr>
            <p:cNvPr id="253" name="Freeform: Shape 40">
              <a:extLst>
                <a:ext uri="{FF2B5EF4-FFF2-40B4-BE49-F238E27FC236}">
                  <a16:creationId xmlns:a16="http://schemas.microsoft.com/office/drawing/2014/main" id="{5870D645-E3A3-4014-208B-11C271A29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8988" y="2059187"/>
              <a:ext cx="289003" cy="430097"/>
            </a:xfrm>
            <a:custGeom>
              <a:avLst/>
              <a:gdLst>
                <a:gd name="T0" fmla="*/ 130 w 164"/>
                <a:gd name="T1" fmla="*/ 299 h 299"/>
                <a:gd name="T2" fmla="*/ 123 w 164"/>
                <a:gd name="T3" fmla="*/ 132 h 299"/>
                <a:gd name="T4" fmla="*/ 161 w 164"/>
                <a:gd name="T5" fmla="*/ 47 h 299"/>
                <a:gd name="T6" fmla="*/ 143 w 164"/>
                <a:gd name="T7" fmla="*/ 51 h 299"/>
                <a:gd name="T8" fmla="*/ 108 w 164"/>
                <a:gd name="T9" fmla="*/ 75 h 299"/>
                <a:gd name="T10" fmla="*/ 80 w 164"/>
                <a:gd name="T11" fmla="*/ 6 h 299"/>
                <a:gd name="T12" fmla="*/ 77 w 164"/>
                <a:gd name="T13" fmla="*/ 51 h 299"/>
                <a:gd name="T14" fmla="*/ 48 w 164"/>
                <a:gd name="T15" fmla="*/ 33 h 299"/>
                <a:gd name="T16" fmla="*/ 27 w 164"/>
                <a:gd name="T17" fmla="*/ 16 h 299"/>
                <a:gd name="T18" fmla="*/ 52 w 164"/>
                <a:gd name="T19" fmla="*/ 74 h 299"/>
                <a:gd name="T20" fmla="*/ 10 w 164"/>
                <a:gd name="T21" fmla="*/ 35 h 299"/>
                <a:gd name="T22" fmla="*/ 9 w 164"/>
                <a:gd name="T23" fmla="*/ 53 h 299"/>
                <a:gd name="T24" fmla="*/ 43 w 164"/>
                <a:gd name="T25" fmla="*/ 93 h 299"/>
                <a:gd name="T26" fmla="*/ 10 w 164"/>
                <a:gd name="T27" fmla="*/ 75 h 299"/>
                <a:gd name="T28" fmla="*/ 20 w 164"/>
                <a:gd name="T29" fmla="*/ 97 h 299"/>
                <a:gd name="T30" fmla="*/ 71 w 164"/>
                <a:gd name="T31" fmla="*/ 161 h 299"/>
                <a:gd name="T32" fmla="*/ 62 w 164"/>
                <a:gd name="T3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99">
                  <a:moveTo>
                    <a:pt x="130" y="299"/>
                  </a:moveTo>
                  <a:cubicBezTo>
                    <a:pt x="130" y="299"/>
                    <a:pt x="107" y="195"/>
                    <a:pt x="123" y="132"/>
                  </a:cubicBezTo>
                  <a:cubicBezTo>
                    <a:pt x="139" y="70"/>
                    <a:pt x="164" y="57"/>
                    <a:pt x="161" y="47"/>
                  </a:cubicBezTo>
                  <a:cubicBezTo>
                    <a:pt x="159" y="38"/>
                    <a:pt x="147" y="42"/>
                    <a:pt x="143" y="51"/>
                  </a:cubicBezTo>
                  <a:cubicBezTo>
                    <a:pt x="139" y="60"/>
                    <a:pt x="123" y="78"/>
                    <a:pt x="108" y="75"/>
                  </a:cubicBezTo>
                  <a:cubicBezTo>
                    <a:pt x="94" y="72"/>
                    <a:pt x="91" y="12"/>
                    <a:pt x="80" y="6"/>
                  </a:cubicBezTo>
                  <a:cubicBezTo>
                    <a:pt x="70" y="0"/>
                    <a:pt x="73" y="27"/>
                    <a:pt x="77" y="51"/>
                  </a:cubicBezTo>
                  <a:cubicBezTo>
                    <a:pt x="81" y="75"/>
                    <a:pt x="60" y="62"/>
                    <a:pt x="48" y="33"/>
                  </a:cubicBezTo>
                  <a:cubicBezTo>
                    <a:pt x="36" y="4"/>
                    <a:pt x="28" y="12"/>
                    <a:pt x="27" y="16"/>
                  </a:cubicBezTo>
                  <a:cubicBezTo>
                    <a:pt x="25" y="20"/>
                    <a:pt x="54" y="72"/>
                    <a:pt x="52" y="74"/>
                  </a:cubicBezTo>
                  <a:cubicBezTo>
                    <a:pt x="49" y="77"/>
                    <a:pt x="13" y="34"/>
                    <a:pt x="10" y="35"/>
                  </a:cubicBezTo>
                  <a:cubicBezTo>
                    <a:pt x="6" y="36"/>
                    <a:pt x="0" y="39"/>
                    <a:pt x="9" y="53"/>
                  </a:cubicBezTo>
                  <a:cubicBezTo>
                    <a:pt x="17" y="66"/>
                    <a:pt x="44" y="89"/>
                    <a:pt x="43" y="93"/>
                  </a:cubicBezTo>
                  <a:cubicBezTo>
                    <a:pt x="41" y="97"/>
                    <a:pt x="18" y="76"/>
                    <a:pt x="10" y="75"/>
                  </a:cubicBezTo>
                  <a:cubicBezTo>
                    <a:pt x="2" y="75"/>
                    <a:pt x="5" y="86"/>
                    <a:pt x="20" y="97"/>
                  </a:cubicBezTo>
                  <a:cubicBezTo>
                    <a:pt x="34" y="108"/>
                    <a:pt x="71" y="121"/>
                    <a:pt x="71" y="161"/>
                  </a:cubicBezTo>
                  <a:cubicBezTo>
                    <a:pt x="72" y="201"/>
                    <a:pt x="62" y="299"/>
                    <a:pt x="62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Freeform: Shape 41">
              <a:extLst>
                <a:ext uri="{FF2B5EF4-FFF2-40B4-BE49-F238E27FC236}">
                  <a16:creationId xmlns:a16="http://schemas.microsoft.com/office/drawing/2014/main" id="{CBA147F5-8E02-E9EC-D801-A0E68F7C2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238" y="1925468"/>
              <a:ext cx="128582" cy="124738"/>
            </a:xfrm>
            <a:custGeom>
              <a:avLst/>
              <a:gdLst>
                <a:gd name="T0" fmla="*/ 32 w 73"/>
                <a:gd name="T1" fmla="*/ 87 h 87"/>
                <a:gd name="T2" fmla="*/ 1 w 73"/>
                <a:gd name="T3" fmla="*/ 50 h 87"/>
                <a:gd name="T4" fmla="*/ 14 w 73"/>
                <a:gd name="T5" fmla="*/ 0 h 87"/>
                <a:gd name="T6" fmla="*/ 32 w 7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7">
                  <a:moveTo>
                    <a:pt x="32" y="87"/>
                  </a:moveTo>
                  <a:cubicBezTo>
                    <a:pt x="32" y="87"/>
                    <a:pt x="3" y="78"/>
                    <a:pt x="1" y="50"/>
                  </a:cubicBezTo>
                  <a:cubicBezTo>
                    <a:pt x="0" y="23"/>
                    <a:pt x="14" y="0"/>
                    <a:pt x="14" y="0"/>
                  </a:cubicBezTo>
                  <a:cubicBezTo>
                    <a:pt x="14" y="0"/>
                    <a:pt x="73" y="39"/>
                    <a:pt x="3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Freeform: Shape 42">
              <a:extLst>
                <a:ext uri="{FF2B5EF4-FFF2-40B4-BE49-F238E27FC236}">
                  <a16:creationId xmlns:a16="http://schemas.microsoft.com/office/drawing/2014/main" id="{12DF457E-B180-DAC0-06FC-5FF95ED69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8373" y="1970374"/>
              <a:ext cx="102865" cy="87816"/>
            </a:xfrm>
            <a:custGeom>
              <a:avLst/>
              <a:gdLst>
                <a:gd name="T0" fmla="*/ 38 w 58"/>
                <a:gd name="T1" fmla="*/ 61 h 61"/>
                <a:gd name="T2" fmla="*/ 7 w 58"/>
                <a:gd name="T3" fmla="*/ 41 h 61"/>
                <a:gd name="T4" fmla="*/ 5 w 58"/>
                <a:gd name="T5" fmla="*/ 0 h 61"/>
                <a:gd name="T6" fmla="*/ 38 w 5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1">
                  <a:moveTo>
                    <a:pt x="38" y="61"/>
                  </a:moveTo>
                  <a:cubicBezTo>
                    <a:pt x="38" y="61"/>
                    <a:pt x="14" y="61"/>
                    <a:pt x="7" y="41"/>
                  </a:cubicBezTo>
                  <a:cubicBezTo>
                    <a:pt x="0" y="20"/>
                    <a:pt x="5" y="0"/>
                    <a:pt x="5" y="0"/>
                  </a:cubicBezTo>
                  <a:cubicBezTo>
                    <a:pt x="5" y="0"/>
                    <a:pt x="58" y="17"/>
                    <a:pt x="3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Freeform: Shape 43">
              <a:extLst>
                <a:ext uri="{FF2B5EF4-FFF2-40B4-BE49-F238E27FC236}">
                  <a16:creationId xmlns:a16="http://schemas.microsoft.com/office/drawing/2014/main" id="{4AE02851-CE8F-D475-3BFA-03E626FD3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735" y="1879565"/>
              <a:ext cx="108989" cy="97795"/>
            </a:xfrm>
            <a:custGeom>
              <a:avLst/>
              <a:gdLst>
                <a:gd name="T0" fmla="*/ 17 w 62"/>
                <a:gd name="T1" fmla="*/ 68 h 68"/>
                <a:gd name="T2" fmla="*/ 9 w 62"/>
                <a:gd name="T3" fmla="*/ 31 h 68"/>
                <a:gd name="T4" fmla="*/ 36 w 62"/>
                <a:gd name="T5" fmla="*/ 0 h 68"/>
                <a:gd name="T6" fmla="*/ 17 w 6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8">
                  <a:moveTo>
                    <a:pt x="17" y="68"/>
                  </a:moveTo>
                  <a:cubicBezTo>
                    <a:pt x="17" y="68"/>
                    <a:pt x="0" y="51"/>
                    <a:pt x="9" y="31"/>
                  </a:cubicBezTo>
                  <a:cubicBezTo>
                    <a:pt x="18" y="11"/>
                    <a:pt x="36" y="0"/>
                    <a:pt x="36" y="0"/>
                  </a:cubicBezTo>
                  <a:cubicBezTo>
                    <a:pt x="36" y="0"/>
                    <a:pt x="62" y="50"/>
                    <a:pt x="1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Freeform: Shape 44">
              <a:extLst>
                <a:ext uri="{FF2B5EF4-FFF2-40B4-BE49-F238E27FC236}">
                  <a16:creationId xmlns:a16="http://schemas.microsoft.com/office/drawing/2014/main" id="{CB91A03B-B8F8-8EB1-1C20-5C945918A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737" y="2045217"/>
              <a:ext cx="80823" cy="66860"/>
            </a:xfrm>
            <a:custGeom>
              <a:avLst/>
              <a:gdLst>
                <a:gd name="T0" fmla="*/ 42 w 46"/>
                <a:gd name="T1" fmla="*/ 41 h 47"/>
                <a:gd name="T2" fmla="*/ 12 w 46"/>
                <a:gd name="T3" fmla="*/ 32 h 47"/>
                <a:gd name="T4" fmla="*/ 0 w 46"/>
                <a:gd name="T5" fmla="*/ 0 h 47"/>
                <a:gd name="T6" fmla="*/ 42 w 46"/>
                <a:gd name="T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2" y="41"/>
                  </a:moveTo>
                  <a:cubicBezTo>
                    <a:pt x="42" y="41"/>
                    <a:pt x="23" y="47"/>
                    <a:pt x="12" y="32"/>
                  </a:cubicBezTo>
                  <a:cubicBezTo>
                    <a:pt x="1" y="18"/>
                    <a:pt x="0" y="0"/>
                    <a:pt x="0" y="0"/>
                  </a:cubicBezTo>
                  <a:cubicBezTo>
                    <a:pt x="0" y="0"/>
                    <a:pt x="46" y="1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Freeform: Shape 45">
              <a:extLst>
                <a:ext uri="{FF2B5EF4-FFF2-40B4-BE49-F238E27FC236}">
                  <a16:creationId xmlns:a16="http://schemas.microsoft.com/office/drawing/2014/main" id="{5BD34778-4AF2-0103-1DD5-BC742EF84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470" y="2112076"/>
              <a:ext cx="99192" cy="73845"/>
            </a:xfrm>
            <a:custGeom>
              <a:avLst/>
              <a:gdLst>
                <a:gd name="T0" fmla="*/ 56 w 56"/>
                <a:gd name="T1" fmla="*/ 38 h 51"/>
                <a:gd name="T2" fmla="*/ 25 w 56"/>
                <a:gd name="T3" fmla="*/ 44 h 51"/>
                <a:gd name="T4" fmla="*/ 0 w 56"/>
                <a:gd name="T5" fmla="*/ 20 h 51"/>
                <a:gd name="T6" fmla="*/ 56 w 56"/>
                <a:gd name="T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56" y="38"/>
                  </a:moveTo>
                  <a:cubicBezTo>
                    <a:pt x="56" y="38"/>
                    <a:pt x="42" y="51"/>
                    <a:pt x="25" y="44"/>
                  </a:cubicBezTo>
                  <a:cubicBezTo>
                    <a:pt x="9" y="36"/>
                    <a:pt x="0" y="20"/>
                    <a:pt x="0" y="20"/>
                  </a:cubicBezTo>
                  <a:cubicBezTo>
                    <a:pt x="0" y="20"/>
                    <a:pt x="42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Freeform: Shape 46">
              <a:extLst>
                <a:ext uri="{FF2B5EF4-FFF2-40B4-BE49-F238E27FC236}">
                  <a16:creationId xmlns:a16="http://schemas.microsoft.com/office/drawing/2014/main" id="{7B0B8CB0-6112-06F0-6ED5-700853D44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288" y="2179933"/>
              <a:ext cx="97967" cy="68856"/>
            </a:xfrm>
            <a:custGeom>
              <a:avLst/>
              <a:gdLst>
                <a:gd name="T0" fmla="*/ 55 w 55"/>
                <a:gd name="T1" fmla="*/ 21 h 48"/>
                <a:gd name="T2" fmla="*/ 34 w 55"/>
                <a:gd name="T3" fmla="*/ 44 h 48"/>
                <a:gd name="T4" fmla="*/ 0 w 55"/>
                <a:gd name="T5" fmla="*/ 41 h 48"/>
                <a:gd name="T6" fmla="*/ 55 w 55"/>
                <a:gd name="T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8">
                  <a:moveTo>
                    <a:pt x="55" y="21"/>
                  </a:moveTo>
                  <a:cubicBezTo>
                    <a:pt x="55" y="21"/>
                    <a:pt x="52" y="41"/>
                    <a:pt x="34" y="44"/>
                  </a:cubicBezTo>
                  <a:cubicBezTo>
                    <a:pt x="17" y="48"/>
                    <a:pt x="0" y="41"/>
                    <a:pt x="0" y="41"/>
                  </a:cubicBezTo>
                  <a:cubicBezTo>
                    <a:pt x="0" y="41"/>
                    <a:pt x="20" y="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Freeform: Shape 47">
              <a:extLst>
                <a:ext uri="{FF2B5EF4-FFF2-40B4-BE49-F238E27FC236}">
                  <a16:creationId xmlns:a16="http://schemas.microsoft.com/office/drawing/2014/main" id="{294BD45C-3E19-F197-DD17-ACA4A646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567" y="2155984"/>
              <a:ext cx="99192" cy="69853"/>
            </a:xfrm>
            <a:custGeom>
              <a:avLst/>
              <a:gdLst>
                <a:gd name="T0" fmla="*/ 56 w 56"/>
                <a:gd name="T1" fmla="*/ 24 h 49"/>
                <a:gd name="T2" fmla="*/ 34 w 56"/>
                <a:gd name="T3" fmla="*/ 46 h 49"/>
                <a:gd name="T4" fmla="*/ 0 w 56"/>
                <a:gd name="T5" fmla="*/ 41 h 49"/>
                <a:gd name="T6" fmla="*/ 56 w 56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9">
                  <a:moveTo>
                    <a:pt x="56" y="24"/>
                  </a:moveTo>
                  <a:cubicBezTo>
                    <a:pt x="56" y="24"/>
                    <a:pt x="52" y="43"/>
                    <a:pt x="34" y="46"/>
                  </a:cubicBezTo>
                  <a:cubicBezTo>
                    <a:pt x="16" y="49"/>
                    <a:pt x="0" y="41"/>
                    <a:pt x="0" y="41"/>
                  </a:cubicBezTo>
                  <a:cubicBezTo>
                    <a:pt x="0" y="41"/>
                    <a:pt x="22" y="0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Freeform: Shape 48">
              <a:extLst>
                <a:ext uri="{FF2B5EF4-FFF2-40B4-BE49-F238E27FC236}">
                  <a16:creationId xmlns:a16="http://schemas.microsoft.com/office/drawing/2014/main" id="{B1893B7A-6351-EB3D-17D5-9DFE45EE0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139" y="2055196"/>
              <a:ext cx="99192" cy="74843"/>
            </a:xfrm>
            <a:custGeom>
              <a:avLst/>
              <a:gdLst>
                <a:gd name="T0" fmla="*/ 56 w 56"/>
                <a:gd name="T1" fmla="*/ 38 h 52"/>
                <a:gd name="T2" fmla="*/ 25 w 56"/>
                <a:gd name="T3" fmla="*/ 44 h 52"/>
                <a:gd name="T4" fmla="*/ 0 w 56"/>
                <a:gd name="T5" fmla="*/ 22 h 52"/>
                <a:gd name="T6" fmla="*/ 56 w 56"/>
                <a:gd name="T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2">
                  <a:moveTo>
                    <a:pt x="56" y="38"/>
                  </a:moveTo>
                  <a:cubicBezTo>
                    <a:pt x="56" y="38"/>
                    <a:pt x="42" y="52"/>
                    <a:pt x="25" y="44"/>
                  </a:cubicBezTo>
                  <a:cubicBezTo>
                    <a:pt x="9" y="37"/>
                    <a:pt x="0" y="22"/>
                    <a:pt x="0" y="22"/>
                  </a:cubicBezTo>
                  <a:cubicBezTo>
                    <a:pt x="0" y="22"/>
                    <a:pt x="40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Freeform: Shape 49">
              <a:extLst>
                <a:ext uri="{FF2B5EF4-FFF2-40B4-BE49-F238E27FC236}">
                  <a16:creationId xmlns:a16="http://schemas.microsoft.com/office/drawing/2014/main" id="{187F80D6-EFEE-79FD-94CD-460E23DB1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402" y="2110080"/>
              <a:ext cx="84497" cy="58877"/>
            </a:xfrm>
            <a:custGeom>
              <a:avLst/>
              <a:gdLst>
                <a:gd name="T0" fmla="*/ 48 w 48"/>
                <a:gd name="T1" fmla="*/ 26 h 41"/>
                <a:gd name="T2" fmla="*/ 26 w 48"/>
                <a:gd name="T3" fmla="*/ 39 h 41"/>
                <a:gd name="T4" fmla="*/ 0 w 48"/>
                <a:gd name="T5" fmla="*/ 28 h 41"/>
                <a:gd name="T6" fmla="*/ 48 w 48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1">
                  <a:moveTo>
                    <a:pt x="48" y="26"/>
                  </a:moveTo>
                  <a:cubicBezTo>
                    <a:pt x="48" y="26"/>
                    <a:pt x="41" y="41"/>
                    <a:pt x="26" y="39"/>
                  </a:cubicBezTo>
                  <a:cubicBezTo>
                    <a:pt x="11" y="37"/>
                    <a:pt x="0" y="28"/>
                    <a:pt x="0" y="28"/>
                  </a:cubicBezTo>
                  <a:cubicBezTo>
                    <a:pt x="0" y="28"/>
                    <a:pt x="27" y="0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Freeform: Shape 50">
              <a:extLst>
                <a:ext uri="{FF2B5EF4-FFF2-40B4-BE49-F238E27FC236}">
                  <a16:creationId xmlns:a16="http://schemas.microsoft.com/office/drawing/2014/main" id="{53635AF8-F1EE-2D63-9F6F-095D18CF2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754" y="1965384"/>
              <a:ext cx="68577" cy="59874"/>
            </a:xfrm>
            <a:custGeom>
              <a:avLst/>
              <a:gdLst>
                <a:gd name="T0" fmla="*/ 39 w 39"/>
                <a:gd name="T1" fmla="*/ 34 h 41"/>
                <a:gd name="T2" fmla="*/ 13 w 39"/>
                <a:gd name="T3" fmla="*/ 30 h 41"/>
                <a:gd name="T4" fmla="*/ 0 w 39"/>
                <a:gd name="T5" fmla="*/ 6 h 41"/>
                <a:gd name="T6" fmla="*/ 39 w 39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1">
                  <a:moveTo>
                    <a:pt x="39" y="34"/>
                  </a:moveTo>
                  <a:cubicBezTo>
                    <a:pt x="39" y="34"/>
                    <a:pt x="24" y="41"/>
                    <a:pt x="13" y="30"/>
                  </a:cubicBezTo>
                  <a:cubicBezTo>
                    <a:pt x="3" y="20"/>
                    <a:pt x="0" y="6"/>
                    <a:pt x="0" y="6"/>
                  </a:cubicBezTo>
                  <a:cubicBezTo>
                    <a:pt x="0" y="6"/>
                    <a:pt x="37" y="0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Freeform: Shape 51">
              <a:extLst>
                <a:ext uri="{FF2B5EF4-FFF2-40B4-BE49-F238E27FC236}">
                  <a16:creationId xmlns:a16="http://schemas.microsoft.com/office/drawing/2014/main" id="{B7C8A1AB-8A10-4A78-8E9C-DF475941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075" y="1925468"/>
              <a:ext cx="53882" cy="45904"/>
            </a:xfrm>
            <a:custGeom>
              <a:avLst/>
              <a:gdLst>
                <a:gd name="T0" fmla="*/ 31 w 31"/>
                <a:gd name="T1" fmla="*/ 27 h 32"/>
                <a:gd name="T2" fmla="*/ 11 w 31"/>
                <a:gd name="T3" fmla="*/ 24 h 32"/>
                <a:gd name="T4" fmla="*/ 0 w 31"/>
                <a:gd name="T5" fmla="*/ 4 h 32"/>
                <a:gd name="T6" fmla="*/ 31 w 31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2">
                  <a:moveTo>
                    <a:pt x="31" y="27"/>
                  </a:moveTo>
                  <a:cubicBezTo>
                    <a:pt x="31" y="27"/>
                    <a:pt x="19" y="32"/>
                    <a:pt x="11" y="24"/>
                  </a:cubicBezTo>
                  <a:cubicBezTo>
                    <a:pt x="2" y="16"/>
                    <a:pt x="0" y="4"/>
                    <a:pt x="0" y="4"/>
                  </a:cubicBezTo>
                  <a:cubicBezTo>
                    <a:pt x="0" y="4"/>
                    <a:pt x="30" y="0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Freeform: Shape 52">
              <a:extLst>
                <a:ext uri="{FF2B5EF4-FFF2-40B4-BE49-F238E27FC236}">
                  <a16:creationId xmlns:a16="http://schemas.microsoft.com/office/drawing/2014/main" id="{78C21B91-4D78-9AF3-91A0-4FFB67084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818" y="1906508"/>
              <a:ext cx="67353" cy="57878"/>
            </a:xfrm>
            <a:custGeom>
              <a:avLst/>
              <a:gdLst>
                <a:gd name="T0" fmla="*/ 32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2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2" y="36"/>
                  </a:moveTo>
                  <a:cubicBezTo>
                    <a:pt x="32" y="36"/>
                    <a:pt x="16" y="40"/>
                    <a:pt x="8" y="27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0" y="0"/>
                    <a:pt x="38" y="4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Freeform: Shape 53">
              <a:extLst>
                <a:ext uri="{FF2B5EF4-FFF2-40B4-BE49-F238E27FC236}">
                  <a16:creationId xmlns:a16="http://schemas.microsoft.com/office/drawing/2014/main" id="{0A78BEC1-B65D-DB18-7137-C49134013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9390" y="1833661"/>
              <a:ext cx="67353" cy="57878"/>
            </a:xfrm>
            <a:custGeom>
              <a:avLst/>
              <a:gdLst>
                <a:gd name="T0" fmla="*/ 31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1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1" y="36"/>
                  </a:moveTo>
                  <a:cubicBezTo>
                    <a:pt x="31" y="36"/>
                    <a:pt x="15" y="40"/>
                    <a:pt x="8" y="27"/>
                  </a:cubicBezTo>
                  <a:cubicBezTo>
                    <a:pt x="0" y="14"/>
                    <a:pt x="0" y="0"/>
                    <a:pt x="0" y="0"/>
                  </a:cubicBezTo>
                  <a:cubicBezTo>
                    <a:pt x="0" y="0"/>
                    <a:pt x="38" y="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Freeform: Shape 54">
              <a:extLst>
                <a:ext uri="{FF2B5EF4-FFF2-40B4-BE49-F238E27FC236}">
                  <a16:creationId xmlns:a16="http://schemas.microsoft.com/office/drawing/2014/main" id="{B8373694-FCF3-ED53-5285-04B376635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303" y="1751833"/>
              <a:ext cx="75924" cy="64864"/>
            </a:xfrm>
            <a:custGeom>
              <a:avLst/>
              <a:gdLst>
                <a:gd name="T0" fmla="*/ 11 w 43"/>
                <a:gd name="T1" fmla="*/ 45 h 45"/>
                <a:gd name="T2" fmla="*/ 7 w 43"/>
                <a:gd name="T3" fmla="*/ 20 h 45"/>
                <a:gd name="T4" fmla="*/ 27 w 43"/>
                <a:gd name="T5" fmla="*/ 0 h 45"/>
                <a:gd name="T6" fmla="*/ 11 w 43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11" y="45"/>
                  </a:moveTo>
                  <a:cubicBezTo>
                    <a:pt x="11" y="45"/>
                    <a:pt x="0" y="33"/>
                    <a:pt x="7" y="20"/>
                  </a:cubicBezTo>
                  <a:cubicBezTo>
                    <a:pt x="14" y="7"/>
                    <a:pt x="27" y="0"/>
                    <a:pt x="27" y="0"/>
                  </a:cubicBezTo>
                  <a:cubicBezTo>
                    <a:pt x="27" y="0"/>
                    <a:pt x="43" y="34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Freeform: Shape 55">
              <a:extLst>
                <a:ext uri="{FF2B5EF4-FFF2-40B4-BE49-F238E27FC236}">
                  <a16:creationId xmlns:a16="http://schemas.microsoft.com/office/drawing/2014/main" id="{DF40ACF4-7093-52B4-8900-55AF19CF7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3915" y="1909502"/>
              <a:ext cx="62454" cy="48898"/>
            </a:xfrm>
            <a:custGeom>
              <a:avLst/>
              <a:gdLst>
                <a:gd name="T0" fmla="*/ 3 w 35"/>
                <a:gd name="T1" fmla="*/ 29 h 34"/>
                <a:gd name="T2" fmla="*/ 11 w 35"/>
                <a:gd name="T3" fmla="*/ 8 h 34"/>
                <a:gd name="T4" fmla="*/ 35 w 35"/>
                <a:gd name="T5" fmla="*/ 0 h 34"/>
                <a:gd name="T6" fmla="*/ 3 w 35"/>
                <a:gd name="T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9"/>
                  </a:moveTo>
                  <a:cubicBezTo>
                    <a:pt x="3" y="29"/>
                    <a:pt x="0" y="15"/>
                    <a:pt x="11" y="8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3" y="34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Freeform: Shape 56">
              <a:extLst>
                <a:ext uri="{FF2B5EF4-FFF2-40B4-BE49-F238E27FC236}">
                  <a16:creationId xmlns:a16="http://schemas.microsoft.com/office/drawing/2014/main" id="{4608D24C-4FCF-E84A-6750-06F1ED240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781" y="2029250"/>
              <a:ext cx="61229" cy="48898"/>
            </a:xfrm>
            <a:custGeom>
              <a:avLst/>
              <a:gdLst>
                <a:gd name="T0" fmla="*/ 3 w 35"/>
                <a:gd name="T1" fmla="*/ 28 h 34"/>
                <a:gd name="T2" fmla="*/ 11 w 35"/>
                <a:gd name="T3" fmla="*/ 7 h 34"/>
                <a:gd name="T4" fmla="*/ 35 w 35"/>
                <a:gd name="T5" fmla="*/ 0 h 34"/>
                <a:gd name="T6" fmla="*/ 3 w 35"/>
                <a:gd name="T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8"/>
                  </a:moveTo>
                  <a:cubicBezTo>
                    <a:pt x="3" y="28"/>
                    <a:pt x="0" y="14"/>
                    <a:pt x="11" y="7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2" y="34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Freeform: Shape 57">
              <a:extLst>
                <a:ext uri="{FF2B5EF4-FFF2-40B4-BE49-F238E27FC236}">
                  <a16:creationId xmlns:a16="http://schemas.microsoft.com/office/drawing/2014/main" id="{D1F77C41-CF3C-EE75-F89F-7EDCE9BE7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7744" y="2036235"/>
              <a:ext cx="75924" cy="52889"/>
            </a:xfrm>
            <a:custGeom>
              <a:avLst/>
              <a:gdLst>
                <a:gd name="T0" fmla="*/ 43 w 43"/>
                <a:gd name="T1" fmla="*/ 25 h 37"/>
                <a:gd name="T2" fmla="*/ 22 w 43"/>
                <a:gd name="T3" fmla="*/ 34 h 37"/>
                <a:gd name="T4" fmla="*/ 0 w 43"/>
                <a:gd name="T5" fmla="*/ 21 h 37"/>
                <a:gd name="T6" fmla="*/ 43 w 43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7">
                  <a:moveTo>
                    <a:pt x="43" y="25"/>
                  </a:moveTo>
                  <a:cubicBezTo>
                    <a:pt x="43" y="25"/>
                    <a:pt x="35" y="37"/>
                    <a:pt x="22" y="34"/>
                  </a:cubicBezTo>
                  <a:cubicBezTo>
                    <a:pt x="9" y="31"/>
                    <a:pt x="0" y="21"/>
                    <a:pt x="0" y="21"/>
                  </a:cubicBezTo>
                  <a:cubicBezTo>
                    <a:pt x="0" y="21"/>
                    <a:pt x="27" y="0"/>
                    <a:pt x="4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Freeform: Shape 58">
              <a:extLst>
                <a:ext uri="{FF2B5EF4-FFF2-40B4-BE49-F238E27FC236}">
                  <a16:creationId xmlns:a16="http://schemas.microsoft.com/office/drawing/2014/main" id="{23AFFC6D-1B83-319C-C702-D845E8B30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976" y="1842642"/>
              <a:ext cx="68577" cy="68856"/>
            </a:xfrm>
            <a:custGeom>
              <a:avLst/>
              <a:gdLst>
                <a:gd name="T0" fmla="*/ 15 w 39"/>
                <a:gd name="T1" fmla="*/ 48 h 48"/>
                <a:gd name="T2" fmla="*/ 1 w 39"/>
                <a:gd name="T3" fmla="*/ 26 h 48"/>
                <a:gd name="T4" fmla="*/ 11 w 39"/>
                <a:gd name="T5" fmla="*/ 0 h 48"/>
                <a:gd name="T6" fmla="*/ 15 w 3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15" y="48"/>
                  </a:moveTo>
                  <a:cubicBezTo>
                    <a:pt x="15" y="48"/>
                    <a:pt x="0" y="41"/>
                    <a:pt x="1" y="26"/>
                  </a:cubicBezTo>
                  <a:cubicBezTo>
                    <a:pt x="2" y="11"/>
                    <a:pt x="11" y="0"/>
                    <a:pt x="11" y="0"/>
                  </a:cubicBezTo>
                  <a:cubicBezTo>
                    <a:pt x="11" y="0"/>
                    <a:pt x="39" y="25"/>
                    <a:pt x="1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Freeform: Shape 59">
              <a:extLst>
                <a:ext uri="{FF2B5EF4-FFF2-40B4-BE49-F238E27FC236}">
                  <a16:creationId xmlns:a16="http://schemas.microsoft.com/office/drawing/2014/main" id="{F3012401-2742-B761-CEA9-015DE0010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321" y="2006298"/>
              <a:ext cx="68577" cy="56881"/>
            </a:xfrm>
            <a:custGeom>
              <a:avLst/>
              <a:gdLst>
                <a:gd name="T0" fmla="*/ 39 w 39"/>
                <a:gd name="T1" fmla="*/ 33 h 40"/>
                <a:gd name="T2" fmla="*/ 14 w 39"/>
                <a:gd name="T3" fmla="*/ 30 h 40"/>
                <a:gd name="T4" fmla="*/ 0 w 39"/>
                <a:gd name="T5" fmla="*/ 5 h 40"/>
                <a:gd name="T6" fmla="*/ 39 w 39"/>
                <a:gd name="T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33"/>
                  </a:moveTo>
                  <a:cubicBezTo>
                    <a:pt x="39" y="33"/>
                    <a:pt x="24" y="40"/>
                    <a:pt x="14" y="30"/>
                  </a:cubicBezTo>
                  <a:cubicBezTo>
                    <a:pt x="3" y="19"/>
                    <a:pt x="0" y="5"/>
                    <a:pt x="0" y="5"/>
                  </a:cubicBezTo>
                  <a:cubicBezTo>
                    <a:pt x="0" y="5"/>
                    <a:pt x="38" y="0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Freeform: Shape 60">
              <a:extLst>
                <a:ext uri="{FF2B5EF4-FFF2-40B4-BE49-F238E27FC236}">
                  <a16:creationId xmlns:a16="http://schemas.microsoft.com/office/drawing/2014/main" id="{48950192-5AB4-48BE-3691-460C3FCC2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641" y="1875573"/>
              <a:ext cx="99192" cy="97795"/>
            </a:xfrm>
            <a:custGeom>
              <a:avLst/>
              <a:gdLst>
                <a:gd name="T0" fmla="*/ 25 w 56"/>
                <a:gd name="T1" fmla="*/ 68 h 68"/>
                <a:gd name="T2" fmla="*/ 1 w 56"/>
                <a:gd name="T3" fmla="*/ 40 h 68"/>
                <a:gd name="T4" fmla="*/ 11 w 56"/>
                <a:gd name="T5" fmla="*/ 0 h 68"/>
                <a:gd name="T6" fmla="*/ 25 w 56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8">
                  <a:moveTo>
                    <a:pt x="25" y="68"/>
                  </a:moveTo>
                  <a:cubicBezTo>
                    <a:pt x="25" y="68"/>
                    <a:pt x="3" y="61"/>
                    <a:pt x="1" y="40"/>
                  </a:cubicBezTo>
                  <a:cubicBezTo>
                    <a:pt x="0" y="19"/>
                    <a:pt x="11" y="0"/>
                    <a:pt x="11" y="0"/>
                  </a:cubicBezTo>
                  <a:cubicBezTo>
                    <a:pt x="11" y="0"/>
                    <a:pt x="56" y="31"/>
                    <a:pt x="2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Freeform: Shape 61">
              <a:extLst>
                <a:ext uri="{FF2B5EF4-FFF2-40B4-BE49-F238E27FC236}">
                  <a16:creationId xmlns:a16="http://schemas.microsoft.com/office/drawing/2014/main" id="{696303CD-B10B-EC4D-0760-BA626E9B6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061" y="1977359"/>
              <a:ext cx="143277" cy="119748"/>
            </a:xfrm>
            <a:custGeom>
              <a:avLst/>
              <a:gdLst>
                <a:gd name="T0" fmla="*/ 21 w 81"/>
                <a:gd name="T1" fmla="*/ 83 h 83"/>
                <a:gd name="T2" fmla="*/ 14 w 81"/>
                <a:gd name="T3" fmla="*/ 36 h 83"/>
                <a:gd name="T4" fmla="*/ 51 w 81"/>
                <a:gd name="T5" fmla="*/ 0 h 83"/>
                <a:gd name="T6" fmla="*/ 21 w 8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3">
                  <a:moveTo>
                    <a:pt x="21" y="83"/>
                  </a:moveTo>
                  <a:cubicBezTo>
                    <a:pt x="21" y="83"/>
                    <a:pt x="0" y="60"/>
                    <a:pt x="14" y="36"/>
                  </a:cubicBezTo>
                  <a:cubicBezTo>
                    <a:pt x="27" y="12"/>
                    <a:pt x="51" y="0"/>
                    <a:pt x="51" y="0"/>
                  </a:cubicBezTo>
                  <a:cubicBezTo>
                    <a:pt x="51" y="0"/>
                    <a:pt x="81" y="65"/>
                    <a:pt x="2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Freeform: Shape 62">
              <a:extLst>
                <a:ext uri="{FF2B5EF4-FFF2-40B4-BE49-F238E27FC236}">
                  <a16:creationId xmlns:a16="http://schemas.microsoft.com/office/drawing/2014/main" id="{D62375C0-611F-FCB4-6A42-A864C102B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25" y="2033242"/>
              <a:ext cx="91844" cy="73845"/>
            </a:xfrm>
            <a:custGeom>
              <a:avLst/>
              <a:gdLst>
                <a:gd name="T0" fmla="*/ 10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0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0" y="51"/>
                  </a:moveTo>
                  <a:cubicBezTo>
                    <a:pt x="10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Freeform: Shape 63">
              <a:extLst>
                <a:ext uri="{FF2B5EF4-FFF2-40B4-BE49-F238E27FC236}">
                  <a16:creationId xmlns:a16="http://schemas.microsoft.com/office/drawing/2014/main" id="{0C261C13-B05C-A427-DAE6-1084055A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343" y="2036235"/>
              <a:ext cx="91844" cy="73845"/>
            </a:xfrm>
            <a:custGeom>
              <a:avLst/>
              <a:gdLst>
                <a:gd name="T0" fmla="*/ 0 w 52"/>
                <a:gd name="T1" fmla="*/ 33 h 51"/>
                <a:gd name="T2" fmla="*/ 17 w 52"/>
                <a:gd name="T3" fmla="*/ 7 h 51"/>
                <a:gd name="T4" fmla="*/ 52 w 52"/>
                <a:gd name="T5" fmla="*/ 5 h 51"/>
                <a:gd name="T6" fmla="*/ 0 w 52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0" y="33"/>
                  </a:moveTo>
                  <a:cubicBezTo>
                    <a:pt x="0" y="33"/>
                    <a:pt x="0" y="13"/>
                    <a:pt x="17" y="7"/>
                  </a:cubicBezTo>
                  <a:cubicBezTo>
                    <a:pt x="35" y="0"/>
                    <a:pt x="52" y="5"/>
                    <a:pt x="52" y="5"/>
                  </a:cubicBezTo>
                  <a:cubicBezTo>
                    <a:pt x="52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Freeform: Shape 64">
              <a:extLst>
                <a:ext uri="{FF2B5EF4-FFF2-40B4-BE49-F238E27FC236}">
                  <a16:creationId xmlns:a16="http://schemas.microsoft.com/office/drawing/2014/main" id="{87980777-019E-ACB8-26DA-EE4EF117F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322" y="1977359"/>
              <a:ext cx="94294" cy="72847"/>
            </a:xfrm>
            <a:custGeom>
              <a:avLst/>
              <a:gdLst>
                <a:gd name="T0" fmla="*/ 0 w 53"/>
                <a:gd name="T1" fmla="*/ 33 h 51"/>
                <a:gd name="T2" fmla="*/ 18 w 53"/>
                <a:gd name="T3" fmla="*/ 6 h 51"/>
                <a:gd name="T4" fmla="*/ 53 w 53"/>
                <a:gd name="T5" fmla="*/ 5 h 51"/>
                <a:gd name="T6" fmla="*/ 0 w 53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cubicBezTo>
                    <a:pt x="0" y="33"/>
                    <a:pt x="0" y="12"/>
                    <a:pt x="18" y="6"/>
                  </a:cubicBezTo>
                  <a:cubicBezTo>
                    <a:pt x="35" y="0"/>
                    <a:pt x="53" y="5"/>
                    <a:pt x="53" y="5"/>
                  </a:cubicBezTo>
                  <a:cubicBezTo>
                    <a:pt x="53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Freeform: Shape 65">
              <a:extLst>
                <a:ext uri="{FF2B5EF4-FFF2-40B4-BE49-F238E27FC236}">
                  <a16:creationId xmlns:a16="http://schemas.microsoft.com/office/drawing/2014/main" id="{C55B85E2-AD53-A3FF-A477-5D95566EA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8397" y="1931456"/>
              <a:ext cx="91844" cy="71849"/>
            </a:xfrm>
            <a:custGeom>
              <a:avLst/>
              <a:gdLst>
                <a:gd name="T0" fmla="*/ 11 w 52"/>
                <a:gd name="T1" fmla="*/ 50 h 50"/>
                <a:gd name="T2" fmla="*/ 12 w 52"/>
                <a:gd name="T3" fmla="*/ 19 h 50"/>
                <a:gd name="T4" fmla="*/ 42 w 52"/>
                <a:gd name="T5" fmla="*/ 0 h 50"/>
                <a:gd name="T6" fmla="*/ 11 w 5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11" y="50"/>
                  </a:moveTo>
                  <a:cubicBezTo>
                    <a:pt x="11" y="50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Freeform: Shape 66">
              <a:extLst>
                <a:ext uri="{FF2B5EF4-FFF2-40B4-BE49-F238E27FC236}">
                  <a16:creationId xmlns:a16="http://schemas.microsoft.com/office/drawing/2014/main" id="{679966CD-73D9-A1BA-8B3F-FC8298DE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804" y="1855615"/>
              <a:ext cx="91844" cy="72847"/>
            </a:xfrm>
            <a:custGeom>
              <a:avLst/>
              <a:gdLst>
                <a:gd name="T0" fmla="*/ 11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1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1" y="51"/>
                  </a:moveTo>
                  <a:cubicBezTo>
                    <a:pt x="11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Freeform: Shape 67">
              <a:extLst>
                <a:ext uri="{FF2B5EF4-FFF2-40B4-BE49-F238E27FC236}">
                  <a16:creationId xmlns:a16="http://schemas.microsoft.com/office/drawing/2014/main" id="{DFC27B60-0626-C3D6-7695-7D8961C91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083" y="1793745"/>
              <a:ext cx="89395" cy="72847"/>
            </a:xfrm>
            <a:custGeom>
              <a:avLst/>
              <a:gdLst>
                <a:gd name="T0" fmla="*/ 10 w 51"/>
                <a:gd name="T1" fmla="*/ 51 h 51"/>
                <a:gd name="T2" fmla="*/ 11 w 51"/>
                <a:gd name="T3" fmla="*/ 19 h 51"/>
                <a:gd name="T4" fmla="*/ 41 w 51"/>
                <a:gd name="T5" fmla="*/ 0 h 51"/>
                <a:gd name="T6" fmla="*/ 10 w 51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10" y="51"/>
                  </a:moveTo>
                  <a:cubicBezTo>
                    <a:pt x="10" y="51"/>
                    <a:pt x="0" y="33"/>
                    <a:pt x="11" y="19"/>
                  </a:cubicBezTo>
                  <a:cubicBezTo>
                    <a:pt x="23" y="5"/>
                    <a:pt x="41" y="0"/>
                    <a:pt x="41" y="0"/>
                  </a:cubicBezTo>
                  <a:cubicBezTo>
                    <a:pt x="41" y="0"/>
                    <a:pt x="51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Freeform: Shape 68">
              <a:extLst>
                <a:ext uri="{FF2B5EF4-FFF2-40B4-BE49-F238E27FC236}">
                  <a16:creationId xmlns:a16="http://schemas.microsoft.com/office/drawing/2014/main" id="{774F3080-2382-761C-F155-FDEBD8D4A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255" y="1777778"/>
              <a:ext cx="88170" cy="82826"/>
            </a:xfrm>
            <a:custGeom>
              <a:avLst/>
              <a:gdLst>
                <a:gd name="T0" fmla="*/ 25 w 50"/>
                <a:gd name="T1" fmla="*/ 58 h 58"/>
                <a:gd name="T2" fmla="*/ 3 w 50"/>
                <a:gd name="T3" fmla="*/ 35 h 58"/>
                <a:gd name="T4" fmla="*/ 9 w 50"/>
                <a:gd name="T5" fmla="*/ 0 h 58"/>
                <a:gd name="T6" fmla="*/ 25 w 50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25" y="58"/>
                  </a:moveTo>
                  <a:cubicBezTo>
                    <a:pt x="25" y="58"/>
                    <a:pt x="5" y="53"/>
                    <a:pt x="3" y="35"/>
                  </a:cubicBezTo>
                  <a:cubicBezTo>
                    <a:pt x="0" y="17"/>
                    <a:pt x="9" y="0"/>
                    <a:pt x="9" y="0"/>
                  </a:cubicBezTo>
                  <a:cubicBezTo>
                    <a:pt x="9" y="0"/>
                    <a:pt x="50" y="24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Freeform: Shape 69">
              <a:extLst>
                <a:ext uri="{FF2B5EF4-FFF2-40B4-BE49-F238E27FC236}">
                  <a16:creationId xmlns:a16="http://schemas.microsoft.com/office/drawing/2014/main" id="{7B5A14EA-4560-3919-19DC-B6D36ADAB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092" y="2165963"/>
              <a:ext cx="101641" cy="69853"/>
            </a:xfrm>
            <a:custGeom>
              <a:avLst/>
              <a:gdLst>
                <a:gd name="T0" fmla="*/ 0 w 58"/>
                <a:gd name="T1" fmla="*/ 19 h 49"/>
                <a:gd name="T2" fmla="*/ 25 w 58"/>
                <a:gd name="T3" fmla="*/ 0 h 49"/>
                <a:gd name="T4" fmla="*/ 58 w 58"/>
                <a:gd name="T5" fmla="*/ 10 h 49"/>
                <a:gd name="T6" fmla="*/ 0 w 58"/>
                <a:gd name="T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9">
                  <a:moveTo>
                    <a:pt x="0" y="19"/>
                  </a:moveTo>
                  <a:cubicBezTo>
                    <a:pt x="0" y="19"/>
                    <a:pt x="7" y="0"/>
                    <a:pt x="25" y="0"/>
                  </a:cubicBezTo>
                  <a:cubicBezTo>
                    <a:pt x="43" y="0"/>
                    <a:pt x="58" y="10"/>
                    <a:pt x="58" y="10"/>
                  </a:cubicBezTo>
                  <a:cubicBezTo>
                    <a:pt x="58" y="10"/>
                    <a:pt x="29" y="4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Freeform: Shape 70">
              <a:extLst>
                <a:ext uri="{FF2B5EF4-FFF2-40B4-BE49-F238E27FC236}">
                  <a16:creationId xmlns:a16="http://schemas.microsoft.com/office/drawing/2014/main" id="{47502BC2-1A07-8E6F-974E-F8E1FAE9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012" y="2108084"/>
              <a:ext cx="93069" cy="70851"/>
            </a:xfrm>
            <a:custGeom>
              <a:avLst/>
              <a:gdLst>
                <a:gd name="T0" fmla="*/ 0 w 53"/>
                <a:gd name="T1" fmla="*/ 20 h 49"/>
                <a:gd name="T2" fmla="*/ 23 w 53"/>
                <a:gd name="T3" fmla="*/ 0 h 49"/>
                <a:gd name="T4" fmla="*/ 53 w 53"/>
                <a:gd name="T5" fmla="*/ 11 h 49"/>
                <a:gd name="T6" fmla="*/ 0 w 53"/>
                <a:gd name="T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">
                  <a:moveTo>
                    <a:pt x="0" y="20"/>
                  </a:moveTo>
                  <a:cubicBezTo>
                    <a:pt x="0" y="20"/>
                    <a:pt x="7" y="1"/>
                    <a:pt x="23" y="0"/>
                  </a:cubicBezTo>
                  <a:cubicBezTo>
                    <a:pt x="39" y="0"/>
                    <a:pt x="53" y="11"/>
                    <a:pt x="53" y="11"/>
                  </a:cubicBezTo>
                  <a:cubicBezTo>
                    <a:pt x="53" y="11"/>
                    <a:pt x="26" y="4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Freeform: Shape 71">
              <a:extLst>
                <a:ext uri="{FF2B5EF4-FFF2-40B4-BE49-F238E27FC236}">
                  <a16:creationId xmlns:a16="http://schemas.microsoft.com/office/drawing/2014/main" id="{AB865FBD-B217-06B8-37D5-D043B1DAD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021" y="2086130"/>
              <a:ext cx="79599" cy="63866"/>
            </a:xfrm>
            <a:custGeom>
              <a:avLst/>
              <a:gdLst>
                <a:gd name="T0" fmla="*/ 0 w 45"/>
                <a:gd name="T1" fmla="*/ 15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5"/>
                  </a:moveTo>
                  <a:cubicBezTo>
                    <a:pt x="0" y="15"/>
                    <a:pt x="10" y="0"/>
                    <a:pt x="23" y="4"/>
                  </a:cubicBezTo>
                  <a:cubicBezTo>
                    <a:pt x="37" y="8"/>
                    <a:pt x="45" y="19"/>
                    <a:pt x="45" y="19"/>
                  </a:cubicBezTo>
                  <a:cubicBezTo>
                    <a:pt x="45" y="19"/>
                    <a:pt x="15" y="4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Freeform: Shape 72">
              <a:extLst>
                <a:ext uri="{FF2B5EF4-FFF2-40B4-BE49-F238E27FC236}">
                  <a16:creationId xmlns:a16="http://schemas.microsoft.com/office/drawing/2014/main" id="{3B7A2D2F-1C6A-8CD2-4240-9053CA64C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8000" y="2138021"/>
              <a:ext cx="79599" cy="63866"/>
            </a:xfrm>
            <a:custGeom>
              <a:avLst/>
              <a:gdLst>
                <a:gd name="T0" fmla="*/ 0 w 45"/>
                <a:gd name="T1" fmla="*/ 14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4"/>
                  </a:moveTo>
                  <a:cubicBezTo>
                    <a:pt x="0" y="14"/>
                    <a:pt x="10" y="0"/>
                    <a:pt x="23" y="4"/>
                  </a:cubicBezTo>
                  <a:cubicBezTo>
                    <a:pt x="37" y="7"/>
                    <a:pt x="45" y="19"/>
                    <a:pt x="45" y="19"/>
                  </a:cubicBezTo>
                  <a:cubicBezTo>
                    <a:pt x="45" y="19"/>
                    <a:pt x="15" y="4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Freeform: Shape 74">
              <a:extLst>
                <a:ext uri="{FF2B5EF4-FFF2-40B4-BE49-F238E27FC236}">
                  <a16:creationId xmlns:a16="http://schemas.microsoft.com/office/drawing/2014/main" id="{28E16DD6-968B-468A-6741-F3CED43A5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357" y="2266946"/>
              <a:ext cx="222432" cy="331025"/>
            </a:xfrm>
            <a:custGeom>
              <a:avLst/>
              <a:gdLst>
                <a:gd name="T0" fmla="*/ 130 w 164"/>
                <a:gd name="T1" fmla="*/ 299 h 299"/>
                <a:gd name="T2" fmla="*/ 123 w 164"/>
                <a:gd name="T3" fmla="*/ 132 h 299"/>
                <a:gd name="T4" fmla="*/ 161 w 164"/>
                <a:gd name="T5" fmla="*/ 47 h 299"/>
                <a:gd name="T6" fmla="*/ 143 w 164"/>
                <a:gd name="T7" fmla="*/ 51 h 299"/>
                <a:gd name="T8" fmla="*/ 108 w 164"/>
                <a:gd name="T9" fmla="*/ 75 h 299"/>
                <a:gd name="T10" fmla="*/ 80 w 164"/>
                <a:gd name="T11" fmla="*/ 6 h 299"/>
                <a:gd name="T12" fmla="*/ 77 w 164"/>
                <a:gd name="T13" fmla="*/ 51 h 299"/>
                <a:gd name="T14" fmla="*/ 48 w 164"/>
                <a:gd name="T15" fmla="*/ 33 h 299"/>
                <a:gd name="T16" fmla="*/ 27 w 164"/>
                <a:gd name="T17" fmla="*/ 16 h 299"/>
                <a:gd name="T18" fmla="*/ 52 w 164"/>
                <a:gd name="T19" fmla="*/ 74 h 299"/>
                <a:gd name="T20" fmla="*/ 10 w 164"/>
                <a:gd name="T21" fmla="*/ 35 h 299"/>
                <a:gd name="T22" fmla="*/ 9 w 164"/>
                <a:gd name="T23" fmla="*/ 53 h 299"/>
                <a:gd name="T24" fmla="*/ 43 w 164"/>
                <a:gd name="T25" fmla="*/ 93 h 299"/>
                <a:gd name="T26" fmla="*/ 10 w 164"/>
                <a:gd name="T27" fmla="*/ 75 h 299"/>
                <a:gd name="T28" fmla="*/ 20 w 164"/>
                <a:gd name="T29" fmla="*/ 97 h 299"/>
                <a:gd name="T30" fmla="*/ 71 w 164"/>
                <a:gd name="T31" fmla="*/ 161 h 299"/>
                <a:gd name="T32" fmla="*/ 62 w 164"/>
                <a:gd name="T3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99">
                  <a:moveTo>
                    <a:pt x="130" y="299"/>
                  </a:moveTo>
                  <a:cubicBezTo>
                    <a:pt x="130" y="299"/>
                    <a:pt x="107" y="195"/>
                    <a:pt x="123" y="132"/>
                  </a:cubicBezTo>
                  <a:cubicBezTo>
                    <a:pt x="139" y="70"/>
                    <a:pt x="164" y="57"/>
                    <a:pt x="161" y="47"/>
                  </a:cubicBezTo>
                  <a:cubicBezTo>
                    <a:pt x="159" y="38"/>
                    <a:pt x="147" y="42"/>
                    <a:pt x="143" y="51"/>
                  </a:cubicBezTo>
                  <a:cubicBezTo>
                    <a:pt x="139" y="60"/>
                    <a:pt x="123" y="78"/>
                    <a:pt x="108" y="75"/>
                  </a:cubicBezTo>
                  <a:cubicBezTo>
                    <a:pt x="94" y="72"/>
                    <a:pt x="91" y="12"/>
                    <a:pt x="80" y="6"/>
                  </a:cubicBezTo>
                  <a:cubicBezTo>
                    <a:pt x="70" y="0"/>
                    <a:pt x="73" y="27"/>
                    <a:pt x="77" y="51"/>
                  </a:cubicBezTo>
                  <a:cubicBezTo>
                    <a:pt x="81" y="75"/>
                    <a:pt x="60" y="62"/>
                    <a:pt x="48" y="33"/>
                  </a:cubicBezTo>
                  <a:cubicBezTo>
                    <a:pt x="36" y="4"/>
                    <a:pt x="28" y="12"/>
                    <a:pt x="27" y="16"/>
                  </a:cubicBezTo>
                  <a:cubicBezTo>
                    <a:pt x="25" y="20"/>
                    <a:pt x="54" y="72"/>
                    <a:pt x="52" y="74"/>
                  </a:cubicBezTo>
                  <a:cubicBezTo>
                    <a:pt x="49" y="77"/>
                    <a:pt x="13" y="34"/>
                    <a:pt x="10" y="35"/>
                  </a:cubicBezTo>
                  <a:cubicBezTo>
                    <a:pt x="6" y="36"/>
                    <a:pt x="0" y="39"/>
                    <a:pt x="9" y="53"/>
                  </a:cubicBezTo>
                  <a:cubicBezTo>
                    <a:pt x="17" y="66"/>
                    <a:pt x="44" y="89"/>
                    <a:pt x="43" y="93"/>
                  </a:cubicBezTo>
                  <a:cubicBezTo>
                    <a:pt x="41" y="97"/>
                    <a:pt x="18" y="76"/>
                    <a:pt x="10" y="75"/>
                  </a:cubicBezTo>
                  <a:cubicBezTo>
                    <a:pt x="2" y="75"/>
                    <a:pt x="5" y="86"/>
                    <a:pt x="20" y="97"/>
                  </a:cubicBezTo>
                  <a:cubicBezTo>
                    <a:pt x="34" y="108"/>
                    <a:pt x="71" y="121"/>
                    <a:pt x="71" y="161"/>
                  </a:cubicBezTo>
                  <a:cubicBezTo>
                    <a:pt x="72" y="201"/>
                    <a:pt x="62" y="299"/>
                    <a:pt x="62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Freeform: Shape 75">
              <a:extLst>
                <a:ext uri="{FF2B5EF4-FFF2-40B4-BE49-F238E27FC236}">
                  <a16:creationId xmlns:a16="http://schemas.microsoft.com/office/drawing/2014/main" id="{DF2A4073-BB1C-4812-FBF7-FA0B19B14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965" y="2164029"/>
              <a:ext cx="98963" cy="96005"/>
            </a:xfrm>
            <a:custGeom>
              <a:avLst/>
              <a:gdLst>
                <a:gd name="T0" fmla="*/ 32 w 73"/>
                <a:gd name="T1" fmla="*/ 87 h 87"/>
                <a:gd name="T2" fmla="*/ 1 w 73"/>
                <a:gd name="T3" fmla="*/ 50 h 87"/>
                <a:gd name="T4" fmla="*/ 14 w 73"/>
                <a:gd name="T5" fmla="*/ 0 h 87"/>
                <a:gd name="T6" fmla="*/ 32 w 7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7">
                  <a:moveTo>
                    <a:pt x="32" y="87"/>
                  </a:moveTo>
                  <a:cubicBezTo>
                    <a:pt x="32" y="87"/>
                    <a:pt x="3" y="78"/>
                    <a:pt x="1" y="50"/>
                  </a:cubicBezTo>
                  <a:cubicBezTo>
                    <a:pt x="0" y="23"/>
                    <a:pt x="14" y="0"/>
                    <a:pt x="14" y="0"/>
                  </a:cubicBezTo>
                  <a:cubicBezTo>
                    <a:pt x="14" y="0"/>
                    <a:pt x="73" y="39"/>
                    <a:pt x="3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Freeform: Shape 76">
              <a:extLst>
                <a:ext uri="{FF2B5EF4-FFF2-40B4-BE49-F238E27FC236}">
                  <a16:creationId xmlns:a16="http://schemas.microsoft.com/office/drawing/2014/main" id="{96603B7F-4C01-F8BB-FC51-36D0CA018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794" y="2198590"/>
              <a:ext cx="79171" cy="67587"/>
            </a:xfrm>
            <a:custGeom>
              <a:avLst/>
              <a:gdLst>
                <a:gd name="T0" fmla="*/ 38 w 58"/>
                <a:gd name="T1" fmla="*/ 61 h 61"/>
                <a:gd name="T2" fmla="*/ 7 w 58"/>
                <a:gd name="T3" fmla="*/ 41 h 61"/>
                <a:gd name="T4" fmla="*/ 5 w 58"/>
                <a:gd name="T5" fmla="*/ 0 h 61"/>
                <a:gd name="T6" fmla="*/ 38 w 5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1">
                  <a:moveTo>
                    <a:pt x="38" y="61"/>
                  </a:moveTo>
                  <a:cubicBezTo>
                    <a:pt x="38" y="61"/>
                    <a:pt x="14" y="61"/>
                    <a:pt x="7" y="41"/>
                  </a:cubicBezTo>
                  <a:cubicBezTo>
                    <a:pt x="0" y="20"/>
                    <a:pt x="5" y="0"/>
                    <a:pt x="5" y="0"/>
                  </a:cubicBezTo>
                  <a:cubicBezTo>
                    <a:pt x="5" y="0"/>
                    <a:pt x="58" y="17"/>
                    <a:pt x="3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Freeform: Shape 77">
              <a:extLst>
                <a:ext uri="{FF2B5EF4-FFF2-40B4-BE49-F238E27FC236}">
                  <a16:creationId xmlns:a16="http://schemas.microsoft.com/office/drawing/2014/main" id="{570076D7-5452-67AD-59D7-F4955CA4F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998" y="2128699"/>
              <a:ext cx="83883" cy="75268"/>
            </a:xfrm>
            <a:custGeom>
              <a:avLst/>
              <a:gdLst>
                <a:gd name="T0" fmla="*/ 17 w 62"/>
                <a:gd name="T1" fmla="*/ 68 h 68"/>
                <a:gd name="T2" fmla="*/ 9 w 62"/>
                <a:gd name="T3" fmla="*/ 31 h 68"/>
                <a:gd name="T4" fmla="*/ 36 w 62"/>
                <a:gd name="T5" fmla="*/ 0 h 68"/>
                <a:gd name="T6" fmla="*/ 17 w 6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8">
                  <a:moveTo>
                    <a:pt x="17" y="68"/>
                  </a:moveTo>
                  <a:cubicBezTo>
                    <a:pt x="17" y="68"/>
                    <a:pt x="0" y="51"/>
                    <a:pt x="9" y="31"/>
                  </a:cubicBezTo>
                  <a:cubicBezTo>
                    <a:pt x="18" y="11"/>
                    <a:pt x="36" y="0"/>
                    <a:pt x="36" y="0"/>
                  </a:cubicBezTo>
                  <a:cubicBezTo>
                    <a:pt x="36" y="0"/>
                    <a:pt x="62" y="50"/>
                    <a:pt x="1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Freeform: Shape 78">
              <a:extLst>
                <a:ext uri="{FF2B5EF4-FFF2-40B4-BE49-F238E27FC236}">
                  <a16:creationId xmlns:a16="http://schemas.microsoft.com/office/drawing/2014/main" id="{2DFBE272-6833-27EE-7B3E-DE862966D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749" y="2256193"/>
              <a:ext cx="62205" cy="51459"/>
            </a:xfrm>
            <a:custGeom>
              <a:avLst/>
              <a:gdLst>
                <a:gd name="T0" fmla="*/ 42 w 46"/>
                <a:gd name="T1" fmla="*/ 41 h 47"/>
                <a:gd name="T2" fmla="*/ 12 w 46"/>
                <a:gd name="T3" fmla="*/ 32 h 47"/>
                <a:gd name="T4" fmla="*/ 0 w 46"/>
                <a:gd name="T5" fmla="*/ 0 h 47"/>
                <a:gd name="T6" fmla="*/ 42 w 46"/>
                <a:gd name="T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2" y="41"/>
                  </a:moveTo>
                  <a:cubicBezTo>
                    <a:pt x="42" y="41"/>
                    <a:pt x="23" y="47"/>
                    <a:pt x="12" y="32"/>
                  </a:cubicBezTo>
                  <a:cubicBezTo>
                    <a:pt x="1" y="18"/>
                    <a:pt x="0" y="0"/>
                    <a:pt x="0" y="0"/>
                  </a:cubicBezTo>
                  <a:cubicBezTo>
                    <a:pt x="0" y="0"/>
                    <a:pt x="46" y="1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Freeform: Shape 79">
              <a:extLst>
                <a:ext uri="{FF2B5EF4-FFF2-40B4-BE49-F238E27FC236}">
                  <a16:creationId xmlns:a16="http://schemas.microsoft.com/office/drawing/2014/main" id="{7487D2E5-E8BC-60EE-C9F7-BA9070C14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842" y="2307652"/>
              <a:ext cx="76343" cy="56835"/>
            </a:xfrm>
            <a:custGeom>
              <a:avLst/>
              <a:gdLst>
                <a:gd name="T0" fmla="*/ 56 w 56"/>
                <a:gd name="T1" fmla="*/ 38 h 51"/>
                <a:gd name="T2" fmla="*/ 25 w 56"/>
                <a:gd name="T3" fmla="*/ 44 h 51"/>
                <a:gd name="T4" fmla="*/ 0 w 56"/>
                <a:gd name="T5" fmla="*/ 20 h 51"/>
                <a:gd name="T6" fmla="*/ 56 w 56"/>
                <a:gd name="T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56" y="38"/>
                  </a:moveTo>
                  <a:cubicBezTo>
                    <a:pt x="56" y="38"/>
                    <a:pt x="42" y="51"/>
                    <a:pt x="25" y="44"/>
                  </a:cubicBezTo>
                  <a:cubicBezTo>
                    <a:pt x="9" y="36"/>
                    <a:pt x="0" y="20"/>
                    <a:pt x="0" y="20"/>
                  </a:cubicBezTo>
                  <a:cubicBezTo>
                    <a:pt x="0" y="20"/>
                    <a:pt x="42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Freeform: Shape 80">
              <a:extLst>
                <a:ext uri="{FF2B5EF4-FFF2-40B4-BE49-F238E27FC236}">
                  <a16:creationId xmlns:a16="http://schemas.microsoft.com/office/drawing/2014/main" id="{10D1A1EA-5742-D447-2A90-D08EBFD45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5864" y="2359878"/>
              <a:ext cx="75401" cy="52995"/>
            </a:xfrm>
            <a:custGeom>
              <a:avLst/>
              <a:gdLst>
                <a:gd name="T0" fmla="*/ 55 w 55"/>
                <a:gd name="T1" fmla="*/ 21 h 48"/>
                <a:gd name="T2" fmla="*/ 34 w 55"/>
                <a:gd name="T3" fmla="*/ 44 h 48"/>
                <a:gd name="T4" fmla="*/ 0 w 55"/>
                <a:gd name="T5" fmla="*/ 41 h 48"/>
                <a:gd name="T6" fmla="*/ 55 w 55"/>
                <a:gd name="T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8">
                  <a:moveTo>
                    <a:pt x="55" y="21"/>
                  </a:moveTo>
                  <a:cubicBezTo>
                    <a:pt x="55" y="21"/>
                    <a:pt x="52" y="41"/>
                    <a:pt x="34" y="44"/>
                  </a:cubicBezTo>
                  <a:cubicBezTo>
                    <a:pt x="17" y="48"/>
                    <a:pt x="0" y="41"/>
                    <a:pt x="0" y="41"/>
                  </a:cubicBezTo>
                  <a:cubicBezTo>
                    <a:pt x="0" y="41"/>
                    <a:pt x="20" y="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Freeform: Shape 81">
              <a:extLst>
                <a:ext uri="{FF2B5EF4-FFF2-40B4-BE49-F238E27FC236}">
                  <a16:creationId xmlns:a16="http://schemas.microsoft.com/office/drawing/2014/main" id="{5890CEAF-F9DE-0727-76D1-638570D8B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9888" y="2341446"/>
              <a:ext cx="76343" cy="53763"/>
            </a:xfrm>
            <a:custGeom>
              <a:avLst/>
              <a:gdLst>
                <a:gd name="T0" fmla="*/ 56 w 56"/>
                <a:gd name="T1" fmla="*/ 24 h 49"/>
                <a:gd name="T2" fmla="*/ 34 w 56"/>
                <a:gd name="T3" fmla="*/ 46 h 49"/>
                <a:gd name="T4" fmla="*/ 0 w 56"/>
                <a:gd name="T5" fmla="*/ 41 h 49"/>
                <a:gd name="T6" fmla="*/ 56 w 56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9">
                  <a:moveTo>
                    <a:pt x="56" y="24"/>
                  </a:moveTo>
                  <a:cubicBezTo>
                    <a:pt x="56" y="24"/>
                    <a:pt x="52" y="43"/>
                    <a:pt x="34" y="46"/>
                  </a:cubicBezTo>
                  <a:cubicBezTo>
                    <a:pt x="16" y="49"/>
                    <a:pt x="0" y="41"/>
                    <a:pt x="0" y="41"/>
                  </a:cubicBezTo>
                  <a:cubicBezTo>
                    <a:pt x="0" y="41"/>
                    <a:pt x="22" y="0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Freeform: Shape 82">
              <a:extLst>
                <a:ext uri="{FF2B5EF4-FFF2-40B4-BE49-F238E27FC236}">
                  <a16:creationId xmlns:a16="http://schemas.microsoft.com/office/drawing/2014/main" id="{C4BCCCEE-2755-AAAA-64FD-D90AFECAA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486" y="2263874"/>
              <a:ext cx="76343" cy="57603"/>
            </a:xfrm>
            <a:custGeom>
              <a:avLst/>
              <a:gdLst>
                <a:gd name="T0" fmla="*/ 56 w 56"/>
                <a:gd name="T1" fmla="*/ 38 h 52"/>
                <a:gd name="T2" fmla="*/ 25 w 56"/>
                <a:gd name="T3" fmla="*/ 44 h 52"/>
                <a:gd name="T4" fmla="*/ 0 w 56"/>
                <a:gd name="T5" fmla="*/ 22 h 52"/>
                <a:gd name="T6" fmla="*/ 56 w 56"/>
                <a:gd name="T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2">
                  <a:moveTo>
                    <a:pt x="56" y="38"/>
                  </a:moveTo>
                  <a:cubicBezTo>
                    <a:pt x="56" y="38"/>
                    <a:pt x="42" y="52"/>
                    <a:pt x="25" y="44"/>
                  </a:cubicBezTo>
                  <a:cubicBezTo>
                    <a:pt x="9" y="37"/>
                    <a:pt x="0" y="22"/>
                    <a:pt x="0" y="22"/>
                  </a:cubicBezTo>
                  <a:cubicBezTo>
                    <a:pt x="0" y="22"/>
                    <a:pt x="40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Freeform: Shape 83">
              <a:extLst>
                <a:ext uri="{FF2B5EF4-FFF2-40B4-BE49-F238E27FC236}">
                  <a16:creationId xmlns:a16="http://schemas.microsoft.com/office/drawing/2014/main" id="{4E603B08-4D07-C3E7-3AC6-29F817BFF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211" y="2306116"/>
              <a:ext cx="65033" cy="45315"/>
            </a:xfrm>
            <a:custGeom>
              <a:avLst/>
              <a:gdLst>
                <a:gd name="T0" fmla="*/ 48 w 48"/>
                <a:gd name="T1" fmla="*/ 26 h 41"/>
                <a:gd name="T2" fmla="*/ 26 w 48"/>
                <a:gd name="T3" fmla="*/ 39 h 41"/>
                <a:gd name="T4" fmla="*/ 0 w 48"/>
                <a:gd name="T5" fmla="*/ 28 h 41"/>
                <a:gd name="T6" fmla="*/ 48 w 48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1">
                  <a:moveTo>
                    <a:pt x="48" y="26"/>
                  </a:moveTo>
                  <a:cubicBezTo>
                    <a:pt x="48" y="26"/>
                    <a:pt x="41" y="41"/>
                    <a:pt x="26" y="39"/>
                  </a:cubicBezTo>
                  <a:cubicBezTo>
                    <a:pt x="11" y="37"/>
                    <a:pt x="0" y="28"/>
                    <a:pt x="0" y="28"/>
                  </a:cubicBezTo>
                  <a:cubicBezTo>
                    <a:pt x="0" y="28"/>
                    <a:pt x="27" y="0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Freeform: Shape 84">
              <a:extLst>
                <a:ext uri="{FF2B5EF4-FFF2-40B4-BE49-F238E27FC236}">
                  <a16:creationId xmlns:a16="http://schemas.microsoft.com/office/drawing/2014/main" id="{96AE2645-E04C-C9FE-4292-F1578149D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049" y="2194750"/>
              <a:ext cx="52780" cy="46082"/>
            </a:xfrm>
            <a:custGeom>
              <a:avLst/>
              <a:gdLst>
                <a:gd name="T0" fmla="*/ 39 w 39"/>
                <a:gd name="T1" fmla="*/ 34 h 41"/>
                <a:gd name="T2" fmla="*/ 13 w 39"/>
                <a:gd name="T3" fmla="*/ 30 h 41"/>
                <a:gd name="T4" fmla="*/ 0 w 39"/>
                <a:gd name="T5" fmla="*/ 6 h 41"/>
                <a:gd name="T6" fmla="*/ 39 w 39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1">
                  <a:moveTo>
                    <a:pt x="39" y="34"/>
                  </a:moveTo>
                  <a:cubicBezTo>
                    <a:pt x="39" y="34"/>
                    <a:pt x="24" y="41"/>
                    <a:pt x="13" y="30"/>
                  </a:cubicBezTo>
                  <a:cubicBezTo>
                    <a:pt x="3" y="20"/>
                    <a:pt x="0" y="6"/>
                    <a:pt x="0" y="6"/>
                  </a:cubicBezTo>
                  <a:cubicBezTo>
                    <a:pt x="0" y="6"/>
                    <a:pt x="37" y="0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Freeform: Shape 85">
              <a:extLst>
                <a:ext uri="{FF2B5EF4-FFF2-40B4-BE49-F238E27FC236}">
                  <a16:creationId xmlns:a16="http://schemas.microsoft.com/office/drawing/2014/main" id="{B810A6B0-5F38-9906-4CF5-AAF239C12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038" y="2164029"/>
              <a:ext cx="41470" cy="35330"/>
            </a:xfrm>
            <a:custGeom>
              <a:avLst/>
              <a:gdLst>
                <a:gd name="T0" fmla="*/ 31 w 31"/>
                <a:gd name="T1" fmla="*/ 27 h 32"/>
                <a:gd name="T2" fmla="*/ 11 w 31"/>
                <a:gd name="T3" fmla="*/ 24 h 32"/>
                <a:gd name="T4" fmla="*/ 0 w 31"/>
                <a:gd name="T5" fmla="*/ 4 h 32"/>
                <a:gd name="T6" fmla="*/ 31 w 31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2">
                  <a:moveTo>
                    <a:pt x="31" y="27"/>
                  </a:moveTo>
                  <a:cubicBezTo>
                    <a:pt x="31" y="27"/>
                    <a:pt x="19" y="32"/>
                    <a:pt x="11" y="24"/>
                  </a:cubicBezTo>
                  <a:cubicBezTo>
                    <a:pt x="2" y="16"/>
                    <a:pt x="0" y="4"/>
                    <a:pt x="0" y="4"/>
                  </a:cubicBezTo>
                  <a:cubicBezTo>
                    <a:pt x="0" y="4"/>
                    <a:pt x="30" y="0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Freeform: Shape 86">
              <a:extLst>
                <a:ext uri="{FF2B5EF4-FFF2-40B4-BE49-F238E27FC236}">
                  <a16:creationId xmlns:a16="http://schemas.microsoft.com/office/drawing/2014/main" id="{1E9D577E-075F-B87A-4822-032A4015B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497" y="2149436"/>
              <a:ext cx="51838" cy="44546"/>
            </a:xfrm>
            <a:custGeom>
              <a:avLst/>
              <a:gdLst>
                <a:gd name="T0" fmla="*/ 32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2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2" y="36"/>
                  </a:moveTo>
                  <a:cubicBezTo>
                    <a:pt x="32" y="36"/>
                    <a:pt x="16" y="40"/>
                    <a:pt x="8" y="27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0" y="0"/>
                    <a:pt x="38" y="4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Freeform: Shape 87">
              <a:extLst>
                <a:ext uri="{FF2B5EF4-FFF2-40B4-BE49-F238E27FC236}">
                  <a16:creationId xmlns:a16="http://schemas.microsoft.com/office/drawing/2014/main" id="{F4758505-F255-F734-B70F-3E626D25F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094" y="2093369"/>
              <a:ext cx="51838" cy="44546"/>
            </a:xfrm>
            <a:custGeom>
              <a:avLst/>
              <a:gdLst>
                <a:gd name="T0" fmla="*/ 31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1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1" y="36"/>
                  </a:moveTo>
                  <a:cubicBezTo>
                    <a:pt x="31" y="36"/>
                    <a:pt x="15" y="40"/>
                    <a:pt x="8" y="27"/>
                  </a:cubicBezTo>
                  <a:cubicBezTo>
                    <a:pt x="0" y="14"/>
                    <a:pt x="0" y="0"/>
                    <a:pt x="0" y="0"/>
                  </a:cubicBezTo>
                  <a:cubicBezTo>
                    <a:pt x="0" y="0"/>
                    <a:pt x="38" y="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Freeform: Shape 88">
              <a:extLst>
                <a:ext uri="{FF2B5EF4-FFF2-40B4-BE49-F238E27FC236}">
                  <a16:creationId xmlns:a16="http://schemas.microsoft.com/office/drawing/2014/main" id="{0D88F54E-1F24-5C81-7573-F261A406F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4413" y="2030390"/>
              <a:ext cx="58435" cy="49923"/>
            </a:xfrm>
            <a:custGeom>
              <a:avLst/>
              <a:gdLst>
                <a:gd name="T0" fmla="*/ 11 w 43"/>
                <a:gd name="T1" fmla="*/ 45 h 45"/>
                <a:gd name="T2" fmla="*/ 7 w 43"/>
                <a:gd name="T3" fmla="*/ 20 h 45"/>
                <a:gd name="T4" fmla="*/ 27 w 43"/>
                <a:gd name="T5" fmla="*/ 0 h 45"/>
                <a:gd name="T6" fmla="*/ 11 w 43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11" y="45"/>
                  </a:moveTo>
                  <a:cubicBezTo>
                    <a:pt x="11" y="45"/>
                    <a:pt x="0" y="33"/>
                    <a:pt x="7" y="20"/>
                  </a:cubicBezTo>
                  <a:cubicBezTo>
                    <a:pt x="14" y="7"/>
                    <a:pt x="27" y="0"/>
                    <a:pt x="27" y="0"/>
                  </a:cubicBezTo>
                  <a:cubicBezTo>
                    <a:pt x="27" y="0"/>
                    <a:pt x="43" y="34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Freeform: Shape 89">
              <a:extLst>
                <a:ext uri="{FF2B5EF4-FFF2-40B4-BE49-F238E27FC236}">
                  <a16:creationId xmlns:a16="http://schemas.microsoft.com/office/drawing/2014/main" id="{E6F76CDA-B581-BDA7-5683-33B1F2CBA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224" y="2151740"/>
              <a:ext cx="48068" cy="37634"/>
            </a:xfrm>
            <a:custGeom>
              <a:avLst/>
              <a:gdLst>
                <a:gd name="T0" fmla="*/ 3 w 35"/>
                <a:gd name="T1" fmla="*/ 29 h 34"/>
                <a:gd name="T2" fmla="*/ 11 w 35"/>
                <a:gd name="T3" fmla="*/ 8 h 34"/>
                <a:gd name="T4" fmla="*/ 35 w 35"/>
                <a:gd name="T5" fmla="*/ 0 h 34"/>
                <a:gd name="T6" fmla="*/ 3 w 35"/>
                <a:gd name="T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9"/>
                  </a:moveTo>
                  <a:cubicBezTo>
                    <a:pt x="3" y="29"/>
                    <a:pt x="0" y="15"/>
                    <a:pt x="11" y="8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3" y="34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Freeform: Shape 90">
              <a:extLst>
                <a:ext uri="{FF2B5EF4-FFF2-40B4-BE49-F238E27FC236}">
                  <a16:creationId xmlns:a16="http://schemas.microsoft.com/office/drawing/2014/main" id="{CE92CEAC-018B-2B22-388B-A97B13112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5" y="2243905"/>
              <a:ext cx="47125" cy="37634"/>
            </a:xfrm>
            <a:custGeom>
              <a:avLst/>
              <a:gdLst>
                <a:gd name="T0" fmla="*/ 3 w 35"/>
                <a:gd name="T1" fmla="*/ 28 h 34"/>
                <a:gd name="T2" fmla="*/ 11 w 35"/>
                <a:gd name="T3" fmla="*/ 7 h 34"/>
                <a:gd name="T4" fmla="*/ 35 w 35"/>
                <a:gd name="T5" fmla="*/ 0 h 34"/>
                <a:gd name="T6" fmla="*/ 3 w 35"/>
                <a:gd name="T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8"/>
                  </a:moveTo>
                  <a:cubicBezTo>
                    <a:pt x="3" y="28"/>
                    <a:pt x="0" y="14"/>
                    <a:pt x="11" y="7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2" y="34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Freeform: Shape 91">
              <a:extLst>
                <a:ext uri="{FF2B5EF4-FFF2-40B4-BE49-F238E27FC236}">
                  <a16:creationId xmlns:a16="http://schemas.microsoft.com/office/drawing/2014/main" id="{03F5A514-5B13-E9A9-2434-6564E21AB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7683" y="2249281"/>
              <a:ext cx="58435" cy="40706"/>
            </a:xfrm>
            <a:custGeom>
              <a:avLst/>
              <a:gdLst>
                <a:gd name="T0" fmla="*/ 43 w 43"/>
                <a:gd name="T1" fmla="*/ 25 h 37"/>
                <a:gd name="T2" fmla="*/ 22 w 43"/>
                <a:gd name="T3" fmla="*/ 34 h 37"/>
                <a:gd name="T4" fmla="*/ 0 w 43"/>
                <a:gd name="T5" fmla="*/ 21 h 37"/>
                <a:gd name="T6" fmla="*/ 43 w 43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7">
                  <a:moveTo>
                    <a:pt x="43" y="25"/>
                  </a:moveTo>
                  <a:cubicBezTo>
                    <a:pt x="43" y="25"/>
                    <a:pt x="35" y="37"/>
                    <a:pt x="22" y="34"/>
                  </a:cubicBezTo>
                  <a:cubicBezTo>
                    <a:pt x="9" y="31"/>
                    <a:pt x="0" y="21"/>
                    <a:pt x="0" y="21"/>
                  </a:cubicBezTo>
                  <a:cubicBezTo>
                    <a:pt x="0" y="21"/>
                    <a:pt x="27" y="0"/>
                    <a:pt x="4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Freeform: Shape 92">
              <a:extLst>
                <a:ext uri="{FF2B5EF4-FFF2-40B4-BE49-F238E27FC236}">
                  <a16:creationId xmlns:a16="http://schemas.microsoft.com/office/drawing/2014/main" id="{483CABF8-81B1-52E5-84D0-8FEA4F709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240" y="2100281"/>
              <a:ext cx="52780" cy="52995"/>
            </a:xfrm>
            <a:custGeom>
              <a:avLst/>
              <a:gdLst>
                <a:gd name="T0" fmla="*/ 15 w 39"/>
                <a:gd name="T1" fmla="*/ 48 h 48"/>
                <a:gd name="T2" fmla="*/ 1 w 39"/>
                <a:gd name="T3" fmla="*/ 26 h 48"/>
                <a:gd name="T4" fmla="*/ 11 w 39"/>
                <a:gd name="T5" fmla="*/ 0 h 48"/>
                <a:gd name="T6" fmla="*/ 15 w 3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15" y="48"/>
                  </a:moveTo>
                  <a:cubicBezTo>
                    <a:pt x="15" y="48"/>
                    <a:pt x="0" y="41"/>
                    <a:pt x="1" y="26"/>
                  </a:cubicBezTo>
                  <a:cubicBezTo>
                    <a:pt x="2" y="11"/>
                    <a:pt x="11" y="0"/>
                    <a:pt x="11" y="0"/>
                  </a:cubicBezTo>
                  <a:cubicBezTo>
                    <a:pt x="11" y="0"/>
                    <a:pt x="39" y="25"/>
                    <a:pt x="1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Freeform: Shape 93">
              <a:extLst>
                <a:ext uri="{FF2B5EF4-FFF2-40B4-BE49-F238E27FC236}">
                  <a16:creationId xmlns:a16="http://schemas.microsoft.com/office/drawing/2014/main" id="{9FA40973-A14B-FB9D-6DC1-8A232BEA1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463" y="2226240"/>
              <a:ext cx="52780" cy="43778"/>
            </a:xfrm>
            <a:custGeom>
              <a:avLst/>
              <a:gdLst>
                <a:gd name="T0" fmla="*/ 39 w 39"/>
                <a:gd name="T1" fmla="*/ 33 h 40"/>
                <a:gd name="T2" fmla="*/ 14 w 39"/>
                <a:gd name="T3" fmla="*/ 30 h 40"/>
                <a:gd name="T4" fmla="*/ 0 w 39"/>
                <a:gd name="T5" fmla="*/ 5 h 40"/>
                <a:gd name="T6" fmla="*/ 39 w 39"/>
                <a:gd name="T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33"/>
                  </a:moveTo>
                  <a:cubicBezTo>
                    <a:pt x="39" y="33"/>
                    <a:pt x="24" y="40"/>
                    <a:pt x="14" y="30"/>
                  </a:cubicBezTo>
                  <a:cubicBezTo>
                    <a:pt x="3" y="19"/>
                    <a:pt x="0" y="5"/>
                    <a:pt x="0" y="5"/>
                  </a:cubicBezTo>
                  <a:cubicBezTo>
                    <a:pt x="0" y="5"/>
                    <a:pt x="38" y="0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Freeform: Shape 94">
              <a:extLst>
                <a:ext uri="{FF2B5EF4-FFF2-40B4-BE49-F238E27FC236}">
                  <a16:creationId xmlns:a16="http://schemas.microsoft.com/office/drawing/2014/main" id="{8B846FA2-B44B-5438-F232-30DCFEED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702" y="2125627"/>
              <a:ext cx="76343" cy="75268"/>
            </a:xfrm>
            <a:custGeom>
              <a:avLst/>
              <a:gdLst>
                <a:gd name="T0" fmla="*/ 25 w 56"/>
                <a:gd name="T1" fmla="*/ 68 h 68"/>
                <a:gd name="T2" fmla="*/ 1 w 56"/>
                <a:gd name="T3" fmla="*/ 40 h 68"/>
                <a:gd name="T4" fmla="*/ 11 w 56"/>
                <a:gd name="T5" fmla="*/ 0 h 68"/>
                <a:gd name="T6" fmla="*/ 25 w 56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8">
                  <a:moveTo>
                    <a:pt x="25" y="68"/>
                  </a:moveTo>
                  <a:cubicBezTo>
                    <a:pt x="25" y="68"/>
                    <a:pt x="3" y="61"/>
                    <a:pt x="1" y="40"/>
                  </a:cubicBezTo>
                  <a:cubicBezTo>
                    <a:pt x="0" y="19"/>
                    <a:pt x="11" y="0"/>
                    <a:pt x="11" y="0"/>
                  </a:cubicBezTo>
                  <a:cubicBezTo>
                    <a:pt x="11" y="0"/>
                    <a:pt x="56" y="31"/>
                    <a:pt x="2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Freeform: Shape 95">
              <a:extLst>
                <a:ext uri="{FF2B5EF4-FFF2-40B4-BE49-F238E27FC236}">
                  <a16:creationId xmlns:a16="http://schemas.microsoft.com/office/drawing/2014/main" id="{005B91B3-7C8A-AB00-4889-D659EAD6F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170" y="2203967"/>
              <a:ext cx="110274" cy="92165"/>
            </a:xfrm>
            <a:custGeom>
              <a:avLst/>
              <a:gdLst>
                <a:gd name="T0" fmla="*/ 21 w 81"/>
                <a:gd name="T1" fmla="*/ 83 h 83"/>
                <a:gd name="T2" fmla="*/ 14 w 81"/>
                <a:gd name="T3" fmla="*/ 36 h 83"/>
                <a:gd name="T4" fmla="*/ 51 w 81"/>
                <a:gd name="T5" fmla="*/ 0 h 83"/>
                <a:gd name="T6" fmla="*/ 21 w 8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3">
                  <a:moveTo>
                    <a:pt x="21" y="83"/>
                  </a:moveTo>
                  <a:cubicBezTo>
                    <a:pt x="21" y="83"/>
                    <a:pt x="0" y="60"/>
                    <a:pt x="14" y="36"/>
                  </a:cubicBezTo>
                  <a:cubicBezTo>
                    <a:pt x="27" y="12"/>
                    <a:pt x="51" y="0"/>
                    <a:pt x="51" y="0"/>
                  </a:cubicBezTo>
                  <a:cubicBezTo>
                    <a:pt x="51" y="0"/>
                    <a:pt x="81" y="65"/>
                    <a:pt x="2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Freeform: Shape 96">
              <a:extLst>
                <a:ext uri="{FF2B5EF4-FFF2-40B4-BE49-F238E27FC236}">
                  <a16:creationId xmlns:a16="http://schemas.microsoft.com/office/drawing/2014/main" id="{53EA95C0-8657-ACD9-D5B5-609D480E5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11" y="2246977"/>
              <a:ext cx="70688" cy="56835"/>
            </a:xfrm>
            <a:custGeom>
              <a:avLst/>
              <a:gdLst>
                <a:gd name="T0" fmla="*/ 10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0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0" y="51"/>
                  </a:moveTo>
                  <a:cubicBezTo>
                    <a:pt x="10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Freeform: Shape 97">
              <a:extLst>
                <a:ext uri="{FF2B5EF4-FFF2-40B4-BE49-F238E27FC236}">
                  <a16:creationId xmlns:a16="http://schemas.microsoft.com/office/drawing/2014/main" id="{BAE5AE45-460A-866D-83F3-4A58F38D3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626" y="2249281"/>
              <a:ext cx="70688" cy="56835"/>
            </a:xfrm>
            <a:custGeom>
              <a:avLst/>
              <a:gdLst>
                <a:gd name="T0" fmla="*/ 0 w 52"/>
                <a:gd name="T1" fmla="*/ 33 h 51"/>
                <a:gd name="T2" fmla="*/ 17 w 52"/>
                <a:gd name="T3" fmla="*/ 7 h 51"/>
                <a:gd name="T4" fmla="*/ 52 w 52"/>
                <a:gd name="T5" fmla="*/ 5 h 51"/>
                <a:gd name="T6" fmla="*/ 0 w 52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0" y="33"/>
                  </a:moveTo>
                  <a:cubicBezTo>
                    <a:pt x="0" y="33"/>
                    <a:pt x="0" y="13"/>
                    <a:pt x="17" y="7"/>
                  </a:cubicBezTo>
                  <a:cubicBezTo>
                    <a:pt x="35" y="0"/>
                    <a:pt x="52" y="5"/>
                    <a:pt x="52" y="5"/>
                  </a:cubicBezTo>
                  <a:cubicBezTo>
                    <a:pt x="52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Freeform: Shape 98">
              <a:extLst>
                <a:ext uri="{FF2B5EF4-FFF2-40B4-BE49-F238E27FC236}">
                  <a16:creationId xmlns:a16="http://schemas.microsoft.com/office/drawing/2014/main" id="{35ECF255-916C-9FAA-4221-25D3509A3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144" y="2203967"/>
              <a:ext cx="72573" cy="56067"/>
            </a:xfrm>
            <a:custGeom>
              <a:avLst/>
              <a:gdLst>
                <a:gd name="T0" fmla="*/ 0 w 53"/>
                <a:gd name="T1" fmla="*/ 33 h 51"/>
                <a:gd name="T2" fmla="*/ 18 w 53"/>
                <a:gd name="T3" fmla="*/ 6 h 51"/>
                <a:gd name="T4" fmla="*/ 53 w 53"/>
                <a:gd name="T5" fmla="*/ 5 h 51"/>
                <a:gd name="T6" fmla="*/ 0 w 53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cubicBezTo>
                    <a:pt x="0" y="33"/>
                    <a:pt x="0" y="12"/>
                    <a:pt x="18" y="6"/>
                  </a:cubicBezTo>
                  <a:cubicBezTo>
                    <a:pt x="35" y="0"/>
                    <a:pt x="53" y="5"/>
                    <a:pt x="53" y="5"/>
                  </a:cubicBezTo>
                  <a:cubicBezTo>
                    <a:pt x="53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Freeform: Shape 99">
              <a:extLst>
                <a:ext uri="{FF2B5EF4-FFF2-40B4-BE49-F238E27FC236}">
                  <a16:creationId xmlns:a16="http://schemas.microsoft.com/office/drawing/2014/main" id="{9AD0447B-DD5F-ECFF-5DAC-959A1874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709" y="2168637"/>
              <a:ext cx="70688" cy="55299"/>
            </a:xfrm>
            <a:custGeom>
              <a:avLst/>
              <a:gdLst>
                <a:gd name="T0" fmla="*/ 11 w 52"/>
                <a:gd name="T1" fmla="*/ 50 h 50"/>
                <a:gd name="T2" fmla="*/ 12 w 52"/>
                <a:gd name="T3" fmla="*/ 19 h 50"/>
                <a:gd name="T4" fmla="*/ 42 w 52"/>
                <a:gd name="T5" fmla="*/ 0 h 50"/>
                <a:gd name="T6" fmla="*/ 11 w 5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11" y="50"/>
                  </a:moveTo>
                  <a:cubicBezTo>
                    <a:pt x="11" y="50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Freeform: Shape 100">
              <a:extLst>
                <a:ext uri="{FF2B5EF4-FFF2-40B4-BE49-F238E27FC236}">
                  <a16:creationId xmlns:a16="http://schemas.microsoft.com/office/drawing/2014/main" id="{EC245F51-F6BF-C0E0-4237-CBD8D81EE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628" y="2110266"/>
              <a:ext cx="70688" cy="56067"/>
            </a:xfrm>
            <a:custGeom>
              <a:avLst/>
              <a:gdLst>
                <a:gd name="T0" fmla="*/ 11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1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1" y="51"/>
                  </a:moveTo>
                  <a:cubicBezTo>
                    <a:pt x="11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Freeform: Shape 101">
              <a:extLst>
                <a:ext uri="{FF2B5EF4-FFF2-40B4-BE49-F238E27FC236}">
                  <a16:creationId xmlns:a16="http://schemas.microsoft.com/office/drawing/2014/main" id="{561B56C5-4982-1A0E-1064-D41D63F85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653" y="2062648"/>
              <a:ext cx="68803" cy="56067"/>
            </a:xfrm>
            <a:custGeom>
              <a:avLst/>
              <a:gdLst>
                <a:gd name="T0" fmla="*/ 10 w 51"/>
                <a:gd name="T1" fmla="*/ 51 h 51"/>
                <a:gd name="T2" fmla="*/ 11 w 51"/>
                <a:gd name="T3" fmla="*/ 19 h 51"/>
                <a:gd name="T4" fmla="*/ 41 w 51"/>
                <a:gd name="T5" fmla="*/ 0 h 51"/>
                <a:gd name="T6" fmla="*/ 10 w 51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10" y="51"/>
                  </a:moveTo>
                  <a:cubicBezTo>
                    <a:pt x="10" y="51"/>
                    <a:pt x="0" y="33"/>
                    <a:pt x="11" y="19"/>
                  </a:cubicBezTo>
                  <a:cubicBezTo>
                    <a:pt x="23" y="5"/>
                    <a:pt x="41" y="0"/>
                    <a:pt x="41" y="0"/>
                  </a:cubicBezTo>
                  <a:cubicBezTo>
                    <a:pt x="41" y="0"/>
                    <a:pt x="51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Freeform: Shape 102">
              <a:extLst>
                <a:ext uri="{FF2B5EF4-FFF2-40B4-BE49-F238E27FC236}">
                  <a16:creationId xmlns:a16="http://schemas.microsoft.com/office/drawing/2014/main" id="{9BE6768A-1AA0-AC87-EF84-CDB97D087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264" y="2050359"/>
              <a:ext cx="67860" cy="63747"/>
            </a:xfrm>
            <a:custGeom>
              <a:avLst/>
              <a:gdLst>
                <a:gd name="T0" fmla="*/ 25 w 50"/>
                <a:gd name="T1" fmla="*/ 58 h 58"/>
                <a:gd name="T2" fmla="*/ 3 w 50"/>
                <a:gd name="T3" fmla="*/ 35 h 58"/>
                <a:gd name="T4" fmla="*/ 9 w 50"/>
                <a:gd name="T5" fmla="*/ 0 h 58"/>
                <a:gd name="T6" fmla="*/ 25 w 50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25" y="58"/>
                  </a:moveTo>
                  <a:cubicBezTo>
                    <a:pt x="25" y="58"/>
                    <a:pt x="5" y="53"/>
                    <a:pt x="3" y="35"/>
                  </a:cubicBezTo>
                  <a:cubicBezTo>
                    <a:pt x="0" y="17"/>
                    <a:pt x="9" y="0"/>
                    <a:pt x="9" y="0"/>
                  </a:cubicBezTo>
                  <a:cubicBezTo>
                    <a:pt x="9" y="0"/>
                    <a:pt x="50" y="24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Freeform: Shape 103">
              <a:extLst>
                <a:ext uri="{FF2B5EF4-FFF2-40B4-BE49-F238E27FC236}">
                  <a16:creationId xmlns:a16="http://schemas.microsoft.com/office/drawing/2014/main" id="{A856C23C-E763-F23A-CFC8-06ABC38BA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019" y="2349126"/>
              <a:ext cx="78228" cy="53763"/>
            </a:xfrm>
            <a:custGeom>
              <a:avLst/>
              <a:gdLst>
                <a:gd name="T0" fmla="*/ 0 w 58"/>
                <a:gd name="T1" fmla="*/ 19 h 49"/>
                <a:gd name="T2" fmla="*/ 25 w 58"/>
                <a:gd name="T3" fmla="*/ 0 h 49"/>
                <a:gd name="T4" fmla="*/ 58 w 58"/>
                <a:gd name="T5" fmla="*/ 10 h 49"/>
                <a:gd name="T6" fmla="*/ 0 w 58"/>
                <a:gd name="T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9">
                  <a:moveTo>
                    <a:pt x="0" y="19"/>
                  </a:moveTo>
                  <a:cubicBezTo>
                    <a:pt x="0" y="19"/>
                    <a:pt x="7" y="0"/>
                    <a:pt x="25" y="0"/>
                  </a:cubicBezTo>
                  <a:cubicBezTo>
                    <a:pt x="43" y="0"/>
                    <a:pt x="58" y="10"/>
                    <a:pt x="58" y="10"/>
                  </a:cubicBezTo>
                  <a:cubicBezTo>
                    <a:pt x="58" y="10"/>
                    <a:pt x="29" y="4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Freeform: Shape 104">
              <a:extLst>
                <a:ext uri="{FF2B5EF4-FFF2-40B4-BE49-F238E27FC236}">
                  <a16:creationId xmlns:a16="http://schemas.microsoft.com/office/drawing/2014/main" id="{4940E5D2-DD6D-B9B6-B8C3-ED01EEEEB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271" y="2304580"/>
              <a:ext cx="71631" cy="54531"/>
            </a:xfrm>
            <a:custGeom>
              <a:avLst/>
              <a:gdLst>
                <a:gd name="T0" fmla="*/ 0 w 53"/>
                <a:gd name="T1" fmla="*/ 20 h 49"/>
                <a:gd name="T2" fmla="*/ 23 w 53"/>
                <a:gd name="T3" fmla="*/ 0 h 49"/>
                <a:gd name="T4" fmla="*/ 53 w 53"/>
                <a:gd name="T5" fmla="*/ 11 h 49"/>
                <a:gd name="T6" fmla="*/ 0 w 53"/>
                <a:gd name="T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">
                  <a:moveTo>
                    <a:pt x="0" y="20"/>
                  </a:moveTo>
                  <a:cubicBezTo>
                    <a:pt x="0" y="20"/>
                    <a:pt x="7" y="1"/>
                    <a:pt x="23" y="0"/>
                  </a:cubicBezTo>
                  <a:cubicBezTo>
                    <a:pt x="39" y="0"/>
                    <a:pt x="53" y="11"/>
                    <a:pt x="53" y="11"/>
                  </a:cubicBezTo>
                  <a:cubicBezTo>
                    <a:pt x="53" y="11"/>
                    <a:pt x="26" y="4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Freeform: Shape 105">
              <a:extLst>
                <a:ext uri="{FF2B5EF4-FFF2-40B4-BE49-F238E27FC236}">
                  <a16:creationId xmlns:a16="http://schemas.microsoft.com/office/drawing/2014/main" id="{5FDA7BF8-5396-D81F-7B00-3380193CB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637" y="2287683"/>
              <a:ext cx="61263" cy="49154"/>
            </a:xfrm>
            <a:custGeom>
              <a:avLst/>
              <a:gdLst>
                <a:gd name="T0" fmla="*/ 0 w 45"/>
                <a:gd name="T1" fmla="*/ 15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5"/>
                  </a:moveTo>
                  <a:cubicBezTo>
                    <a:pt x="0" y="15"/>
                    <a:pt x="10" y="0"/>
                    <a:pt x="23" y="4"/>
                  </a:cubicBezTo>
                  <a:cubicBezTo>
                    <a:pt x="37" y="8"/>
                    <a:pt x="45" y="19"/>
                    <a:pt x="45" y="19"/>
                  </a:cubicBezTo>
                  <a:cubicBezTo>
                    <a:pt x="45" y="19"/>
                    <a:pt x="15" y="4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Freeform: Shape 106">
              <a:extLst>
                <a:ext uri="{FF2B5EF4-FFF2-40B4-BE49-F238E27FC236}">
                  <a16:creationId xmlns:a16="http://schemas.microsoft.com/office/drawing/2014/main" id="{ED0B0536-ADD1-9072-CED8-E93278415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154" y="2327621"/>
              <a:ext cx="61263" cy="49154"/>
            </a:xfrm>
            <a:custGeom>
              <a:avLst/>
              <a:gdLst>
                <a:gd name="T0" fmla="*/ 0 w 45"/>
                <a:gd name="T1" fmla="*/ 14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4"/>
                  </a:moveTo>
                  <a:cubicBezTo>
                    <a:pt x="0" y="14"/>
                    <a:pt x="10" y="0"/>
                    <a:pt x="23" y="4"/>
                  </a:cubicBezTo>
                  <a:cubicBezTo>
                    <a:pt x="37" y="7"/>
                    <a:pt x="45" y="19"/>
                    <a:pt x="45" y="19"/>
                  </a:cubicBezTo>
                  <a:cubicBezTo>
                    <a:pt x="45" y="19"/>
                    <a:pt x="15" y="4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9" name="Group 255">
            <a:extLst>
              <a:ext uri="{FF2B5EF4-FFF2-40B4-BE49-F238E27FC236}">
                <a16:creationId xmlns:a16="http://schemas.microsoft.com/office/drawing/2014/main" id="{F28557C3-AEC0-011A-C4C5-00C40C1539EE}"/>
              </a:ext>
            </a:extLst>
          </p:cNvPr>
          <p:cNvGrpSpPr/>
          <p:nvPr/>
        </p:nvGrpSpPr>
        <p:grpSpPr>
          <a:xfrm>
            <a:off x="7016860" y="3091560"/>
            <a:ext cx="2113638" cy="2023594"/>
            <a:chOff x="4490668" y="1848552"/>
            <a:chExt cx="1251662" cy="1198340"/>
          </a:xfrm>
          <a:solidFill>
            <a:srgbClr val="019CD8"/>
          </a:solidFill>
        </p:grpSpPr>
        <p:sp>
          <p:nvSpPr>
            <p:cNvPr id="320" name="Freeform: Shape 108">
              <a:extLst>
                <a:ext uri="{FF2B5EF4-FFF2-40B4-BE49-F238E27FC236}">
                  <a16:creationId xmlns:a16="http://schemas.microsoft.com/office/drawing/2014/main" id="{3CACCCCE-5D2B-EF1D-A54B-4CB20FD42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683" y="2347995"/>
              <a:ext cx="469622" cy="698897"/>
            </a:xfrm>
            <a:custGeom>
              <a:avLst/>
              <a:gdLst>
                <a:gd name="T0" fmla="*/ 130 w 164"/>
                <a:gd name="T1" fmla="*/ 299 h 299"/>
                <a:gd name="T2" fmla="*/ 123 w 164"/>
                <a:gd name="T3" fmla="*/ 132 h 299"/>
                <a:gd name="T4" fmla="*/ 161 w 164"/>
                <a:gd name="T5" fmla="*/ 47 h 299"/>
                <a:gd name="T6" fmla="*/ 143 w 164"/>
                <a:gd name="T7" fmla="*/ 51 h 299"/>
                <a:gd name="T8" fmla="*/ 108 w 164"/>
                <a:gd name="T9" fmla="*/ 75 h 299"/>
                <a:gd name="T10" fmla="*/ 80 w 164"/>
                <a:gd name="T11" fmla="*/ 6 h 299"/>
                <a:gd name="T12" fmla="*/ 77 w 164"/>
                <a:gd name="T13" fmla="*/ 51 h 299"/>
                <a:gd name="T14" fmla="*/ 48 w 164"/>
                <a:gd name="T15" fmla="*/ 33 h 299"/>
                <a:gd name="T16" fmla="*/ 27 w 164"/>
                <a:gd name="T17" fmla="*/ 16 h 299"/>
                <a:gd name="T18" fmla="*/ 52 w 164"/>
                <a:gd name="T19" fmla="*/ 74 h 299"/>
                <a:gd name="T20" fmla="*/ 10 w 164"/>
                <a:gd name="T21" fmla="*/ 35 h 299"/>
                <a:gd name="T22" fmla="*/ 9 w 164"/>
                <a:gd name="T23" fmla="*/ 53 h 299"/>
                <a:gd name="T24" fmla="*/ 43 w 164"/>
                <a:gd name="T25" fmla="*/ 93 h 299"/>
                <a:gd name="T26" fmla="*/ 10 w 164"/>
                <a:gd name="T27" fmla="*/ 75 h 299"/>
                <a:gd name="T28" fmla="*/ 20 w 164"/>
                <a:gd name="T29" fmla="*/ 97 h 299"/>
                <a:gd name="T30" fmla="*/ 71 w 164"/>
                <a:gd name="T31" fmla="*/ 161 h 299"/>
                <a:gd name="T32" fmla="*/ 62 w 164"/>
                <a:gd name="T3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99">
                  <a:moveTo>
                    <a:pt x="130" y="299"/>
                  </a:moveTo>
                  <a:cubicBezTo>
                    <a:pt x="130" y="299"/>
                    <a:pt x="107" y="195"/>
                    <a:pt x="123" y="132"/>
                  </a:cubicBezTo>
                  <a:cubicBezTo>
                    <a:pt x="139" y="70"/>
                    <a:pt x="164" y="57"/>
                    <a:pt x="161" y="47"/>
                  </a:cubicBezTo>
                  <a:cubicBezTo>
                    <a:pt x="159" y="38"/>
                    <a:pt x="147" y="42"/>
                    <a:pt x="143" y="51"/>
                  </a:cubicBezTo>
                  <a:cubicBezTo>
                    <a:pt x="139" y="60"/>
                    <a:pt x="123" y="78"/>
                    <a:pt x="108" y="75"/>
                  </a:cubicBezTo>
                  <a:cubicBezTo>
                    <a:pt x="94" y="72"/>
                    <a:pt x="91" y="12"/>
                    <a:pt x="80" y="6"/>
                  </a:cubicBezTo>
                  <a:cubicBezTo>
                    <a:pt x="70" y="0"/>
                    <a:pt x="73" y="27"/>
                    <a:pt x="77" y="51"/>
                  </a:cubicBezTo>
                  <a:cubicBezTo>
                    <a:pt x="81" y="75"/>
                    <a:pt x="60" y="62"/>
                    <a:pt x="48" y="33"/>
                  </a:cubicBezTo>
                  <a:cubicBezTo>
                    <a:pt x="36" y="4"/>
                    <a:pt x="28" y="12"/>
                    <a:pt x="27" y="16"/>
                  </a:cubicBezTo>
                  <a:cubicBezTo>
                    <a:pt x="25" y="20"/>
                    <a:pt x="54" y="72"/>
                    <a:pt x="52" y="74"/>
                  </a:cubicBezTo>
                  <a:cubicBezTo>
                    <a:pt x="49" y="77"/>
                    <a:pt x="13" y="34"/>
                    <a:pt x="10" y="35"/>
                  </a:cubicBezTo>
                  <a:cubicBezTo>
                    <a:pt x="6" y="36"/>
                    <a:pt x="0" y="39"/>
                    <a:pt x="9" y="53"/>
                  </a:cubicBezTo>
                  <a:cubicBezTo>
                    <a:pt x="17" y="66"/>
                    <a:pt x="44" y="89"/>
                    <a:pt x="43" y="93"/>
                  </a:cubicBezTo>
                  <a:cubicBezTo>
                    <a:pt x="41" y="97"/>
                    <a:pt x="18" y="76"/>
                    <a:pt x="10" y="75"/>
                  </a:cubicBezTo>
                  <a:cubicBezTo>
                    <a:pt x="2" y="75"/>
                    <a:pt x="5" y="86"/>
                    <a:pt x="20" y="97"/>
                  </a:cubicBezTo>
                  <a:cubicBezTo>
                    <a:pt x="34" y="108"/>
                    <a:pt x="71" y="121"/>
                    <a:pt x="71" y="161"/>
                  </a:cubicBezTo>
                  <a:cubicBezTo>
                    <a:pt x="72" y="201"/>
                    <a:pt x="62" y="299"/>
                    <a:pt x="62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Freeform: Shape 109">
              <a:extLst>
                <a:ext uri="{FF2B5EF4-FFF2-40B4-BE49-F238E27FC236}">
                  <a16:creationId xmlns:a16="http://schemas.microsoft.com/office/drawing/2014/main" id="{9A26C3D6-7323-A180-2002-483AA1D17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088" y="2130705"/>
              <a:ext cx="208943" cy="202697"/>
            </a:xfrm>
            <a:custGeom>
              <a:avLst/>
              <a:gdLst>
                <a:gd name="T0" fmla="*/ 32 w 73"/>
                <a:gd name="T1" fmla="*/ 87 h 87"/>
                <a:gd name="T2" fmla="*/ 1 w 73"/>
                <a:gd name="T3" fmla="*/ 50 h 87"/>
                <a:gd name="T4" fmla="*/ 14 w 73"/>
                <a:gd name="T5" fmla="*/ 0 h 87"/>
                <a:gd name="T6" fmla="*/ 32 w 7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7">
                  <a:moveTo>
                    <a:pt x="32" y="87"/>
                  </a:moveTo>
                  <a:cubicBezTo>
                    <a:pt x="32" y="87"/>
                    <a:pt x="3" y="78"/>
                    <a:pt x="1" y="50"/>
                  </a:cubicBezTo>
                  <a:cubicBezTo>
                    <a:pt x="0" y="23"/>
                    <a:pt x="14" y="0"/>
                    <a:pt x="14" y="0"/>
                  </a:cubicBezTo>
                  <a:cubicBezTo>
                    <a:pt x="14" y="0"/>
                    <a:pt x="73" y="39"/>
                    <a:pt x="3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Freeform: Shape 110">
              <a:extLst>
                <a:ext uri="{FF2B5EF4-FFF2-40B4-BE49-F238E27FC236}">
                  <a16:creationId xmlns:a16="http://schemas.microsoft.com/office/drawing/2014/main" id="{BEC290E9-A221-4A0B-ED1B-CDAA85B45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935" y="2203675"/>
              <a:ext cx="167154" cy="142698"/>
            </a:xfrm>
            <a:custGeom>
              <a:avLst/>
              <a:gdLst>
                <a:gd name="T0" fmla="*/ 38 w 58"/>
                <a:gd name="T1" fmla="*/ 61 h 61"/>
                <a:gd name="T2" fmla="*/ 7 w 58"/>
                <a:gd name="T3" fmla="*/ 41 h 61"/>
                <a:gd name="T4" fmla="*/ 5 w 58"/>
                <a:gd name="T5" fmla="*/ 0 h 61"/>
                <a:gd name="T6" fmla="*/ 38 w 5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1">
                  <a:moveTo>
                    <a:pt x="38" y="61"/>
                  </a:moveTo>
                  <a:cubicBezTo>
                    <a:pt x="38" y="61"/>
                    <a:pt x="14" y="61"/>
                    <a:pt x="7" y="41"/>
                  </a:cubicBezTo>
                  <a:cubicBezTo>
                    <a:pt x="0" y="20"/>
                    <a:pt x="5" y="0"/>
                    <a:pt x="5" y="0"/>
                  </a:cubicBezTo>
                  <a:cubicBezTo>
                    <a:pt x="5" y="0"/>
                    <a:pt x="58" y="17"/>
                    <a:pt x="3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Freeform: Shape 111">
              <a:extLst>
                <a:ext uri="{FF2B5EF4-FFF2-40B4-BE49-F238E27FC236}">
                  <a16:creationId xmlns:a16="http://schemas.microsoft.com/office/drawing/2014/main" id="{E92AD888-66F2-BC42-4387-075303466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394" y="2056113"/>
              <a:ext cx="177104" cy="158914"/>
            </a:xfrm>
            <a:custGeom>
              <a:avLst/>
              <a:gdLst>
                <a:gd name="T0" fmla="*/ 17 w 62"/>
                <a:gd name="T1" fmla="*/ 68 h 68"/>
                <a:gd name="T2" fmla="*/ 9 w 62"/>
                <a:gd name="T3" fmla="*/ 31 h 68"/>
                <a:gd name="T4" fmla="*/ 36 w 62"/>
                <a:gd name="T5" fmla="*/ 0 h 68"/>
                <a:gd name="T6" fmla="*/ 17 w 6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8">
                  <a:moveTo>
                    <a:pt x="17" y="68"/>
                  </a:moveTo>
                  <a:cubicBezTo>
                    <a:pt x="17" y="68"/>
                    <a:pt x="0" y="51"/>
                    <a:pt x="9" y="31"/>
                  </a:cubicBezTo>
                  <a:cubicBezTo>
                    <a:pt x="18" y="11"/>
                    <a:pt x="36" y="0"/>
                    <a:pt x="36" y="0"/>
                  </a:cubicBezTo>
                  <a:cubicBezTo>
                    <a:pt x="36" y="0"/>
                    <a:pt x="62" y="50"/>
                    <a:pt x="1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Freeform: Shape 112">
              <a:extLst>
                <a:ext uri="{FF2B5EF4-FFF2-40B4-BE49-F238E27FC236}">
                  <a16:creationId xmlns:a16="http://schemas.microsoft.com/office/drawing/2014/main" id="{3CB91C1E-A059-9DAE-B7E5-9DA5E395E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277" y="2325293"/>
              <a:ext cx="131335" cy="108646"/>
            </a:xfrm>
            <a:custGeom>
              <a:avLst/>
              <a:gdLst>
                <a:gd name="T0" fmla="*/ 42 w 46"/>
                <a:gd name="T1" fmla="*/ 41 h 47"/>
                <a:gd name="T2" fmla="*/ 12 w 46"/>
                <a:gd name="T3" fmla="*/ 32 h 47"/>
                <a:gd name="T4" fmla="*/ 0 w 46"/>
                <a:gd name="T5" fmla="*/ 0 h 47"/>
                <a:gd name="T6" fmla="*/ 42 w 46"/>
                <a:gd name="T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2" y="41"/>
                  </a:moveTo>
                  <a:cubicBezTo>
                    <a:pt x="42" y="41"/>
                    <a:pt x="23" y="47"/>
                    <a:pt x="12" y="32"/>
                  </a:cubicBezTo>
                  <a:cubicBezTo>
                    <a:pt x="1" y="18"/>
                    <a:pt x="0" y="0"/>
                    <a:pt x="0" y="0"/>
                  </a:cubicBezTo>
                  <a:cubicBezTo>
                    <a:pt x="0" y="0"/>
                    <a:pt x="46" y="1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Freeform: Shape 113">
              <a:extLst>
                <a:ext uri="{FF2B5EF4-FFF2-40B4-BE49-F238E27FC236}">
                  <a16:creationId xmlns:a16="http://schemas.microsoft.com/office/drawing/2014/main" id="{7B2064C9-EA90-F046-586F-AB52B1B30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469" y="2433938"/>
              <a:ext cx="161184" cy="119996"/>
            </a:xfrm>
            <a:custGeom>
              <a:avLst/>
              <a:gdLst>
                <a:gd name="T0" fmla="*/ 56 w 56"/>
                <a:gd name="T1" fmla="*/ 38 h 51"/>
                <a:gd name="T2" fmla="*/ 25 w 56"/>
                <a:gd name="T3" fmla="*/ 44 h 51"/>
                <a:gd name="T4" fmla="*/ 0 w 56"/>
                <a:gd name="T5" fmla="*/ 20 h 51"/>
                <a:gd name="T6" fmla="*/ 56 w 56"/>
                <a:gd name="T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56" y="38"/>
                  </a:moveTo>
                  <a:cubicBezTo>
                    <a:pt x="56" y="38"/>
                    <a:pt x="42" y="51"/>
                    <a:pt x="25" y="44"/>
                  </a:cubicBezTo>
                  <a:cubicBezTo>
                    <a:pt x="9" y="36"/>
                    <a:pt x="0" y="20"/>
                    <a:pt x="0" y="20"/>
                  </a:cubicBezTo>
                  <a:cubicBezTo>
                    <a:pt x="0" y="20"/>
                    <a:pt x="42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Freeform: Shape 114">
              <a:extLst>
                <a:ext uri="{FF2B5EF4-FFF2-40B4-BE49-F238E27FC236}">
                  <a16:creationId xmlns:a16="http://schemas.microsoft.com/office/drawing/2014/main" id="{A866BED0-5440-968A-5AD6-CC1BEB39B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1297" y="2544205"/>
              <a:ext cx="159194" cy="111889"/>
            </a:xfrm>
            <a:custGeom>
              <a:avLst/>
              <a:gdLst>
                <a:gd name="T0" fmla="*/ 55 w 55"/>
                <a:gd name="T1" fmla="*/ 21 h 48"/>
                <a:gd name="T2" fmla="*/ 34 w 55"/>
                <a:gd name="T3" fmla="*/ 44 h 48"/>
                <a:gd name="T4" fmla="*/ 0 w 55"/>
                <a:gd name="T5" fmla="*/ 41 h 48"/>
                <a:gd name="T6" fmla="*/ 55 w 55"/>
                <a:gd name="T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8">
                  <a:moveTo>
                    <a:pt x="55" y="21"/>
                  </a:moveTo>
                  <a:cubicBezTo>
                    <a:pt x="55" y="21"/>
                    <a:pt x="52" y="41"/>
                    <a:pt x="34" y="44"/>
                  </a:cubicBezTo>
                  <a:cubicBezTo>
                    <a:pt x="17" y="48"/>
                    <a:pt x="0" y="41"/>
                    <a:pt x="0" y="41"/>
                  </a:cubicBezTo>
                  <a:cubicBezTo>
                    <a:pt x="0" y="41"/>
                    <a:pt x="20" y="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Freeform: Shape 115">
              <a:extLst>
                <a:ext uri="{FF2B5EF4-FFF2-40B4-BE49-F238E27FC236}">
                  <a16:creationId xmlns:a16="http://schemas.microsoft.com/office/drawing/2014/main" id="{9C60A474-8294-4C28-9F38-B9301B08C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003" y="2505287"/>
              <a:ext cx="161184" cy="113510"/>
            </a:xfrm>
            <a:custGeom>
              <a:avLst/>
              <a:gdLst>
                <a:gd name="T0" fmla="*/ 56 w 56"/>
                <a:gd name="T1" fmla="*/ 24 h 49"/>
                <a:gd name="T2" fmla="*/ 34 w 56"/>
                <a:gd name="T3" fmla="*/ 46 h 49"/>
                <a:gd name="T4" fmla="*/ 0 w 56"/>
                <a:gd name="T5" fmla="*/ 41 h 49"/>
                <a:gd name="T6" fmla="*/ 56 w 56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9">
                  <a:moveTo>
                    <a:pt x="56" y="24"/>
                  </a:moveTo>
                  <a:cubicBezTo>
                    <a:pt x="56" y="24"/>
                    <a:pt x="52" y="43"/>
                    <a:pt x="34" y="46"/>
                  </a:cubicBezTo>
                  <a:cubicBezTo>
                    <a:pt x="16" y="49"/>
                    <a:pt x="0" y="41"/>
                    <a:pt x="0" y="41"/>
                  </a:cubicBezTo>
                  <a:cubicBezTo>
                    <a:pt x="0" y="41"/>
                    <a:pt x="22" y="0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Freeform: Shape 116">
              <a:extLst>
                <a:ext uri="{FF2B5EF4-FFF2-40B4-BE49-F238E27FC236}">
                  <a16:creationId xmlns:a16="http://schemas.microsoft.com/office/drawing/2014/main" id="{0BF7F3E6-C518-93A3-7B66-18F74A4BD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933" y="2341509"/>
              <a:ext cx="161184" cy="121618"/>
            </a:xfrm>
            <a:custGeom>
              <a:avLst/>
              <a:gdLst>
                <a:gd name="T0" fmla="*/ 56 w 56"/>
                <a:gd name="T1" fmla="*/ 38 h 52"/>
                <a:gd name="T2" fmla="*/ 25 w 56"/>
                <a:gd name="T3" fmla="*/ 44 h 52"/>
                <a:gd name="T4" fmla="*/ 0 w 56"/>
                <a:gd name="T5" fmla="*/ 22 h 52"/>
                <a:gd name="T6" fmla="*/ 56 w 56"/>
                <a:gd name="T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2">
                  <a:moveTo>
                    <a:pt x="56" y="38"/>
                  </a:moveTo>
                  <a:cubicBezTo>
                    <a:pt x="56" y="38"/>
                    <a:pt x="42" y="52"/>
                    <a:pt x="25" y="44"/>
                  </a:cubicBezTo>
                  <a:cubicBezTo>
                    <a:pt x="9" y="37"/>
                    <a:pt x="0" y="22"/>
                    <a:pt x="0" y="22"/>
                  </a:cubicBezTo>
                  <a:cubicBezTo>
                    <a:pt x="0" y="22"/>
                    <a:pt x="40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Freeform: Shape 117">
              <a:extLst>
                <a:ext uri="{FF2B5EF4-FFF2-40B4-BE49-F238E27FC236}">
                  <a16:creationId xmlns:a16="http://schemas.microsoft.com/office/drawing/2014/main" id="{FE9F88A1-9DE7-4AA8-39B2-64990E08E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235" y="2430695"/>
              <a:ext cx="137305" cy="95673"/>
            </a:xfrm>
            <a:custGeom>
              <a:avLst/>
              <a:gdLst>
                <a:gd name="T0" fmla="*/ 48 w 48"/>
                <a:gd name="T1" fmla="*/ 26 h 41"/>
                <a:gd name="T2" fmla="*/ 26 w 48"/>
                <a:gd name="T3" fmla="*/ 39 h 41"/>
                <a:gd name="T4" fmla="*/ 0 w 48"/>
                <a:gd name="T5" fmla="*/ 28 h 41"/>
                <a:gd name="T6" fmla="*/ 48 w 48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1">
                  <a:moveTo>
                    <a:pt x="48" y="26"/>
                  </a:moveTo>
                  <a:cubicBezTo>
                    <a:pt x="48" y="26"/>
                    <a:pt x="41" y="41"/>
                    <a:pt x="26" y="39"/>
                  </a:cubicBezTo>
                  <a:cubicBezTo>
                    <a:pt x="11" y="37"/>
                    <a:pt x="0" y="28"/>
                    <a:pt x="0" y="28"/>
                  </a:cubicBezTo>
                  <a:cubicBezTo>
                    <a:pt x="0" y="28"/>
                    <a:pt x="27" y="0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Freeform: Shape 118">
              <a:extLst>
                <a:ext uri="{FF2B5EF4-FFF2-40B4-BE49-F238E27FC236}">
                  <a16:creationId xmlns:a16="http://schemas.microsoft.com/office/drawing/2014/main" id="{7002DF3C-7F94-5599-DD2F-9C182B2DA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680" y="2195568"/>
              <a:ext cx="111436" cy="97294"/>
            </a:xfrm>
            <a:custGeom>
              <a:avLst/>
              <a:gdLst>
                <a:gd name="T0" fmla="*/ 39 w 39"/>
                <a:gd name="T1" fmla="*/ 34 h 41"/>
                <a:gd name="T2" fmla="*/ 13 w 39"/>
                <a:gd name="T3" fmla="*/ 30 h 41"/>
                <a:gd name="T4" fmla="*/ 0 w 39"/>
                <a:gd name="T5" fmla="*/ 6 h 41"/>
                <a:gd name="T6" fmla="*/ 39 w 39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1">
                  <a:moveTo>
                    <a:pt x="39" y="34"/>
                  </a:moveTo>
                  <a:cubicBezTo>
                    <a:pt x="39" y="34"/>
                    <a:pt x="24" y="41"/>
                    <a:pt x="13" y="30"/>
                  </a:cubicBezTo>
                  <a:cubicBezTo>
                    <a:pt x="3" y="20"/>
                    <a:pt x="0" y="6"/>
                    <a:pt x="0" y="6"/>
                  </a:cubicBezTo>
                  <a:cubicBezTo>
                    <a:pt x="0" y="6"/>
                    <a:pt x="37" y="0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Freeform: Shape 119">
              <a:extLst>
                <a:ext uri="{FF2B5EF4-FFF2-40B4-BE49-F238E27FC236}">
                  <a16:creationId xmlns:a16="http://schemas.microsoft.com/office/drawing/2014/main" id="{F11108A5-A76A-1905-3888-74B128EDC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204" y="2130705"/>
              <a:ext cx="87557" cy="74592"/>
            </a:xfrm>
            <a:custGeom>
              <a:avLst/>
              <a:gdLst>
                <a:gd name="T0" fmla="*/ 31 w 31"/>
                <a:gd name="T1" fmla="*/ 27 h 32"/>
                <a:gd name="T2" fmla="*/ 11 w 31"/>
                <a:gd name="T3" fmla="*/ 24 h 32"/>
                <a:gd name="T4" fmla="*/ 0 w 31"/>
                <a:gd name="T5" fmla="*/ 4 h 32"/>
                <a:gd name="T6" fmla="*/ 31 w 31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2">
                  <a:moveTo>
                    <a:pt x="31" y="27"/>
                  </a:moveTo>
                  <a:cubicBezTo>
                    <a:pt x="31" y="27"/>
                    <a:pt x="19" y="32"/>
                    <a:pt x="11" y="24"/>
                  </a:cubicBezTo>
                  <a:cubicBezTo>
                    <a:pt x="2" y="16"/>
                    <a:pt x="0" y="4"/>
                    <a:pt x="0" y="4"/>
                  </a:cubicBezTo>
                  <a:cubicBezTo>
                    <a:pt x="0" y="4"/>
                    <a:pt x="30" y="0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Freeform: Shape 120">
              <a:extLst>
                <a:ext uri="{FF2B5EF4-FFF2-40B4-BE49-F238E27FC236}">
                  <a16:creationId xmlns:a16="http://schemas.microsoft.com/office/drawing/2014/main" id="{7CFA49F1-FD70-E00D-4AFC-C4A44C657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409" y="2099895"/>
              <a:ext cx="109446" cy="94051"/>
            </a:xfrm>
            <a:custGeom>
              <a:avLst/>
              <a:gdLst>
                <a:gd name="T0" fmla="*/ 32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2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2" y="36"/>
                  </a:moveTo>
                  <a:cubicBezTo>
                    <a:pt x="32" y="36"/>
                    <a:pt x="16" y="40"/>
                    <a:pt x="8" y="27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0" y="0"/>
                    <a:pt x="38" y="4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Freeform: Shape 121">
              <a:extLst>
                <a:ext uri="{FF2B5EF4-FFF2-40B4-BE49-F238E27FC236}">
                  <a16:creationId xmlns:a16="http://schemas.microsoft.com/office/drawing/2014/main" id="{00D89EEC-39BF-1F08-A4D9-FB02AACBA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3338" y="1981521"/>
              <a:ext cx="109446" cy="94051"/>
            </a:xfrm>
            <a:custGeom>
              <a:avLst/>
              <a:gdLst>
                <a:gd name="T0" fmla="*/ 31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1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1" y="36"/>
                  </a:moveTo>
                  <a:cubicBezTo>
                    <a:pt x="31" y="36"/>
                    <a:pt x="15" y="40"/>
                    <a:pt x="8" y="27"/>
                  </a:cubicBezTo>
                  <a:cubicBezTo>
                    <a:pt x="0" y="14"/>
                    <a:pt x="0" y="0"/>
                    <a:pt x="0" y="0"/>
                  </a:cubicBezTo>
                  <a:cubicBezTo>
                    <a:pt x="0" y="0"/>
                    <a:pt x="38" y="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Freeform: Shape 122">
              <a:extLst>
                <a:ext uri="{FF2B5EF4-FFF2-40B4-BE49-F238E27FC236}">
                  <a16:creationId xmlns:a16="http://schemas.microsoft.com/office/drawing/2014/main" id="{8296D63C-9E91-E0BA-B8BC-82EC60A4F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3817" y="1848552"/>
              <a:ext cx="123375" cy="105402"/>
            </a:xfrm>
            <a:custGeom>
              <a:avLst/>
              <a:gdLst>
                <a:gd name="T0" fmla="*/ 11 w 43"/>
                <a:gd name="T1" fmla="*/ 45 h 45"/>
                <a:gd name="T2" fmla="*/ 7 w 43"/>
                <a:gd name="T3" fmla="*/ 20 h 45"/>
                <a:gd name="T4" fmla="*/ 27 w 43"/>
                <a:gd name="T5" fmla="*/ 0 h 45"/>
                <a:gd name="T6" fmla="*/ 11 w 43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11" y="45"/>
                  </a:moveTo>
                  <a:cubicBezTo>
                    <a:pt x="11" y="45"/>
                    <a:pt x="0" y="33"/>
                    <a:pt x="7" y="20"/>
                  </a:cubicBezTo>
                  <a:cubicBezTo>
                    <a:pt x="14" y="7"/>
                    <a:pt x="27" y="0"/>
                    <a:pt x="27" y="0"/>
                  </a:cubicBezTo>
                  <a:cubicBezTo>
                    <a:pt x="27" y="0"/>
                    <a:pt x="43" y="34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Freeform: Shape 123">
              <a:extLst>
                <a:ext uri="{FF2B5EF4-FFF2-40B4-BE49-F238E27FC236}">
                  <a16:creationId xmlns:a16="http://schemas.microsoft.com/office/drawing/2014/main" id="{8232FFBC-A407-14D5-823A-C46A9522B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680" y="2104760"/>
              <a:ext cx="101487" cy="79457"/>
            </a:xfrm>
            <a:custGeom>
              <a:avLst/>
              <a:gdLst>
                <a:gd name="T0" fmla="*/ 3 w 35"/>
                <a:gd name="T1" fmla="*/ 29 h 34"/>
                <a:gd name="T2" fmla="*/ 11 w 35"/>
                <a:gd name="T3" fmla="*/ 8 h 34"/>
                <a:gd name="T4" fmla="*/ 35 w 35"/>
                <a:gd name="T5" fmla="*/ 0 h 34"/>
                <a:gd name="T6" fmla="*/ 3 w 35"/>
                <a:gd name="T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9"/>
                  </a:moveTo>
                  <a:cubicBezTo>
                    <a:pt x="3" y="29"/>
                    <a:pt x="0" y="15"/>
                    <a:pt x="11" y="8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3" y="34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Freeform: Shape 124">
              <a:extLst>
                <a:ext uri="{FF2B5EF4-FFF2-40B4-BE49-F238E27FC236}">
                  <a16:creationId xmlns:a16="http://schemas.microsoft.com/office/drawing/2014/main" id="{CB050C55-78B0-6812-9ABB-2C7DCD221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2834" y="2299348"/>
              <a:ext cx="99496" cy="79457"/>
            </a:xfrm>
            <a:custGeom>
              <a:avLst/>
              <a:gdLst>
                <a:gd name="T0" fmla="*/ 3 w 35"/>
                <a:gd name="T1" fmla="*/ 28 h 34"/>
                <a:gd name="T2" fmla="*/ 11 w 35"/>
                <a:gd name="T3" fmla="*/ 7 h 34"/>
                <a:gd name="T4" fmla="*/ 35 w 35"/>
                <a:gd name="T5" fmla="*/ 0 h 34"/>
                <a:gd name="T6" fmla="*/ 3 w 35"/>
                <a:gd name="T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8"/>
                  </a:moveTo>
                  <a:cubicBezTo>
                    <a:pt x="3" y="28"/>
                    <a:pt x="0" y="14"/>
                    <a:pt x="11" y="7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2" y="34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Freeform: Shape 125">
              <a:extLst>
                <a:ext uri="{FF2B5EF4-FFF2-40B4-BE49-F238E27FC236}">
                  <a16:creationId xmlns:a16="http://schemas.microsoft.com/office/drawing/2014/main" id="{AA3B9A33-185D-726D-1091-1ED3BCBF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668" y="2310699"/>
              <a:ext cx="123375" cy="85944"/>
            </a:xfrm>
            <a:custGeom>
              <a:avLst/>
              <a:gdLst>
                <a:gd name="T0" fmla="*/ 43 w 43"/>
                <a:gd name="T1" fmla="*/ 25 h 37"/>
                <a:gd name="T2" fmla="*/ 22 w 43"/>
                <a:gd name="T3" fmla="*/ 34 h 37"/>
                <a:gd name="T4" fmla="*/ 0 w 43"/>
                <a:gd name="T5" fmla="*/ 21 h 37"/>
                <a:gd name="T6" fmla="*/ 43 w 43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7">
                  <a:moveTo>
                    <a:pt x="43" y="25"/>
                  </a:moveTo>
                  <a:cubicBezTo>
                    <a:pt x="43" y="25"/>
                    <a:pt x="35" y="37"/>
                    <a:pt x="22" y="34"/>
                  </a:cubicBezTo>
                  <a:cubicBezTo>
                    <a:pt x="9" y="31"/>
                    <a:pt x="0" y="21"/>
                    <a:pt x="0" y="21"/>
                  </a:cubicBezTo>
                  <a:cubicBezTo>
                    <a:pt x="0" y="21"/>
                    <a:pt x="27" y="0"/>
                    <a:pt x="4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Freeform: Shape 126">
              <a:extLst>
                <a:ext uri="{FF2B5EF4-FFF2-40B4-BE49-F238E27FC236}">
                  <a16:creationId xmlns:a16="http://schemas.microsoft.com/office/drawing/2014/main" id="{8C2AB614-4981-6333-2801-58092239A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786" y="1996114"/>
              <a:ext cx="111436" cy="111889"/>
            </a:xfrm>
            <a:custGeom>
              <a:avLst/>
              <a:gdLst>
                <a:gd name="T0" fmla="*/ 15 w 39"/>
                <a:gd name="T1" fmla="*/ 48 h 48"/>
                <a:gd name="T2" fmla="*/ 1 w 39"/>
                <a:gd name="T3" fmla="*/ 26 h 48"/>
                <a:gd name="T4" fmla="*/ 11 w 39"/>
                <a:gd name="T5" fmla="*/ 0 h 48"/>
                <a:gd name="T6" fmla="*/ 15 w 3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15" y="48"/>
                  </a:moveTo>
                  <a:cubicBezTo>
                    <a:pt x="15" y="48"/>
                    <a:pt x="0" y="41"/>
                    <a:pt x="1" y="26"/>
                  </a:cubicBezTo>
                  <a:cubicBezTo>
                    <a:pt x="2" y="11"/>
                    <a:pt x="11" y="0"/>
                    <a:pt x="11" y="0"/>
                  </a:cubicBezTo>
                  <a:cubicBezTo>
                    <a:pt x="11" y="0"/>
                    <a:pt x="39" y="25"/>
                    <a:pt x="1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Freeform: Shape 127">
              <a:extLst>
                <a:ext uri="{FF2B5EF4-FFF2-40B4-BE49-F238E27FC236}">
                  <a16:creationId xmlns:a16="http://schemas.microsoft.com/office/drawing/2014/main" id="{275C263A-A272-E9DF-AFDF-B6054B5CB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104" y="2262052"/>
              <a:ext cx="111436" cy="92430"/>
            </a:xfrm>
            <a:custGeom>
              <a:avLst/>
              <a:gdLst>
                <a:gd name="T0" fmla="*/ 39 w 39"/>
                <a:gd name="T1" fmla="*/ 33 h 40"/>
                <a:gd name="T2" fmla="*/ 14 w 39"/>
                <a:gd name="T3" fmla="*/ 30 h 40"/>
                <a:gd name="T4" fmla="*/ 0 w 39"/>
                <a:gd name="T5" fmla="*/ 5 h 40"/>
                <a:gd name="T6" fmla="*/ 39 w 39"/>
                <a:gd name="T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33"/>
                  </a:moveTo>
                  <a:cubicBezTo>
                    <a:pt x="39" y="33"/>
                    <a:pt x="24" y="40"/>
                    <a:pt x="14" y="30"/>
                  </a:cubicBezTo>
                  <a:cubicBezTo>
                    <a:pt x="3" y="19"/>
                    <a:pt x="0" y="5"/>
                    <a:pt x="0" y="5"/>
                  </a:cubicBezTo>
                  <a:cubicBezTo>
                    <a:pt x="0" y="5"/>
                    <a:pt x="38" y="0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Freeform: Shape 128">
              <a:extLst>
                <a:ext uri="{FF2B5EF4-FFF2-40B4-BE49-F238E27FC236}">
                  <a16:creationId xmlns:a16="http://schemas.microsoft.com/office/drawing/2014/main" id="{E58169FD-919A-711E-D36B-DA6231138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744" y="2049627"/>
              <a:ext cx="161184" cy="158914"/>
            </a:xfrm>
            <a:custGeom>
              <a:avLst/>
              <a:gdLst>
                <a:gd name="T0" fmla="*/ 25 w 56"/>
                <a:gd name="T1" fmla="*/ 68 h 68"/>
                <a:gd name="T2" fmla="*/ 1 w 56"/>
                <a:gd name="T3" fmla="*/ 40 h 68"/>
                <a:gd name="T4" fmla="*/ 11 w 56"/>
                <a:gd name="T5" fmla="*/ 0 h 68"/>
                <a:gd name="T6" fmla="*/ 25 w 56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8">
                  <a:moveTo>
                    <a:pt x="25" y="68"/>
                  </a:moveTo>
                  <a:cubicBezTo>
                    <a:pt x="25" y="68"/>
                    <a:pt x="3" y="61"/>
                    <a:pt x="1" y="40"/>
                  </a:cubicBezTo>
                  <a:cubicBezTo>
                    <a:pt x="0" y="19"/>
                    <a:pt x="11" y="0"/>
                    <a:pt x="11" y="0"/>
                  </a:cubicBezTo>
                  <a:cubicBezTo>
                    <a:pt x="11" y="0"/>
                    <a:pt x="56" y="31"/>
                    <a:pt x="2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Freeform: Shape 129">
              <a:extLst>
                <a:ext uri="{FF2B5EF4-FFF2-40B4-BE49-F238E27FC236}">
                  <a16:creationId xmlns:a16="http://schemas.microsoft.com/office/drawing/2014/main" id="{35255220-CCB5-6DE8-24E8-E6032231B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1423" y="2215027"/>
              <a:ext cx="232822" cy="194588"/>
            </a:xfrm>
            <a:custGeom>
              <a:avLst/>
              <a:gdLst>
                <a:gd name="T0" fmla="*/ 21 w 81"/>
                <a:gd name="T1" fmla="*/ 83 h 83"/>
                <a:gd name="T2" fmla="*/ 14 w 81"/>
                <a:gd name="T3" fmla="*/ 36 h 83"/>
                <a:gd name="T4" fmla="*/ 51 w 81"/>
                <a:gd name="T5" fmla="*/ 0 h 83"/>
                <a:gd name="T6" fmla="*/ 21 w 8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3">
                  <a:moveTo>
                    <a:pt x="21" y="83"/>
                  </a:moveTo>
                  <a:cubicBezTo>
                    <a:pt x="21" y="83"/>
                    <a:pt x="0" y="60"/>
                    <a:pt x="14" y="36"/>
                  </a:cubicBezTo>
                  <a:cubicBezTo>
                    <a:pt x="27" y="12"/>
                    <a:pt x="51" y="0"/>
                    <a:pt x="51" y="0"/>
                  </a:cubicBezTo>
                  <a:cubicBezTo>
                    <a:pt x="51" y="0"/>
                    <a:pt x="81" y="65"/>
                    <a:pt x="2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Freeform: Shape 130">
              <a:extLst>
                <a:ext uri="{FF2B5EF4-FFF2-40B4-BE49-F238E27FC236}">
                  <a16:creationId xmlns:a16="http://schemas.microsoft.com/office/drawing/2014/main" id="{77504443-4B98-C320-4655-7EAADF7B3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6536" y="2305834"/>
              <a:ext cx="149245" cy="119996"/>
            </a:xfrm>
            <a:custGeom>
              <a:avLst/>
              <a:gdLst>
                <a:gd name="T0" fmla="*/ 10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0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0" y="51"/>
                  </a:moveTo>
                  <a:cubicBezTo>
                    <a:pt x="10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Freeform: Shape 131">
              <a:extLst>
                <a:ext uri="{FF2B5EF4-FFF2-40B4-BE49-F238E27FC236}">
                  <a16:creationId xmlns:a16="http://schemas.microsoft.com/office/drawing/2014/main" id="{0F8620CE-03F4-99F4-6330-9D2703703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750" y="2310699"/>
              <a:ext cx="149245" cy="119996"/>
            </a:xfrm>
            <a:custGeom>
              <a:avLst/>
              <a:gdLst>
                <a:gd name="T0" fmla="*/ 0 w 52"/>
                <a:gd name="T1" fmla="*/ 33 h 51"/>
                <a:gd name="T2" fmla="*/ 17 w 52"/>
                <a:gd name="T3" fmla="*/ 7 h 51"/>
                <a:gd name="T4" fmla="*/ 52 w 52"/>
                <a:gd name="T5" fmla="*/ 5 h 51"/>
                <a:gd name="T6" fmla="*/ 0 w 52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0" y="33"/>
                  </a:moveTo>
                  <a:cubicBezTo>
                    <a:pt x="0" y="33"/>
                    <a:pt x="0" y="13"/>
                    <a:pt x="17" y="7"/>
                  </a:cubicBezTo>
                  <a:cubicBezTo>
                    <a:pt x="35" y="0"/>
                    <a:pt x="52" y="5"/>
                    <a:pt x="52" y="5"/>
                  </a:cubicBezTo>
                  <a:cubicBezTo>
                    <a:pt x="52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Freeform: Shape 132">
              <a:extLst>
                <a:ext uri="{FF2B5EF4-FFF2-40B4-BE49-F238E27FC236}">
                  <a16:creationId xmlns:a16="http://schemas.microsoft.com/office/drawing/2014/main" id="{31C31552-397B-993B-3449-11C6E91B3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842" y="2215027"/>
              <a:ext cx="153225" cy="118375"/>
            </a:xfrm>
            <a:custGeom>
              <a:avLst/>
              <a:gdLst>
                <a:gd name="T0" fmla="*/ 0 w 53"/>
                <a:gd name="T1" fmla="*/ 33 h 51"/>
                <a:gd name="T2" fmla="*/ 18 w 53"/>
                <a:gd name="T3" fmla="*/ 6 h 51"/>
                <a:gd name="T4" fmla="*/ 53 w 53"/>
                <a:gd name="T5" fmla="*/ 5 h 51"/>
                <a:gd name="T6" fmla="*/ 0 w 53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cubicBezTo>
                    <a:pt x="0" y="33"/>
                    <a:pt x="0" y="12"/>
                    <a:pt x="18" y="6"/>
                  </a:cubicBezTo>
                  <a:cubicBezTo>
                    <a:pt x="35" y="0"/>
                    <a:pt x="53" y="5"/>
                    <a:pt x="53" y="5"/>
                  </a:cubicBezTo>
                  <a:cubicBezTo>
                    <a:pt x="53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Freeform: Shape 133">
              <a:extLst>
                <a:ext uri="{FF2B5EF4-FFF2-40B4-BE49-F238E27FC236}">
                  <a16:creationId xmlns:a16="http://schemas.microsoft.com/office/drawing/2014/main" id="{FC145F98-8514-EEE8-171C-268DE3181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466" y="2140434"/>
              <a:ext cx="149245" cy="116753"/>
            </a:xfrm>
            <a:custGeom>
              <a:avLst/>
              <a:gdLst>
                <a:gd name="T0" fmla="*/ 11 w 52"/>
                <a:gd name="T1" fmla="*/ 50 h 50"/>
                <a:gd name="T2" fmla="*/ 12 w 52"/>
                <a:gd name="T3" fmla="*/ 19 h 50"/>
                <a:gd name="T4" fmla="*/ 42 w 52"/>
                <a:gd name="T5" fmla="*/ 0 h 50"/>
                <a:gd name="T6" fmla="*/ 11 w 5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11" y="50"/>
                  </a:moveTo>
                  <a:cubicBezTo>
                    <a:pt x="11" y="50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Freeform: Shape 134">
              <a:extLst>
                <a:ext uri="{FF2B5EF4-FFF2-40B4-BE49-F238E27FC236}">
                  <a16:creationId xmlns:a16="http://schemas.microsoft.com/office/drawing/2014/main" id="{D6320C94-3CA6-BFFF-EFFF-385490F15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628" y="2017195"/>
              <a:ext cx="149245" cy="118375"/>
            </a:xfrm>
            <a:custGeom>
              <a:avLst/>
              <a:gdLst>
                <a:gd name="T0" fmla="*/ 11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1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1" y="51"/>
                  </a:moveTo>
                  <a:cubicBezTo>
                    <a:pt x="11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Freeform: Shape 135">
              <a:extLst>
                <a:ext uri="{FF2B5EF4-FFF2-40B4-BE49-F238E27FC236}">
                  <a16:creationId xmlns:a16="http://schemas.microsoft.com/office/drawing/2014/main" id="{B76E6350-DF46-B2A6-6FBA-1EFDD535B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333" y="1916658"/>
              <a:ext cx="145265" cy="118375"/>
            </a:xfrm>
            <a:custGeom>
              <a:avLst/>
              <a:gdLst>
                <a:gd name="T0" fmla="*/ 10 w 51"/>
                <a:gd name="T1" fmla="*/ 51 h 51"/>
                <a:gd name="T2" fmla="*/ 11 w 51"/>
                <a:gd name="T3" fmla="*/ 19 h 51"/>
                <a:gd name="T4" fmla="*/ 41 w 51"/>
                <a:gd name="T5" fmla="*/ 0 h 51"/>
                <a:gd name="T6" fmla="*/ 10 w 51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10" y="51"/>
                  </a:moveTo>
                  <a:cubicBezTo>
                    <a:pt x="10" y="51"/>
                    <a:pt x="0" y="33"/>
                    <a:pt x="11" y="19"/>
                  </a:cubicBezTo>
                  <a:cubicBezTo>
                    <a:pt x="23" y="5"/>
                    <a:pt x="41" y="0"/>
                    <a:pt x="41" y="0"/>
                  </a:cubicBezTo>
                  <a:cubicBezTo>
                    <a:pt x="41" y="0"/>
                    <a:pt x="51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Freeform: Shape 136">
              <a:extLst>
                <a:ext uri="{FF2B5EF4-FFF2-40B4-BE49-F238E27FC236}">
                  <a16:creationId xmlns:a16="http://schemas.microsoft.com/office/drawing/2014/main" id="{1AB9B1B3-2D8D-4AEF-19C2-0CC3B5E64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491" y="1890713"/>
              <a:ext cx="143274" cy="134591"/>
            </a:xfrm>
            <a:custGeom>
              <a:avLst/>
              <a:gdLst>
                <a:gd name="T0" fmla="*/ 25 w 50"/>
                <a:gd name="T1" fmla="*/ 58 h 58"/>
                <a:gd name="T2" fmla="*/ 3 w 50"/>
                <a:gd name="T3" fmla="*/ 35 h 58"/>
                <a:gd name="T4" fmla="*/ 9 w 50"/>
                <a:gd name="T5" fmla="*/ 0 h 58"/>
                <a:gd name="T6" fmla="*/ 25 w 50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25" y="58"/>
                  </a:moveTo>
                  <a:cubicBezTo>
                    <a:pt x="25" y="58"/>
                    <a:pt x="5" y="53"/>
                    <a:pt x="3" y="35"/>
                  </a:cubicBezTo>
                  <a:cubicBezTo>
                    <a:pt x="0" y="17"/>
                    <a:pt x="9" y="0"/>
                    <a:pt x="9" y="0"/>
                  </a:cubicBezTo>
                  <a:cubicBezTo>
                    <a:pt x="9" y="0"/>
                    <a:pt x="50" y="24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Freeform: Shape 137">
              <a:extLst>
                <a:ext uri="{FF2B5EF4-FFF2-40B4-BE49-F238E27FC236}">
                  <a16:creationId xmlns:a16="http://schemas.microsoft.com/office/drawing/2014/main" id="{9E0C5127-2BE9-01B5-19D5-C4A896006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345" y="2521503"/>
              <a:ext cx="165164" cy="113510"/>
            </a:xfrm>
            <a:custGeom>
              <a:avLst/>
              <a:gdLst>
                <a:gd name="T0" fmla="*/ 0 w 58"/>
                <a:gd name="T1" fmla="*/ 19 h 49"/>
                <a:gd name="T2" fmla="*/ 25 w 58"/>
                <a:gd name="T3" fmla="*/ 0 h 49"/>
                <a:gd name="T4" fmla="*/ 58 w 58"/>
                <a:gd name="T5" fmla="*/ 10 h 49"/>
                <a:gd name="T6" fmla="*/ 0 w 58"/>
                <a:gd name="T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9">
                  <a:moveTo>
                    <a:pt x="0" y="19"/>
                  </a:moveTo>
                  <a:cubicBezTo>
                    <a:pt x="0" y="19"/>
                    <a:pt x="7" y="0"/>
                    <a:pt x="25" y="0"/>
                  </a:cubicBezTo>
                  <a:cubicBezTo>
                    <a:pt x="43" y="0"/>
                    <a:pt x="58" y="10"/>
                    <a:pt x="58" y="10"/>
                  </a:cubicBezTo>
                  <a:cubicBezTo>
                    <a:pt x="58" y="10"/>
                    <a:pt x="29" y="4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Freeform: Shape 138">
              <a:extLst>
                <a:ext uri="{FF2B5EF4-FFF2-40B4-BE49-F238E27FC236}">
                  <a16:creationId xmlns:a16="http://schemas.microsoft.com/office/drawing/2014/main" id="{8CD170CD-A263-830F-C796-F5187989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214" y="2427452"/>
              <a:ext cx="151234" cy="115132"/>
            </a:xfrm>
            <a:custGeom>
              <a:avLst/>
              <a:gdLst>
                <a:gd name="T0" fmla="*/ 0 w 53"/>
                <a:gd name="T1" fmla="*/ 20 h 49"/>
                <a:gd name="T2" fmla="*/ 23 w 53"/>
                <a:gd name="T3" fmla="*/ 0 h 49"/>
                <a:gd name="T4" fmla="*/ 53 w 53"/>
                <a:gd name="T5" fmla="*/ 11 h 49"/>
                <a:gd name="T6" fmla="*/ 0 w 53"/>
                <a:gd name="T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">
                  <a:moveTo>
                    <a:pt x="0" y="20"/>
                  </a:moveTo>
                  <a:cubicBezTo>
                    <a:pt x="0" y="20"/>
                    <a:pt x="7" y="1"/>
                    <a:pt x="23" y="0"/>
                  </a:cubicBezTo>
                  <a:cubicBezTo>
                    <a:pt x="39" y="0"/>
                    <a:pt x="53" y="11"/>
                    <a:pt x="53" y="11"/>
                  </a:cubicBezTo>
                  <a:cubicBezTo>
                    <a:pt x="53" y="11"/>
                    <a:pt x="26" y="4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Freeform: Shape 139">
              <a:extLst>
                <a:ext uri="{FF2B5EF4-FFF2-40B4-BE49-F238E27FC236}">
                  <a16:creationId xmlns:a16="http://schemas.microsoft.com/office/drawing/2014/main" id="{B962F6E4-086A-65C3-78FD-DACB3DA26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226" y="2391777"/>
              <a:ext cx="129346" cy="103780"/>
            </a:xfrm>
            <a:custGeom>
              <a:avLst/>
              <a:gdLst>
                <a:gd name="T0" fmla="*/ 0 w 45"/>
                <a:gd name="T1" fmla="*/ 15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5"/>
                  </a:moveTo>
                  <a:cubicBezTo>
                    <a:pt x="0" y="15"/>
                    <a:pt x="10" y="0"/>
                    <a:pt x="23" y="4"/>
                  </a:cubicBezTo>
                  <a:cubicBezTo>
                    <a:pt x="37" y="8"/>
                    <a:pt x="45" y="19"/>
                    <a:pt x="45" y="19"/>
                  </a:cubicBezTo>
                  <a:cubicBezTo>
                    <a:pt x="45" y="19"/>
                    <a:pt x="15" y="4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Freeform: Shape 140">
              <a:extLst>
                <a:ext uri="{FF2B5EF4-FFF2-40B4-BE49-F238E27FC236}">
                  <a16:creationId xmlns:a16="http://schemas.microsoft.com/office/drawing/2014/main" id="{871BF441-FB95-E813-0DAF-DDB1BDEC8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7318" y="2476099"/>
              <a:ext cx="129346" cy="103780"/>
            </a:xfrm>
            <a:custGeom>
              <a:avLst/>
              <a:gdLst>
                <a:gd name="T0" fmla="*/ 0 w 45"/>
                <a:gd name="T1" fmla="*/ 14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4"/>
                  </a:moveTo>
                  <a:cubicBezTo>
                    <a:pt x="0" y="14"/>
                    <a:pt x="10" y="0"/>
                    <a:pt x="23" y="4"/>
                  </a:cubicBezTo>
                  <a:cubicBezTo>
                    <a:pt x="37" y="7"/>
                    <a:pt x="45" y="19"/>
                    <a:pt x="45" y="19"/>
                  </a:cubicBezTo>
                  <a:cubicBezTo>
                    <a:pt x="45" y="19"/>
                    <a:pt x="15" y="4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3" name="Group 250">
            <a:extLst>
              <a:ext uri="{FF2B5EF4-FFF2-40B4-BE49-F238E27FC236}">
                <a16:creationId xmlns:a16="http://schemas.microsoft.com/office/drawing/2014/main" id="{05FB5571-37B5-E43F-11F0-5E15AB1B25F6}"/>
              </a:ext>
            </a:extLst>
          </p:cNvPr>
          <p:cNvGrpSpPr/>
          <p:nvPr/>
        </p:nvGrpSpPr>
        <p:grpSpPr>
          <a:xfrm>
            <a:off x="9353973" y="4090153"/>
            <a:ext cx="1150657" cy="1101638"/>
            <a:chOff x="6283315" y="1852012"/>
            <a:chExt cx="779153" cy="745960"/>
          </a:xfrm>
          <a:solidFill>
            <a:srgbClr val="949402"/>
          </a:solidFill>
        </p:grpSpPr>
        <p:sp>
          <p:nvSpPr>
            <p:cNvPr id="354" name="Freeform: Shape 210">
              <a:extLst>
                <a:ext uri="{FF2B5EF4-FFF2-40B4-BE49-F238E27FC236}">
                  <a16:creationId xmlns:a16="http://schemas.microsoft.com/office/drawing/2014/main" id="{419BEDAD-2C85-58F5-A330-AB7FA4582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7343" y="2162913"/>
              <a:ext cx="292337" cy="435059"/>
            </a:xfrm>
            <a:custGeom>
              <a:avLst/>
              <a:gdLst>
                <a:gd name="T0" fmla="*/ 130 w 164"/>
                <a:gd name="T1" fmla="*/ 299 h 299"/>
                <a:gd name="T2" fmla="*/ 123 w 164"/>
                <a:gd name="T3" fmla="*/ 132 h 299"/>
                <a:gd name="T4" fmla="*/ 161 w 164"/>
                <a:gd name="T5" fmla="*/ 47 h 299"/>
                <a:gd name="T6" fmla="*/ 143 w 164"/>
                <a:gd name="T7" fmla="*/ 51 h 299"/>
                <a:gd name="T8" fmla="*/ 108 w 164"/>
                <a:gd name="T9" fmla="*/ 75 h 299"/>
                <a:gd name="T10" fmla="*/ 80 w 164"/>
                <a:gd name="T11" fmla="*/ 6 h 299"/>
                <a:gd name="T12" fmla="*/ 77 w 164"/>
                <a:gd name="T13" fmla="*/ 51 h 299"/>
                <a:gd name="T14" fmla="*/ 48 w 164"/>
                <a:gd name="T15" fmla="*/ 33 h 299"/>
                <a:gd name="T16" fmla="*/ 27 w 164"/>
                <a:gd name="T17" fmla="*/ 16 h 299"/>
                <a:gd name="T18" fmla="*/ 52 w 164"/>
                <a:gd name="T19" fmla="*/ 74 h 299"/>
                <a:gd name="T20" fmla="*/ 10 w 164"/>
                <a:gd name="T21" fmla="*/ 35 h 299"/>
                <a:gd name="T22" fmla="*/ 9 w 164"/>
                <a:gd name="T23" fmla="*/ 53 h 299"/>
                <a:gd name="T24" fmla="*/ 43 w 164"/>
                <a:gd name="T25" fmla="*/ 93 h 299"/>
                <a:gd name="T26" fmla="*/ 10 w 164"/>
                <a:gd name="T27" fmla="*/ 75 h 299"/>
                <a:gd name="T28" fmla="*/ 20 w 164"/>
                <a:gd name="T29" fmla="*/ 97 h 299"/>
                <a:gd name="T30" fmla="*/ 71 w 164"/>
                <a:gd name="T31" fmla="*/ 161 h 299"/>
                <a:gd name="T32" fmla="*/ 62 w 164"/>
                <a:gd name="T3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99">
                  <a:moveTo>
                    <a:pt x="130" y="299"/>
                  </a:moveTo>
                  <a:cubicBezTo>
                    <a:pt x="130" y="299"/>
                    <a:pt x="107" y="195"/>
                    <a:pt x="123" y="132"/>
                  </a:cubicBezTo>
                  <a:cubicBezTo>
                    <a:pt x="139" y="70"/>
                    <a:pt x="164" y="57"/>
                    <a:pt x="161" y="47"/>
                  </a:cubicBezTo>
                  <a:cubicBezTo>
                    <a:pt x="159" y="38"/>
                    <a:pt x="147" y="42"/>
                    <a:pt x="143" y="51"/>
                  </a:cubicBezTo>
                  <a:cubicBezTo>
                    <a:pt x="139" y="60"/>
                    <a:pt x="123" y="78"/>
                    <a:pt x="108" y="75"/>
                  </a:cubicBezTo>
                  <a:cubicBezTo>
                    <a:pt x="94" y="72"/>
                    <a:pt x="91" y="12"/>
                    <a:pt x="80" y="6"/>
                  </a:cubicBezTo>
                  <a:cubicBezTo>
                    <a:pt x="70" y="0"/>
                    <a:pt x="73" y="27"/>
                    <a:pt x="77" y="51"/>
                  </a:cubicBezTo>
                  <a:cubicBezTo>
                    <a:pt x="81" y="75"/>
                    <a:pt x="60" y="62"/>
                    <a:pt x="48" y="33"/>
                  </a:cubicBezTo>
                  <a:cubicBezTo>
                    <a:pt x="36" y="4"/>
                    <a:pt x="28" y="12"/>
                    <a:pt x="27" y="16"/>
                  </a:cubicBezTo>
                  <a:cubicBezTo>
                    <a:pt x="25" y="20"/>
                    <a:pt x="54" y="72"/>
                    <a:pt x="52" y="74"/>
                  </a:cubicBezTo>
                  <a:cubicBezTo>
                    <a:pt x="49" y="77"/>
                    <a:pt x="13" y="34"/>
                    <a:pt x="10" y="35"/>
                  </a:cubicBezTo>
                  <a:cubicBezTo>
                    <a:pt x="6" y="36"/>
                    <a:pt x="0" y="39"/>
                    <a:pt x="9" y="53"/>
                  </a:cubicBezTo>
                  <a:cubicBezTo>
                    <a:pt x="17" y="66"/>
                    <a:pt x="44" y="89"/>
                    <a:pt x="43" y="93"/>
                  </a:cubicBezTo>
                  <a:cubicBezTo>
                    <a:pt x="41" y="97"/>
                    <a:pt x="18" y="76"/>
                    <a:pt x="10" y="75"/>
                  </a:cubicBezTo>
                  <a:cubicBezTo>
                    <a:pt x="2" y="75"/>
                    <a:pt x="5" y="86"/>
                    <a:pt x="20" y="97"/>
                  </a:cubicBezTo>
                  <a:cubicBezTo>
                    <a:pt x="34" y="108"/>
                    <a:pt x="71" y="121"/>
                    <a:pt x="71" y="161"/>
                  </a:cubicBezTo>
                  <a:cubicBezTo>
                    <a:pt x="72" y="201"/>
                    <a:pt x="62" y="299"/>
                    <a:pt x="62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Freeform: Shape 211">
              <a:extLst>
                <a:ext uri="{FF2B5EF4-FFF2-40B4-BE49-F238E27FC236}">
                  <a16:creationId xmlns:a16="http://schemas.microsoft.com/office/drawing/2014/main" id="{5E165F27-6981-AA90-05C1-136163FBC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426" y="2027651"/>
              <a:ext cx="130066" cy="126178"/>
            </a:xfrm>
            <a:custGeom>
              <a:avLst/>
              <a:gdLst>
                <a:gd name="T0" fmla="*/ 32 w 73"/>
                <a:gd name="T1" fmla="*/ 87 h 87"/>
                <a:gd name="T2" fmla="*/ 1 w 73"/>
                <a:gd name="T3" fmla="*/ 50 h 87"/>
                <a:gd name="T4" fmla="*/ 14 w 73"/>
                <a:gd name="T5" fmla="*/ 0 h 87"/>
                <a:gd name="T6" fmla="*/ 32 w 7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7">
                  <a:moveTo>
                    <a:pt x="32" y="87"/>
                  </a:moveTo>
                  <a:cubicBezTo>
                    <a:pt x="32" y="87"/>
                    <a:pt x="3" y="78"/>
                    <a:pt x="1" y="50"/>
                  </a:cubicBezTo>
                  <a:cubicBezTo>
                    <a:pt x="0" y="23"/>
                    <a:pt x="14" y="0"/>
                    <a:pt x="14" y="0"/>
                  </a:cubicBezTo>
                  <a:cubicBezTo>
                    <a:pt x="14" y="0"/>
                    <a:pt x="73" y="39"/>
                    <a:pt x="3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Freeform: Shape 212">
              <a:extLst>
                <a:ext uri="{FF2B5EF4-FFF2-40B4-BE49-F238E27FC236}">
                  <a16:creationId xmlns:a16="http://schemas.microsoft.com/office/drawing/2014/main" id="{9F4B2B71-1E4F-1744-BDD4-1EFDBCAED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374" y="2073074"/>
              <a:ext cx="104052" cy="88829"/>
            </a:xfrm>
            <a:custGeom>
              <a:avLst/>
              <a:gdLst>
                <a:gd name="T0" fmla="*/ 38 w 58"/>
                <a:gd name="T1" fmla="*/ 61 h 61"/>
                <a:gd name="T2" fmla="*/ 7 w 58"/>
                <a:gd name="T3" fmla="*/ 41 h 61"/>
                <a:gd name="T4" fmla="*/ 5 w 58"/>
                <a:gd name="T5" fmla="*/ 0 h 61"/>
                <a:gd name="T6" fmla="*/ 38 w 5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1">
                  <a:moveTo>
                    <a:pt x="38" y="61"/>
                  </a:moveTo>
                  <a:cubicBezTo>
                    <a:pt x="38" y="61"/>
                    <a:pt x="14" y="61"/>
                    <a:pt x="7" y="41"/>
                  </a:cubicBezTo>
                  <a:cubicBezTo>
                    <a:pt x="0" y="20"/>
                    <a:pt x="5" y="0"/>
                    <a:pt x="5" y="0"/>
                  </a:cubicBezTo>
                  <a:cubicBezTo>
                    <a:pt x="5" y="0"/>
                    <a:pt x="58" y="17"/>
                    <a:pt x="3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Freeform: Shape 213">
              <a:extLst>
                <a:ext uri="{FF2B5EF4-FFF2-40B4-BE49-F238E27FC236}">
                  <a16:creationId xmlns:a16="http://schemas.microsoft.com/office/drawing/2014/main" id="{3E92D839-055F-7247-71F4-CD07BA60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898" y="1981217"/>
              <a:ext cx="110246" cy="98923"/>
            </a:xfrm>
            <a:custGeom>
              <a:avLst/>
              <a:gdLst>
                <a:gd name="T0" fmla="*/ 17 w 62"/>
                <a:gd name="T1" fmla="*/ 68 h 68"/>
                <a:gd name="T2" fmla="*/ 9 w 62"/>
                <a:gd name="T3" fmla="*/ 31 h 68"/>
                <a:gd name="T4" fmla="*/ 36 w 62"/>
                <a:gd name="T5" fmla="*/ 0 h 68"/>
                <a:gd name="T6" fmla="*/ 17 w 6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8">
                  <a:moveTo>
                    <a:pt x="17" y="68"/>
                  </a:moveTo>
                  <a:cubicBezTo>
                    <a:pt x="17" y="68"/>
                    <a:pt x="0" y="51"/>
                    <a:pt x="9" y="31"/>
                  </a:cubicBezTo>
                  <a:cubicBezTo>
                    <a:pt x="18" y="11"/>
                    <a:pt x="36" y="0"/>
                    <a:pt x="36" y="0"/>
                  </a:cubicBezTo>
                  <a:cubicBezTo>
                    <a:pt x="36" y="0"/>
                    <a:pt x="62" y="50"/>
                    <a:pt x="1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Freeform: Shape 214">
              <a:extLst>
                <a:ext uri="{FF2B5EF4-FFF2-40B4-BE49-F238E27FC236}">
                  <a16:creationId xmlns:a16="http://schemas.microsoft.com/office/drawing/2014/main" id="{E037753A-3C56-F8BA-9295-A3E89C4DF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258" y="2148781"/>
              <a:ext cx="81755" cy="67631"/>
            </a:xfrm>
            <a:custGeom>
              <a:avLst/>
              <a:gdLst>
                <a:gd name="T0" fmla="*/ 42 w 46"/>
                <a:gd name="T1" fmla="*/ 41 h 47"/>
                <a:gd name="T2" fmla="*/ 12 w 46"/>
                <a:gd name="T3" fmla="*/ 32 h 47"/>
                <a:gd name="T4" fmla="*/ 0 w 46"/>
                <a:gd name="T5" fmla="*/ 0 h 47"/>
                <a:gd name="T6" fmla="*/ 42 w 46"/>
                <a:gd name="T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2" y="41"/>
                  </a:moveTo>
                  <a:cubicBezTo>
                    <a:pt x="42" y="41"/>
                    <a:pt x="23" y="47"/>
                    <a:pt x="12" y="32"/>
                  </a:cubicBezTo>
                  <a:cubicBezTo>
                    <a:pt x="1" y="18"/>
                    <a:pt x="0" y="0"/>
                    <a:pt x="0" y="0"/>
                  </a:cubicBezTo>
                  <a:cubicBezTo>
                    <a:pt x="0" y="0"/>
                    <a:pt x="46" y="1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Freeform: Shape 215">
              <a:extLst>
                <a:ext uri="{FF2B5EF4-FFF2-40B4-BE49-F238E27FC236}">
                  <a16:creationId xmlns:a16="http://schemas.microsoft.com/office/drawing/2014/main" id="{4FA4E650-B975-8FEA-7066-EA14BAD6A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723" y="2216411"/>
              <a:ext cx="100336" cy="74697"/>
            </a:xfrm>
            <a:custGeom>
              <a:avLst/>
              <a:gdLst>
                <a:gd name="T0" fmla="*/ 56 w 56"/>
                <a:gd name="T1" fmla="*/ 38 h 51"/>
                <a:gd name="T2" fmla="*/ 25 w 56"/>
                <a:gd name="T3" fmla="*/ 44 h 51"/>
                <a:gd name="T4" fmla="*/ 0 w 56"/>
                <a:gd name="T5" fmla="*/ 20 h 51"/>
                <a:gd name="T6" fmla="*/ 56 w 56"/>
                <a:gd name="T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56" y="38"/>
                  </a:moveTo>
                  <a:cubicBezTo>
                    <a:pt x="56" y="38"/>
                    <a:pt x="42" y="51"/>
                    <a:pt x="25" y="44"/>
                  </a:cubicBezTo>
                  <a:cubicBezTo>
                    <a:pt x="9" y="36"/>
                    <a:pt x="0" y="20"/>
                    <a:pt x="0" y="20"/>
                  </a:cubicBezTo>
                  <a:cubicBezTo>
                    <a:pt x="0" y="20"/>
                    <a:pt x="42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Freeform: Shape 216">
              <a:extLst>
                <a:ext uri="{FF2B5EF4-FFF2-40B4-BE49-F238E27FC236}">
                  <a16:creationId xmlns:a16="http://schemas.microsoft.com/office/drawing/2014/main" id="{DB2BFF2A-E78F-A654-20AA-ED0BE9E69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780" y="2285052"/>
              <a:ext cx="99097" cy="69650"/>
            </a:xfrm>
            <a:custGeom>
              <a:avLst/>
              <a:gdLst>
                <a:gd name="T0" fmla="*/ 55 w 55"/>
                <a:gd name="T1" fmla="*/ 21 h 48"/>
                <a:gd name="T2" fmla="*/ 34 w 55"/>
                <a:gd name="T3" fmla="*/ 44 h 48"/>
                <a:gd name="T4" fmla="*/ 0 w 55"/>
                <a:gd name="T5" fmla="*/ 41 h 48"/>
                <a:gd name="T6" fmla="*/ 55 w 55"/>
                <a:gd name="T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8">
                  <a:moveTo>
                    <a:pt x="55" y="21"/>
                  </a:moveTo>
                  <a:cubicBezTo>
                    <a:pt x="55" y="21"/>
                    <a:pt x="52" y="41"/>
                    <a:pt x="34" y="44"/>
                  </a:cubicBezTo>
                  <a:cubicBezTo>
                    <a:pt x="17" y="48"/>
                    <a:pt x="0" y="41"/>
                    <a:pt x="0" y="41"/>
                  </a:cubicBezTo>
                  <a:cubicBezTo>
                    <a:pt x="0" y="41"/>
                    <a:pt x="20" y="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Freeform: Shape 217">
              <a:extLst>
                <a:ext uri="{FF2B5EF4-FFF2-40B4-BE49-F238E27FC236}">
                  <a16:creationId xmlns:a16="http://schemas.microsoft.com/office/drawing/2014/main" id="{41112E62-178E-D248-E1C3-556753F75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070" y="2260826"/>
              <a:ext cx="100336" cy="70659"/>
            </a:xfrm>
            <a:custGeom>
              <a:avLst/>
              <a:gdLst>
                <a:gd name="T0" fmla="*/ 56 w 56"/>
                <a:gd name="T1" fmla="*/ 24 h 49"/>
                <a:gd name="T2" fmla="*/ 34 w 56"/>
                <a:gd name="T3" fmla="*/ 46 h 49"/>
                <a:gd name="T4" fmla="*/ 0 w 56"/>
                <a:gd name="T5" fmla="*/ 41 h 49"/>
                <a:gd name="T6" fmla="*/ 56 w 56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9">
                  <a:moveTo>
                    <a:pt x="56" y="24"/>
                  </a:moveTo>
                  <a:cubicBezTo>
                    <a:pt x="56" y="24"/>
                    <a:pt x="52" y="43"/>
                    <a:pt x="34" y="46"/>
                  </a:cubicBezTo>
                  <a:cubicBezTo>
                    <a:pt x="16" y="49"/>
                    <a:pt x="0" y="41"/>
                    <a:pt x="0" y="41"/>
                  </a:cubicBezTo>
                  <a:cubicBezTo>
                    <a:pt x="0" y="41"/>
                    <a:pt x="22" y="0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Freeform: Shape 218">
              <a:extLst>
                <a:ext uri="{FF2B5EF4-FFF2-40B4-BE49-F238E27FC236}">
                  <a16:creationId xmlns:a16="http://schemas.microsoft.com/office/drawing/2014/main" id="{74415C3C-04D2-A26F-0800-80D5DC374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742" y="2158875"/>
              <a:ext cx="100336" cy="75707"/>
            </a:xfrm>
            <a:custGeom>
              <a:avLst/>
              <a:gdLst>
                <a:gd name="T0" fmla="*/ 56 w 56"/>
                <a:gd name="T1" fmla="*/ 38 h 52"/>
                <a:gd name="T2" fmla="*/ 25 w 56"/>
                <a:gd name="T3" fmla="*/ 44 h 52"/>
                <a:gd name="T4" fmla="*/ 0 w 56"/>
                <a:gd name="T5" fmla="*/ 22 h 52"/>
                <a:gd name="T6" fmla="*/ 56 w 56"/>
                <a:gd name="T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2">
                  <a:moveTo>
                    <a:pt x="56" y="38"/>
                  </a:moveTo>
                  <a:cubicBezTo>
                    <a:pt x="56" y="38"/>
                    <a:pt x="42" y="52"/>
                    <a:pt x="25" y="44"/>
                  </a:cubicBezTo>
                  <a:cubicBezTo>
                    <a:pt x="9" y="37"/>
                    <a:pt x="0" y="22"/>
                    <a:pt x="0" y="22"/>
                  </a:cubicBezTo>
                  <a:cubicBezTo>
                    <a:pt x="0" y="22"/>
                    <a:pt x="40" y="0"/>
                    <a:pt x="5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Freeform: Shape 219">
              <a:extLst>
                <a:ext uri="{FF2B5EF4-FFF2-40B4-BE49-F238E27FC236}">
                  <a16:creationId xmlns:a16="http://schemas.microsoft.com/office/drawing/2014/main" id="{70187D24-3CEC-286F-2F8E-62B0A33F3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580" y="2214393"/>
              <a:ext cx="85472" cy="59556"/>
            </a:xfrm>
            <a:custGeom>
              <a:avLst/>
              <a:gdLst>
                <a:gd name="T0" fmla="*/ 48 w 48"/>
                <a:gd name="T1" fmla="*/ 26 h 41"/>
                <a:gd name="T2" fmla="*/ 26 w 48"/>
                <a:gd name="T3" fmla="*/ 39 h 41"/>
                <a:gd name="T4" fmla="*/ 0 w 48"/>
                <a:gd name="T5" fmla="*/ 28 h 41"/>
                <a:gd name="T6" fmla="*/ 48 w 48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1">
                  <a:moveTo>
                    <a:pt x="48" y="26"/>
                  </a:moveTo>
                  <a:cubicBezTo>
                    <a:pt x="48" y="26"/>
                    <a:pt x="41" y="41"/>
                    <a:pt x="26" y="39"/>
                  </a:cubicBezTo>
                  <a:cubicBezTo>
                    <a:pt x="11" y="37"/>
                    <a:pt x="0" y="28"/>
                    <a:pt x="0" y="28"/>
                  </a:cubicBezTo>
                  <a:cubicBezTo>
                    <a:pt x="0" y="28"/>
                    <a:pt x="27" y="0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Freeform: Shape 220">
              <a:extLst>
                <a:ext uri="{FF2B5EF4-FFF2-40B4-BE49-F238E27FC236}">
                  <a16:creationId xmlns:a16="http://schemas.microsoft.com/office/drawing/2014/main" id="{07178632-2F2C-6066-9666-7C983E4E8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709" y="2068027"/>
              <a:ext cx="69368" cy="60565"/>
            </a:xfrm>
            <a:custGeom>
              <a:avLst/>
              <a:gdLst>
                <a:gd name="T0" fmla="*/ 39 w 39"/>
                <a:gd name="T1" fmla="*/ 34 h 41"/>
                <a:gd name="T2" fmla="*/ 13 w 39"/>
                <a:gd name="T3" fmla="*/ 30 h 41"/>
                <a:gd name="T4" fmla="*/ 0 w 39"/>
                <a:gd name="T5" fmla="*/ 6 h 41"/>
                <a:gd name="T6" fmla="*/ 39 w 39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1">
                  <a:moveTo>
                    <a:pt x="39" y="34"/>
                  </a:moveTo>
                  <a:cubicBezTo>
                    <a:pt x="39" y="34"/>
                    <a:pt x="24" y="41"/>
                    <a:pt x="13" y="30"/>
                  </a:cubicBezTo>
                  <a:cubicBezTo>
                    <a:pt x="3" y="20"/>
                    <a:pt x="0" y="6"/>
                    <a:pt x="0" y="6"/>
                  </a:cubicBezTo>
                  <a:cubicBezTo>
                    <a:pt x="0" y="6"/>
                    <a:pt x="37" y="0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Freeform: Shape 221">
              <a:extLst>
                <a:ext uri="{FF2B5EF4-FFF2-40B4-BE49-F238E27FC236}">
                  <a16:creationId xmlns:a16="http://schemas.microsoft.com/office/drawing/2014/main" id="{C08BB286-ADF3-71C4-7D3D-818A2B444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296" y="2027651"/>
              <a:ext cx="54504" cy="46433"/>
            </a:xfrm>
            <a:custGeom>
              <a:avLst/>
              <a:gdLst>
                <a:gd name="T0" fmla="*/ 31 w 31"/>
                <a:gd name="T1" fmla="*/ 27 h 32"/>
                <a:gd name="T2" fmla="*/ 11 w 31"/>
                <a:gd name="T3" fmla="*/ 24 h 32"/>
                <a:gd name="T4" fmla="*/ 0 w 31"/>
                <a:gd name="T5" fmla="*/ 4 h 32"/>
                <a:gd name="T6" fmla="*/ 31 w 31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2">
                  <a:moveTo>
                    <a:pt x="31" y="27"/>
                  </a:moveTo>
                  <a:cubicBezTo>
                    <a:pt x="31" y="27"/>
                    <a:pt x="19" y="32"/>
                    <a:pt x="11" y="24"/>
                  </a:cubicBezTo>
                  <a:cubicBezTo>
                    <a:pt x="2" y="16"/>
                    <a:pt x="0" y="4"/>
                    <a:pt x="0" y="4"/>
                  </a:cubicBezTo>
                  <a:cubicBezTo>
                    <a:pt x="0" y="4"/>
                    <a:pt x="30" y="0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Freeform: Shape 222">
              <a:extLst>
                <a:ext uri="{FF2B5EF4-FFF2-40B4-BE49-F238E27FC236}">
                  <a16:creationId xmlns:a16="http://schemas.microsoft.com/office/drawing/2014/main" id="{85D00D09-6706-E16C-06B6-AF1D321D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155" y="2008471"/>
              <a:ext cx="68130" cy="58546"/>
            </a:xfrm>
            <a:custGeom>
              <a:avLst/>
              <a:gdLst>
                <a:gd name="T0" fmla="*/ 32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2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2" y="36"/>
                  </a:moveTo>
                  <a:cubicBezTo>
                    <a:pt x="32" y="36"/>
                    <a:pt x="16" y="40"/>
                    <a:pt x="8" y="27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0" y="0"/>
                    <a:pt x="38" y="4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Freeform: Shape 223">
              <a:extLst>
                <a:ext uri="{FF2B5EF4-FFF2-40B4-BE49-F238E27FC236}">
                  <a16:creationId xmlns:a16="http://schemas.microsoft.com/office/drawing/2014/main" id="{504B6C3C-86DF-2D58-4695-BC41D38C3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26" y="1934784"/>
              <a:ext cx="68130" cy="58546"/>
            </a:xfrm>
            <a:custGeom>
              <a:avLst/>
              <a:gdLst>
                <a:gd name="T0" fmla="*/ 31 w 38"/>
                <a:gd name="T1" fmla="*/ 36 h 40"/>
                <a:gd name="T2" fmla="*/ 8 w 38"/>
                <a:gd name="T3" fmla="*/ 27 h 40"/>
                <a:gd name="T4" fmla="*/ 0 w 38"/>
                <a:gd name="T5" fmla="*/ 0 h 40"/>
                <a:gd name="T6" fmla="*/ 31 w 38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1" y="36"/>
                  </a:moveTo>
                  <a:cubicBezTo>
                    <a:pt x="31" y="36"/>
                    <a:pt x="15" y="40"/>
                    <a:pt x="8" y="27"/>
                  </a:cubicBezTo>
                  <a:cubicBezTo>
                    <a:pt x="0" y="14"/>
                    <a:pt x="0" y="0"/>
                    <a:pt x="0" y="0"/>
                  </a:cubicBezTo>
                  <a:cubicBezTo>
                    <a:pt x="0" y="0"/>
                    <a:pt x="38" y="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Freeform: Shape 224">
              <a:extLst>
                <a:ext uri="{FF2B5EF4-FFF2-40B4-BE49-F238E27FC236}">
                  <a16:creationId xmlns:a16="http://schemas.microsoft.com/office/drawing/2014/main" id="{A155FAEE-1D6E-7791-183D-FB290216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872" y="1852012"/>
              <a:ext cx="76800" cy="65612"/>
            </a:xfrm>
            <a:custGeom>
              <a:avLst/>
              <a:gdLst>
                <a:gd name="T0" fmla="*/ 11 w 43"/>
                <a:gd name="T1" fmla="*/ 45 h 45"/>
                <a:gd name="T2" fmla="*/ 7 w 43"/>
                <a:gd name="T3" fmla="*/ 20 h 45"/>
                <a:gd name="T4" fmla="*/ 27 w 43"/>
                <a:gd name="T5" fmla="*/ 0 h 45"/>
                <a:gd name="T6" fmla="*/ 11 w 43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11" y="45"/>
                  </a:moveTo>
                  <a:cubicBezTo>
                    <a:pt x="11" y="45"/>
                    <a:pt x="0" y="33"/>
                    <a:pt x="7" y="20"/>
                  </a:cubicBezTo>
                  <a:cubicBezTo>
                    <a:pt x="14" y="7"/>
                    <a:pt x="27" y="0"/>
                    <a:pt x="27" y="0"/>
                  </a:cubicBezTo>
                  <a:cubicBezTo>
                    <a:pt x="27" y="0"/>
                    <a:pt x="43" y="34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Freeform: Shape 225">
              <a:extLst>
                <a:ext uri="{FF2B5EF4-FFF2-40B4-BE49-F238E27FC236}">
                  <a16:creationId xmlns:a16="http://schemas.microsoft.com/office/drawing/2014/main" id="{37B26A32-A13F-3214-BCCC-8B83EEB5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480" y="2011500"/>
              <a:ext cx="63175" cy="49462"/>
            </a:xfrm>
            <a:custGeom>
              <a:avLst/>
              <a:gdLst>
                <a:gd name="T0" fmla="*/ 3 w 35"/>
                <a:gd name="T1" fmla="*/ 29 h 34"/>
                <a:gd name="T2" fmla="*/ 11 w 35"/>
                <a:gd name="T3" fmla="*/ 8 h 34"/>
                <a:gd name="T4" fmla="*/ 35 w 35"/>
                <a:gd name="T5" fmla="*/ 0 h 34"/>
                <a:gd name="T6" fmla="*/ 3 w 35"/>
                <a:gd name="T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9"/>
                  </a:moveTo>
                  <a:cubicBezTo>
                    <a:pt x="3" y="29"/>
                    <a:pt x="0" y="15"/>
                    <a:pt x="11" y="8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3" y="34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Freeform: Shape 226">
              <a:extLst>
                <a:ext uri="{FF2B5EF4-FFF2-40B4-BE49-F238E27FC236}">
                  <a16:creationId xmlns:a16="http://schemas.microsoft.com/office/drawing/2014/main" id="{D0975857-0409-9C5E-2182-96550AAFD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532" y="2132630"/>
              <a:ext cx="61936" cy="49462"/>
            </a:xfrm>
            <a:custGeom>
              <a:avLst/>
              <a:gdLst>
                <a:gd name="T0" fmla="*/ 3 w 35"/>
                <a:gd name="T1" fmla="*/ 28 h 34"/>
                <a:gd name="T2" fmla="*/ 11 w 35"/>
                <a:gd name="T3" fmla="*/ 7 h 34"/>
                <a:gd name="T4" fmla="*/ 35 w 35"/>
                <a:gd name="T5" fmla="*/ 0 h 34"/>
                <a:gd name="T6" fmla="*/ 3 w 35"/>
                <a:gd name="T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4">
                  <a:moveTo>
                    <a:pt x="3" y="28"/>
                  </a:moveTo>
                  <a:cubicBezTo>
                    <a:pt x="3" y="28"/>
                    <a:pt x="0" y="14"/>
                    <a:pt x="11" y="7"/>
                  </a:cubicBezTo>
                  <a:cubicBezTo>
                    <a:pt x="22" y="0"/>
                    <a:pt x="35" y="0"/>
                    <a:pt x="35" y="0"/>
                  </a:cubicBezTo>
                  <a:cubicBezTo>
                    <a:pt x="35" y="0"/>
                    <a:pt x="32" y="34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Freeform: Shape 227">
              <a:extLst>
                <a:ext uri="{FF2B5EF4-FFF2-40B4-BE49-F238E27FC236}">
                  <a16:creationId xmlns:a16="http://schemas.microsoft.com/office/drawing/2014/main" id="{70079096-EED9-1890-C461-376AB8036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15" y="2139696"/>
              <a:ext cx="76800" cy="53499"/>
            </a:xfrm>
            <a:custGeom>
              <a:avLst/>
              <a:gdLst>
                <a:gd name="T0" fmla="*/ 43 w 43"/>
                <a:gd name="T1" fmla="*/ 25 h 37"/>
                <a:gd name="T2" fmla="*/ 22 w 43"/>
                <a:gd name="T3" fmla="*/ 34 h 37"/>
                <a:gd name="T4" fmla="*/ 0 w 43"/>
                <a:gd name="T5" fmla="*/ 21 h 37"/>
                <a:gd name="T6" fmla="*/ 43 w 43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7">
                  <a:moveTo>
                    <a:pt x="43" y="25"/>
                  </a:moveTo>
                  <a:cubicBezTo>
                    <a:pt x="43" y="25"/>
                    <a:pt x="35" y="37"/>
                    <a:pt x="22" y="34"/>
                  </a:cubicBezTo>
                  <a:cubicBezTo>
                    <a:pt x="9" y="31"/>
                    <a:pt x="0" y="21"/>
                    <a:pt x="0" y="21"/>
                  </a:cubicBezTo>
                  <a:cubicBezTo>
                    <a:pt x="0" y="21"/>
                    <a:pt x="27" y="0"/>
                    <a:pt x="4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Freeform: Shape 228">
              <a:extLst>
                <a:ext uri="{FF2B5EF4-FFF2-40B4-BE49-F238E27FC236}">
                  <a16:creationId xmlns:a16="http://schemas.microsoft.com/office/drawing/2014/main" id="{C46BE2DB-F5E2-063F-6E76-946F2E193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588" y="1943869"/>
              <a:ext cx="69368" cy="69650"/>
            </a:xfrm>
            <a:custGeom>
              <a:avLst/>
              <a:gdLst>
                <a:gd name="T0" fmla="*/ 15 w 39"/>
                <a:gd name="T1" fmla="*/ 48 h 48"/>
                <a:gd name="T2" fmla="*/ 1 w 39"/>
                <a:gd name="T3" fmla="*/ 26 h 48"/>
                <a:gd name="T4" fmla="*/ 11 w 39"/>
                <a:gd name="T5" fmla="*/ 0 h 48"/>
                <a:gd name="T6" fmla="*/ 15 w 3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15" y="48"/>
                  </a:moveTo>
                  <a:cubicBezTo>
                    <a:pt x="15" y="48"/>
                    <a:pt x="0" y="41"/>
                    <a:pt x="1" y="26"/>
                  </a:cubicBezTo>
                  <a:cubicBezTo>
                    <a:pt x="2" y="11"/>
                    <a:pt x="11" y="0"/>
                    <a:pt x="11" y="0"/>
                  </a:cubicBezTo>
                  <a:cubicBezTo>
                    <a:pt x="11" y="0"/>
                    <a:pt x="39" y="25"/>
                    <a:pt x="1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Freeform: Shape 229">
              <a:extLst>
                <a:ext uri="{FF2B5EF4-FFF2-40B4-BE49-F238E27FC236}">
                  <a16:creationId xmlns:a16="http://schemas.microsoft.com/office/drawing/2014/main" id="{8E10A8BD-59CD-459F-F071-E29577CA2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683" y="2109413"/>
              <a:ext cx="69368" cy="57537"/>
            </a:xfrm>
            <a:custGeom>
              <a:avLst/>
              <a:gdLst>
                <a:gd name="T0" fmla="*/ 39 w 39"/>
                <a:gd name="T1" fmla="*/ 33 h 40"/>
                <a:gd name="T2" fmla="*/ 14 w 39"/>
                <a:gd name="T3" fmla="*/ 30 h 40"/>
                <a:gd name="T4" fmla="*/ 0 w 39"/>
                <a:gd name="T5" fmla="*/ 5 h 40"/>
                <a:gd name="T6" fmla="*/ 39 w 39"/>
                <a:gd name="T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33"/>
                  </a:moveTo>
                  <a:cubicBezTo>
                    <a:pt x="39" y="33"/>
                    <a:pt x="24" y="40"/>
                    <a:pt x="14" y="30"/>
                  </a:cubicBezTo>
                  <a:cubicBezTo>
                    <a:pt x="3" y="19"/>
                    <a:pt x="0" y="5"/>
                    <a:pt x="0" y="5"/>
                  </a:cubicBezTo>
                  <a:cubicBezTo>
                    <a:pt x="0" y="5"/>
                    <a:pt x="38" y="0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Freeform: Shape 230">
              <a:extLst>
                <a:ext uri="{FF2B5EF4-FFF2-40B4-BE49-F238E27FC236}">
                  <a16:creationId xmlns:a16="http://schemas.microsoft.com/office/drawing/2014/main" id="{553474FA-3B8E-19C8-A796-086ECF557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910" y="1977180"/>
              <a:ext cx="100336" cy="98923"/>
            </a:xfrm>
            <a:custGeom>
              <a:avLst/>
              <a:gdLst>
                <a:gd name="T0" fmla="*/ 25 w 56"/>
                <a:gd name="T1" fmla="*/ 68 h 68"/>
                <a:gd name="T2" fmla="*/ 1 w 56"/>
                <a:gd name="T3" fmla="*/ 40 h 68"/>
                <a:gd name="T4" fmla="*/ 11 w 56"/>
                <a:gd name="T5" fmla="*/ 0 h 68"/>
                <a:gd name="T6" fmla="*/ 25 w 56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8">
                  <a:moveTo>
                    <a:pt x="25" y="68"/>
                  </a:moveTo>
                  <a:cubicBezTo>
                    <a:pt x="25" y="68"/>
                    <a:pt x="3" y="61"/>
                    <a:pt x="1" y="40"/>
                  </a:cubicBezTo>
                  <a:cubicBezTo>
                    <a:pt x="0" y="19"/>
                    <a:pt x="11" y="0"/>
                    <a:pt x="11" y="0"/>
                  </a:cubicBezTo>
                  <a:cubicBezTo>
                    <a:pt x="11" y="0"/>
                    <a:pt x="56" y="31"/>
                    <a:pt x="2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Freeform: Shape 231">
              <a:extLst>
                <a:ext uri="{FF2B5EF4-FFF2-40B4-BE49-F238E27FC236}">
                  <a16:creationId xmlns:a16="http://schemas.microsoft.com/office/drawing/2014/main" id="{BF17E15E-1F4D-A08B-27D9-D7B9061D9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2182" y="2080140"/>
              <a:ext cx="144930" cy="121130"/>
            </a:xfrm>
            <a:custGeom>
              <a:avLst/>
              <a:gdLst>
                <a:gd name="T0" fmla="*/ 21 w 81"/>
                <a:gd name="T1" fmla="*/ 83 h 83"/>
                <a:gd name="T2" fmla="*/ 14 w 81"/>
                <a:gd name="T3" fmla="*/ 36 h 83"/>
                <a:gd name="T4" fmla="*/ 51 w 81"/>
                <a:gd name="T5" fmla="*/ 0 h 83"/>
                <a:gd name="T6" fmla="*/ 21 w 8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3">
                  <a:moveTo>
                    <a:pt x="21" y="83"/>
                  </a:moveTo>
                  <a:cubicBezTo>
                    <a:pt x="21" y="83"/>
                    <a:pt x="0" y="60"/>
                    <a:pt x="14" y="36"/>
                  </a:cubicBezTo>
                  <a:cubicBezTo>
                    <a:pt x="27" y="12"/>
                    <a:pt x="51" y="0"/>
                    <a:pt x="51" y="0"/>
                  </a:cubicBezTo>
                  <a:cubicBezTo>
                    <a:pt x="51" y="0"/>
                    <a:pt x="81" y="65"/>
                    <a:pt x="2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Freeform: Shape 232">
              <a:extLst>
                <a:ext uri="{FF2B5EF4-FFF2-40B4-BE49-F238E27FC236}">
                  <a16:creationId xmlns:a16="http://schemas.microsoft.com/office/drawing/2014/main" id="{4F336BC8-D8E9-FA8B-F29C-1FA9CA01F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189" y="2136668"/>
              <a:ext cx="92904" cy="74697"/>
            </a:xfrm>
            <a:custGeom>
              <a:avLst/>
              <a:gdLst>
                <a:gd name="T0" fmla="*/ 10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0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0" y="51"/>
                  </a:moveTo>
                  <a:cubicBezTo>
                    <a:pt x="10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Freeform: Shape 233">
              <a:extLst>
                <a:ext uri="{FF2B5EF4-FFF2-40B4-BE49-F238E27FC236}">
                  <a16:creationId xmlns:a16="http://schemas.microsoft.com/office/drawing/2014/main" id="{858123CC-7782-924F-46EE-B79AD9BFA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7809" y="2139696"/>
              <a:ext cx="92904" cy="74697"/>
            </a:xfrm>
            <a:custGeom>
              <a:avLst/>
              <a:gdLst>
                <a:gd name="T0" fmla="*/ 0 w 52"/>
                <a:gd name="T1" fmla="*/ 33 h 51"/>
                <a:gd name="T2" fmla="*/ 17 w 52"/>
                <a:gd name="T3" fmla="*/ 7 h 51"/>
                <a:gd name="T4" fmla="*/ 52 w 52"/>
                <a:gd name="T5" fmla="*/ 5 h 51"/>
                <a:gd name="T6" fmla="*/ 0 w 52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0" y="33"/>
                  </a:moveTo>
                  <a:cubicBezTo>
                    <a:pt x="0" y="33"/>
                    <a:pt x="0" y="13"/>
                    <a:pt x="17" y="7"/>
                  </a:cubicBezTo>
                  <a:cubicBezTo>
                    <a:pt x="35" y="0"/>
                    <a:pt x="52" y="5"/>
                    <a:pt x="52" y="5"/>
                  </a:cubicBezTo>
                  <a:cubicBezTo>
                    <a:pt x="52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Freeform: Shape 234">
              <a:extLst>
                <a:ext uri="{FF2B5EF4-FFF2-40B4-BE49-F238E27FC236}">
                  <a16:creationId xmlns:a16="http://schemas.microsoft.com/office/drawing/2014/main" id="{B48DF1F9-3ECB-4B7B-05C8-C695093CB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61" y="2080140"/>
              <a:ext cx="95382" cy="73688"/>
            </a:xfrm>
            <a:custGeom>
              <a:avLst/>
              <a:gdLst>
                <a:gd name="T0" fmla="*/ 0 w 53"/>
                <a:gd name="T1" fmla="*/ 33 h 51"/>
                <a:gd name="T2" fmla="*/ 18 w 53"/>
                <a:gd name="T3" fmla="*/ 6 h 51"/>
                <a:gd name="T4" fmla="*/ 53 w 53"/>
                <a:gd name="T5" fmla="*/ 5 h 51"/>
                <a:gd name="T6" fmla="*/ 0 w 53"/>
                <a:gd name="T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cubicBezTo>
                    <a:pt x="0" y="33"/>
                    <a:pt x="0" y="12"/>
                    <a:pt x="18" y="6"/>
                  </a:cubicBezTo>
                  <a:cubicBezTo>
                    <a:pt x="35" y="0"/>
                    <a:pt x="53" y="5"/>
                    <a:pt x="53" y="5"/>
                  </a:cubicBezTo>
                  <a:cubicBezTo>
                    <a:pt x="53" y="5"/>
                    <a:pt x="38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Freeform: Shape 235">
              <a:extLst>
                <a:ext uri="{FF2B5EF4-FFF2-40B4-BE49-F238E27FC236}">
                  <a16:creationId xmlns:a16="http://schemas.microsoft.com/office/drawing/2014/main" id="{7A037F9C-6A05-1876-C0D9-B1EF0A7AB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860" y="2033707"/>
              <a:ext cx="92904" cy="72678"/>
            </a:xfrm>
            <a:custGeom>
              <a:avLst/>
              <a:gdLst>
                <a:gd name="T0" fmla="*/ 11 w 52"/>
                <a:gd name="T1" fmla="*/ 50 h 50"/>
                <a:gd name="T2" fmla="*/ 12 w 52"/>
                <a:gd name="T3" fmla="*/ 19 h 50"/>
                <a:gd name="T4" fmla="*/ 42 w 52"/>
                <a:gd name="T5" fmla="*/ 0 h 50"/>
                <a:gd name="T6" fmla="*/ 11 w 5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11" y="50"/>
                  </a:moveTo>
                  <a:cubicBezTo>
                    <a:pt x="11" y="50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Freeform: Shape 236">
              <a:extLst>
                <a:ext uri="{FF2B5EF4-FFF2-40B4-BE49-F238E27FC236}">
                  <a16:creationId xmlns:a16="http://schemas.microsoft.com/office/drawing/2014/main" id="{007E6DCC-B7AF-5DFD-75EA-0FB79C1EA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041" y="1956991"/>
              <a:ext cx="92904" cy="73688"/>
            </a:xfrm>
            <a:custGeom>
              <a:avLst/>
              <a:gdLst>
                <a:gd name="T0" fmla="*/ 11 w 52"/>
                <a:gd name="T1" fmla="*/ 51 h 51"/>
                <a:gd name="T2" fmla="*/ 12 w 52"/>
                <a:gd name="T3" fmla="*/ 19 h 51"/>
                <a:gd name="T4" fmla="*/ 42 w 52"/>
                <a:gd name="T5" fmla="*/ 0 h 51"/>
                <a:gd name="T6" fmla="*/ 11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1" y="51"/>
                  </a:moveTo>
                  <a:cubicBezTo>
                    <a:pt x="11" y="51"/>
                    <a:pt x="0" y="33"/>
                    <a:pt x="12" y="19"/>
                  </a:cubicBezTo>
                  <a:cubicBezTo>
                    <a:pt x="24" y="5"/>
                    <a:pt x="42" y="0"/>
                    <a:pt x="42" y="0"/>
                  </a:cubicBezTo>
                  <a:cubicBezTo>
                    <a:pt x="42" y="0"/>
                    <a:pt x="52" y="47"/>
                    <a:pt x="1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Freeform: Shape 237">
              <a:extLst>
                <a:ext uri="{FF2B5EF4-FFF2-40B4-BE49-F238E27FC236}">
                  <a16:creationId xmlns:a16="http://schemas.microsoft.com/office/drawing/2014/main" id="{3A4B16A3-8C93-F71A-0AEB-AF5842487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331" y="1894408"/>
              <a:ext cx="90427" cy="73688"/>
            </a:xfrm>
            <a:custGeom>
              <a:avLst/>
              <a:gdLst>
                <a:gd name="T0" fmla="*/ 10 w 51"/>
                <a:gd name="T1" fmla="*/ 51 h 51"/>
                <a:gd name="T2" fmla="*/ 11 w 51"/>
                <a:gd name="T3" fmla="*/ 19 h 51"/>
                <a:gd name="T4" fmla="*/ 41 w 51"/>
                <a:gd name="T5" fmla="*/ 0 h 51"/>
                <a:gd name="T6" fmla="*/ 10 w 51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10" y="51"/>
                  </a:moveTo>
                  <a:cubicBezTo>
                    <a:pt x="10" y="51"/>
                    <a:pt x="0" y="33"/>
                    <a:pt x="11" y="19"/>
                  </a:cubicBezTo>
                  <a:cubicBezTo>
                    <a:pt x="23" y="5"/>
                    <a:pt x="41" y="0"/>
                    <a:pt x="41" y="0"/>
                  </a:cubicBezTo>
                  <a:cubicBezTo>
                    <a:pt x="41" y="0"/>
                    <a:pt x="51" y="47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Freeform: Shape 238">
              <a:extLst>
                <a:ext uri="{FF2B5EF4-FFF2-40B4-BE49-F238E27FC236}">
                  <a16:creationId xmlns:a16="http://schemas.microsoft.com/office/drawing/2014/main" id="{3B6D65AC-4F09-E7C2-87E8-739B4FAA1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878" y="1878257"/>
              <a:ext cx="89188" cy="83782"/>
            </a:xfrm>
            <a:custGeom>
              <a:avLst/>
              <a:gdLst>
                <a:gd name="T0" fmla="*/ 25 w 50"/>
                <a:gd name="T1" fmla="*/ 58 h 58"/>
                <a:gd name="T2" fmla="*/ 3 w 50"/>
                <a:gd name="T3" fmla="*/ 35 h 58"/>
                <a:gd name="T4" fmla="*/ 9 w 50"/>
                <a:gd name="T5" fmla="*/ 0 h 58"/>
                <a:gd name="T6" fmla="*/ 25 w 50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25" y="58"/>
                  </a:moveTo>
                  <a:cubicBezTo>
                    <a:pt x="25" y="58"/>
                    <a:pt x="5" y="53"/>
                    <a:pt x="3" y="35"/>
                  </a:cubicBezTo>
                  <a:cubicBezTo>
                    <a:pt x="0" y="17"/>
                    <a:pt x="9" y="0"/>
                    <a:pt x="9" y="0"/>
                  </a:cubicBezTo>
                  <a:cubicBezTo>
                    <a:pt x="9" y="0"/>
                    <a:pt x="50" y="24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Freeform: Shape 239">
              <a:extLst>
                <a:ext uri="{FF2B5EF4-FFF2-40B4-BE49-F238E27FC236}">
                  <a16:creationId xmlns:a16="http://schemas.microsoft.com/office/drawing/2014/main" id="{94B3FE29-63C2-CFDB-9850-EB77EE7C0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4725" y="2270920"/>
              <a:ext cx="102814" cy="70659"/>
            </a:xfrm>
            <a:custGeom>
              <a:avLst/>
              <a:gdLst>
                <a:gd name="T0" fmla="*/ 0 w 58"/>
                <a:gd name="T1" fmla="*/ 19 h 49"/>
                <a:gd name="T2" fmla="*/ 25 w 58"/>
                <a:gd name="T3" fmla="*/ 0 h 49"/>
                <a:gd name="T4" fmla="*/ 58 w 58"/>
                <a:gd name="T5" fmla="*/ 10 h 49"/>
                <a:gd name="T6" fmla="*/ 0 w 58"/>
                <a:gd name="T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9">
                  <a:moveTo>
                    <a:pt x="0" y="19"/>
                  </a:moveTo>
                  <a:cubicBezTo>
                    <a:pt x="0" y="19"/>
                    <a:pt x="7" y="0"/>
                    <a:pt x="25" y="0"/>
                  </a:cubicBezTo>
                  <a:cubicBezTo>
                    <a:pt x="43" y="0"/>
                    <a:pt x="58" y="10"/>
                    <a:pt x="58" y="10"/>
                  </a:cubicBezTo>
                  <a:cubicBezTo>
                    <a:pt x="58" y="10"/>
                    <a:pt x="29" y="4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Freeform: Shape 240">
              <a:extLst>
                <a:ext uri="{FF2B5EF4-FFF2-40B4-BE49-F238E27FC236}">
                  <a16:creationId xmlns:a16="http://schemas.microsoft.com/office/drawing/2014/main" id="{1E7E7E9E-C3AC-3564-20D6-1DC52E6C9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828" y="2212374"/>
              <a:ext cx="94142" cy="71669"/>
            </a:xfrm>
            <a:custGeom>
              <a:avLst/>
              <a:gdLst>
                <a:gd name="T0" fmla="*/ 0 w 53"/>
                <a:gd name="T1" fmla="*/ 20 h 49"/>
                <a:gd name="T2" fmla="*/ 23 w 53"/>
                <a:gd name="T3" fmla="*/ 0 h 49"/>
                <a:gd name="T4" fmla="*/ 53 w 53"/>
                <a:gd name="T5" fmla="*/ 11 h 49"/>
                <a:gd name="T6" fmla="*/ 0 w 53"/>
                <a:gd name="T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">
                  <a:moveTo>
                    <a:pt x="0" y="20"/>
                  </a:moveTo>
                  <a:cubicBezTo>
                    <a:pt x="0" y="20"/>
                    <a:pt x="7" y="1"/>
                    <a:pt x="23" y="0"/>
                  </a:cubicBezTo>
                  <a:cubicBezTo>
                    <a:pt x="39" y="0"/>
                    <a:pt x="53" y="11"/>
                    <a:pt x="53" y="11"/>
                  </a:cubicBezTo>
                  <a:cubicBezTo>
                    <a:pt x="53" y="11"/>
                    <a:pt x="26" y="4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Freeform: Shape 241">
              <a:extLst>
                <a:ext uri="{FF2B5EF4-FFF2-40B4-BE49-F238E27FC236}">
                  <a16:creationId xmlns:a16="http://schemas.microsoft.com/office/drawing/2014/main" id="{33C11536-3C07-C4F9-8C46-4D941C1AF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222" y="2190167"/>
              <a:ext cx="80517" cy="64603"/>
            </a:xfrm>
            <a:custGeom>
              <a:avLst/>
              <a:gdLst>
                <a:gd name="T0" fmla="*/ 0 w 45"/>
                <a:gd name="T1" fmla="*/ 15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5"/>
                  </a:moveTo>
                  <a:cubicBezTo>
                    <a:pt x="0" y="15"/>
                    <a:pt x="10" y="0"/>
                    <a:pt x="23" y="4"/>
                  </a:cubicBezTo>
                  <a:cubicBezTo>
                    <a:pt x="37" y="8"/>
                    <a:pt x="45" y="19"/>
                    <a:pt x="45" y="19"/>
                  </a:cubicBezTo>
                  <a:cubicBezTo>
                    <a:pt x="45" y="19"/>
                    <a:pt x="15" y="4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Freeform: Shape 242">
              <a:extLst>
                <a:ext uri="{FF2B5EF4-FFF2-40B4-BE49-F238E27FC236}">
                  <a16:creationId xmlns:a16="http://schemas.microsoft.com/office/drawing/2014/main" id="{FF13F6B6-DE62-E3C3-0894-CB3D8FB27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1074" y="2242656"/>
              <a:ext cx="80517" cy="64603"/>
            </a:xfrm>
            <a:custGeom>
              <a:avLst/>
              <a:gdLst>
                <a:gd name="T0" fmla="*/ 0 w 45"/>
                <a:gd name="T1" fmla="*/ 14 h 44"/>
                <a:gd name="T2" fmla="*/ 23 w 45"/>
                <a:gd name="T3" fmla="*/ 4 h 44"/>
                <a:gd name="T4" fmla="*/ 45 w 45"/>
                <a:gd name="T5" fmla="*/ 19 h 44"/>
                <a:gd name="T6" fmla="*/ 0 w 45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14"/>
                  </a:moveTo>
                  <a:cubicBezTo>
                    <a:pt x="0" y="14"/>
                    <a:pt x="10" y="0"/>
                    <a:pt x="23" y="4"/>
                  </a:cubicBezTo>
                  <a:cubicBezTo>
                    <a:pt x="37" y="7"/>
                    <a:pt x="45" y="19"/>
                    <a:pt x="45" y="19"/>
                  </a:cubicBezTo>
                  <a:cubicBezTo>
                    <a:pt x="45" y="19"/>
                    <a:pt x="15" y="4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7" name="Freeform: Shape 270">
            <a:extLst>
              <a:ext uri="{FF2B5EF4-FFF2-40B4-BE49-F238E27FC236}">
                <a16:creationId xmlns:a16="http://schemas.microsoft.com/office/drawing/2014/main" id="{6A5E2686-87AD-2A8D-640E-48C485B50EB9}"/>
              </a:ext>
            </a:extLst>
          </p:cNvPr>
          <p:cNvSpPr/>
          <p:nvPr/>
        </p:nvSpPr>
        <p:spPr>
          <a:xfrm>
            <a:off x="2007663" y="1240284"/>
            <a:ext cx="803065" cy="494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8" name="Freeform: Shape 271">
            <a:extLst>
              <a:ext uri="{FF2B5EF4-FFF2-40B4-BE49-F238E27FC236}">
                <a16:creationId xmlns:a16="http://schemas.microsoft.com/office/drawing/2014/main" id="{18ED8B52-DA10-5865-B89B-B18005FBC0B5}"/>
              </a:ext>
            </a:extLst>
          </p:cNvPr>
          <p:cNvSpPr/>
          <p:nvPr/>
        </p:nvSpPr>
        <p:spPr>
          <a:xfrm>
            <a:off x="9871677" y="1689510"/>
            <a:ext cx="803065" cy="430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</a:t>
            </a:r>
            <a:endParaRPr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9DA1C58E-B100-7A28-EF4E-337856A3076A}"/>
              </a:ext>
            </a:extLst>
          </p:cNvPr>
          <p:cNvGrpSpPr/>
          <p:nvPr/>
        </p:nvGrpSpPr>
        <p:grpSpPr>
          <a:xfrm>
            <a:off x="4532601" y="1540795"/>
            <a:ext cx="1374586" cy="711834"/>
            <a:chOff x="2990147" y="1388846"/>
            <a:chExt cx="1570466" cy="813271"/>
          </a:xfrm>
        </p:grpSpPr>
        <p:sp>
          <p:nvSpPr>
            <p:cNvPr id="390" name="Freeform: Shape 4">
              <a:extLst>
                <a:ext uri="{FF2B5EF4-FFF2-40B4-BE49-F238E27FC236}">
                  <a16:creationId xmlns:a16="http://schemas.microsoft.com/office/drawing/2014/main" id="{F4671685-BAAD-AFB2-8160-E92CA8C366E5}"/>
                </a:ext>
              </a:extLst>
            </p:cNvPr>
            <p:cNvSpPr/>
            <p:nvPr/>
          </p:nvSpPr>
          <p:spPr>
            <a:xfrm>
              <a:off x="2990147" y="1388846"/>
              <a:ext cx="1320636" cy="813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4" h="21599" extrusionOk="0">
                  <a:moveTo>
                    <a:pt x="9998" y="0"/>
                  </a:moveTo>
                  <a:cubicBezTo>
                    <a:pt x="8290" y="0"/>
                    <a:pt x="6583" y="898"/>
                    <a:pt x="5280" y="2695"/>
                  </a:cubicBezTo>
                  <a:cubicBezTo>
                    <a:pt x="4945" y="3157"/>
                    <a:pt x="4653" y="3657"/>
                    <a:pt x="4404" y="4183"/>
                  </a:cubicBezTo>
                  <a:cubicBezTo>
                    <a:pt x="4392" y="4208"/>
                    <a:pt x="4384" y="4235"/>
                    <a:pt x="4373" y="4260"/>
                  </a:cubicBezTo>
                  <a:cubicBezTo>
                    <a:pt x="3891" y="5302"/>
                    <a:pt x="3576" y="6445"/>
                    <a:pt x="3429" y="7623"/>
                  </a:cubicBezTo>
                  <a:cubicBezTo>
                    <a:pt x="3428" y="7624"/>
                    <a:pt x="3429" y="7625"/>
                    <a:pt x="3429" y="7625"/>
                  </a:cubicBezTo>
                  <a:cubicBezTo>
                    <a:pt x="3353" y="8227"/>
                    <a:pt x="3322" y="8835"/>
                    <a:pt x="3334" y="9444"/>
                  </a:cubicBezTo>
                  <a:cubicBezTo>
                    <a:pt x="2594" y="9714"/>
                    <a:pt x="1894" y="10243"/>
                    <a:pt x="1314" y="11042"/>
                  </a:cubicBezTo>
                  <a:cubicBezTo>
                    <a:pt x="-438" y="13459"/>
                    <a:pt x="-438" y="17375"/>
                    <a:pt x="1314" y="19792"/>
                  </a:cubicBezTo>
                  <a:cubicBezTo>
                    <a:pt x="2134" y="20922"/>
                    <a:pt x="3192" y="21516"/>
                    <a:pt x="4265" y="21589"/>
                  </a:cubicBezTo>
                  <a:lnTo>
                    <a:pt x="4265" y="21598"/>
                  </a:lnTo>
                  <a:lnTo>
                    <a:pt x="4385" y="21598"/>
                  </a:lnTo>
                  <a:cubicBezTo>
                    <a:pt x="4453" y="21600"/>
                    <a:pt x="4520" y="21600"/>
                    <a:pt x="4588" y="21598"/>
                  </a:cubicBezTo>
                  <a:lnTo>
                    <a:pt x="16136" y="21598"/>
                  </a:lnTo>
                  <a:cubicBezTo>
                    <a:pt x="16204" y="21600"/>
                    <a:pt x="16271" y="21600"/>
                    <a:pt x="16339" y="21598"/>
                  </a:cubicBezTo>
                  <a:lnTo>
                    <a:pt x="16392" y="21598"/>
                  </a:lnTo>
                  <a:lnTo>
                    <a:pt x="16392" y="21594"/>
                  </a:lnTo>
                  <a:cubicBezTo>
                    <a:pt x="17488" y="21543"/>
                    <a:pt x="18573" y="20945"/>
                    <a:pt x="19410" y="19792"/>
                  </a:cubicBezTo>
                  <a:cubicBezTo>
                    <a:pt x="21162" y="17375"/>
                    <a:pt x="21162" y="13459"/>
                    <a:pt x="19410" y="11042"/>
                  </a:cubicBezTo>
                  <a:cubicBezTo>
                    <a:pt x="18644" y="9985"/>
                    <a:pt x="17669" y="9391"/>
                    <a:pt x="16668" y="9259"/>
                  </a:cubicBezTo>
                  <a:cubicBezTo>
                    <a:pt x="16668" y="9255"/>
                    <a:pt x="16668" y="9252"/>
                    <a:pt x="16668" y="9248"/>
                  </a:cubicBezTo>
                  <a:cubicBezTo>
                    <a:pt x="16672" y="8065"/>
                    <a:pt x="16513" y="6881"/>
                    <a:pt x="16188" y="5766"/>
                  </a:cubicBezTo>
                  <a:cubicBezTo>
                    <a:pt x="16188" y="5764"/>
                    <a:pt x="16186" y="5762"/>
                    <a:pt x="16186" y="5759"/>
                  </a:cubicBezTo>
                  <a:cubicBezTo>
                    <a:pt x="15860" y="4644"/>
                    <a:pt x="15371" y="3599"/>
                    <a:pt x="14715" y="2695"/>
                  </a:cubicBezTo>
                  <a:cubicBezTo>
                    <a:pt x="13412" y="898"/>
                    <a:pt x="11705" y="0"/>
                    <a:pt x="999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02</a:t>
              </a:r>
              <a:endParaRPr sz="2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1" name="Freeform: Shape 272">
              <a:extLst>
                <a:ext uri="{FF2B5EF4-FFF2-40B4-BE49-F238E27FC236}">
                  <a16:creationId xmlns:a16="http://schemas.microsoft.com/office/drawing/2014/main" id="{A7618B2A-9FB0-97E9-A92B-408E7C4D2440}"/>
                </a:ext>
              </a:extLst>
            </p:cNvPr>
            <p:cNvSpPr/>
            <p:nvPr/>
          </p:nvSpPr>
          <p:spPr>
            <a:xfrm>
              <a:off x="3949150" y="1578335"/>
              <a:ext cx="611463" cy="37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4" h="21599" extrusionOk="0">
                  <a:moveTo>
                    <a:pt x="9998" y="0"/>
                  </a:moveTo>
                  <a:cubicBezTo>
                    <a:pt x="8290" y="0"/>
                    <a:pt x="6583" y="898"/>
                    <a:pt x="5280" y="2695"/>
                  </a:cubicBezTo>
                  <a:cubicBezTo>
                    <a:pt x="4945" y="3157"/>
                    <a:pt x="4653" y="3657"/>
                    <a:pt x="4404" y="4183"/>
                  </a:cubicBezTo>
                  <a:cubicBezTo>
                    <a:pt x="4392" y="4208"/>
                    <a:pt x="4384" y="4235"/>
                    <a:pt x="4373" y="4260"/>
                  </a:cubicBezTo>
                  <a:cubicBezTo>
                    <a:pt x="3891" y="5302"/>
                    <a:pt x="3576" y="6445"/>
                    <a:pt x="3429" y="7623"/>
                  </a:cubicBezTo>
                  <a:cubicBezTo>
                    <a:pt x="3428" y="7624"/>
                    <a:pt x="3429" y="7625"/>
                    <a:pt x="3429" y="7625"/>
                  </a:cubicBezTo>
                  <a:cubicBezTo>
                    <a:pt x="3353" y="8227"/>
                    <a:pt x="3322" y="8835"/>
                    <a:pt x="3334" y="9444"/>
                  </a:cubicBezTo>
                  <a:cubicBezTo>
                    <a:pt x="2594" y="9714"/>
                    <a:pt x="1894" y="10243"/>
                    <a:pt x="1314" y="11042"/>
                  </a:cubicBezTo>
                  <a:cubicBezTo>
                    <a:pt x="-438" y="13459"/>
                    <a:pt x="-438" y="17375"/>
                    <a:pt x="1314" y="19792"/>
                  </a:cubicBezTo>
                  <a:cubicBezTo>
                    <a:pt x="2134" y="20922"/>
                    <a:pt x="3192" y="21516"/>
                    <a:pt x="4265" y="21589"/>
                  </a:cubicBezTo>
                  <a:lnTo>
                    <a:pt x="4265" y="21598"/>
                  </a:lnTo>
                  <a:lnTo>
                    <a:pt x="4385" y="21598"/>
                  </a:lnTo>
                  <a:cubicBezTo>
                    <a:pt x="4453" y="21600"/>
                    <a:pt x="4520" y="21600"/>
                    <a:pt x="4588" y="21598"/>
                  </a:cubicBezTo>
                  <a:lnTo>
                    <a:pt x="16136" y="21598"/>
                  </a:lnTo>
                  <a:cubicBezTo>
                    <a:pt x="16204" y="21600"/>
                    <a:pt x="16271" y="21600"/>
                    <a:pt x="16339" y="21598"/>
                  </a:cubicBezTo>
                  <a:lnTo>
                    <a:pt x="16392" y="21598"/>
                  </a:lnTo>
                  <a:lnTo>
                    <a:pt x="16392" y="21594"/>
                  </a:lnTo>
                  <a:cubicBezTo>
                    <a:pt x="17488" y="21543"/>
                    <a:pt x="18573" y="20945"/>
                    <a:pt x="19410" y="19792"/>
                  </a:cubicBezTo>
                  <a:cubicBezTo>
                    <a:pt x="21162" y="17375"/>
                    <a:pt x="21162" y="13459"/>
                    <a:pt x="19410" y="11042"/>
                  </a:cubicBezTo>
                  <a:cubicBezTo>
                    <a:pt x="18644" y="9985"/>
                    <a:pt x="17669" y="9391"/>
                    <a:pt x="16668" y="9259"/>
                  </a:cubicBezTo>
                  <a:cubicBezTo>
                    <a:pt x="16668" y="9255"/>
                    <a:pt x="16668" y="9252"/>
                    <a:pt x="16668" y="9248"/>
                  </a:cubicBezTo>
                  <a:cubicBezTo>
                    <a:pt x="16672" y="8065"/>
                    <a:pt x="16513" y="6881"/>
                    <a:pt x="16188" y="5766"/>
                  </a:cubicBezTo>
                  <a:cubicBezTo>
                    <a:pt x="16188" y="5764"/>
                    <a:pt x="16186" y="5762"/>
                    <a:pt x="16186" y="5759"/>
                  </a:cubicBezTo>
                  <a:cubicBezTo>
                    <a:pt x="15860" y="4644"/>
                    <a:pt x="15371" y="3599"/>
                    <a:pt x="14715" y="2695"/>
                  </a:cubicBezTo>
                  <a:cubicBezTo>
                    <a:pt x="13412" y="898"/>
                    <a:pt x="11705" y="0"/>
                    <a:pt x="999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000" b="1"/>
            </a:p>
          </p:txBody>
        </p:sp>
      </p:grpSp>
      <p:sp>
        <p:nvSpPr>
          <p:cNvPr id="392" name="Freeform: Shape 278">
            <a:extLst>
              <a:ext uri="{FF2B5EF4-FFF2-40B4-BE49-F238E27FC236}">
                <a16:creationId xmlns:a16="http://schemas.microsoft.com/office/drawing/2014/main" id="{074B6424-8BB4-9437-C29E-409ED5648922}"/>
              </a:ext>
            </a:extLst>
          </p:cNvPr>
          <p:cNvSpPr/>
          <p:nvPr/>
        </p:nvSpPr>
        <p:spPr>
          <a:xfrm>
            <a:off x="7434750" y="989791"/>
            <a:ext cx="593029" cy="365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8" name="文本框 407">
            <a:extLst>
              <a:ext uri="{FF2B5EF4-FFF2-40B4-BE49-F238E27FC236}">
                <a16:creationId xmlns:a16="http://schemas.microsoft.com/office/drawing/2014/main" id="{5F71967D-8A71-A074-56C5-9BB2C0C063E3}"/>
              </a:ext>
            </a:extLst>
          </p:cNvPr>
          <p:cNvSpPr txBox="1"/>
          <p:nvPr/>
        </p:nvSpPr>
        <p:spPr>
          <a:xfrm>
            <a:off x="1276823" y="1824356"/>
            <a:ext cx="2530787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9" name="文本框 408">
            <a:extLst>
              <a:ext uri="{FF2B5EF4-FFF2-40B4-BE49-F238E27FC236}">
                <a16:creationId xmlns:a16="http://schemas.microsoft.com/office/drawing/2014/main" id="{EBD2F270-F3D5-CC6E-E857-A29CBCD9C2BC}"/>
              </a:ext>
            </a:extLst>
          </p:cNvPr>
          <p:cNvSpPr txBox="1"/>
          <p:nvPr/>
        </p:nvSpPr>
        <p:spPr>
          <a:xfrm>
            <a:off x="3904824" y="2376839"/>
            <a:ext cx="2530787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10" name="文本框 409">
            <a:extLst>
              <a:ext uri="{FF2B5EF4-FFF2-40B4-BE49-F238E27FC236}">
                <a16:creationId xmlns:a16="http://schemas.microsoft.com/office/drawing/2014/main" id="{86E24482-73F3-AE0F-048D-BA61B507DDFC}"/>
              </a:ext>
            </a:extLst>
          </p:cNvPr>
          <p:cNvSpPr txBox="1"/>
          <p:nvPr/>
        </p:nvSpPr>
        <p:spPr>
          <a:xfrm>
            <a:off x="6592386" y="1520869"/>
            <a:ext cx="2530787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11" name="文本框 410">
            <a:extLst>
              <a:ext uri="{FF2B5EF4-FFF2-40B4-BE49-F238E27FC236}">
                <a16:creationId xmlns:a16="http://schemas.microsoft.com/office/drawing/2014/main" id="{4B18F7A9-2390-0406-826E-BBCC1970813B}"/>
              </a:ext>
            </a:extLst>
          </p:cNvPr>
          <p:cNvSpPr txBox="1"/>
          <p:nvPr/>
        </p:nvSpPr>
        <p:spPr>
          <a:xfrm>
            <a:off x="9147769" y="2275362"/>
            <a:ext cx="2530787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27185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538690D8-8BAC-6E61-8157-E712399484D1}"/>
              </a:ext>
            </a:extLst>
          </p:cNvPr>
          <p:cNvSpPr>
            <a:spLocks/>
          </p:cNvSpPr>
          <p:nvPr/>
        </p:nvSpPr>
        <p:spPr bwMode="auto">
          <a:xfrm>
            <a:off x="5611766" y="3131385"/>
            <a:ext cx="968467" cy="660172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EE3F12B-D585-1F72-AD2D-B09EDC58EAB5}"/>
              </a:ext>
            </a:extLst>
          </p:cNvPr>
          <p:cNvGrpSpPr/>
          <p:nvPr/>
        </p:nvGrpSpPr>
        <p:grpSpPr>
          <a:xfrm>
            <a:off x="1092839" y="1363102"/>
            <a:ext cx="3770548" cy="1022251"/>
            <a:chOff x="670705" y="1820121"/>
            <a:chExt cx="3770548" cy="102225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089134-8C1E-8F2C-BEB4-14A21A80236A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5C7D613-9735-8253-F4CE-E145D831B14B}"/>
                </a:ext>
              </a:extLst>
            </p:cNvPr>
            <p:cNvSpPr txBox="1"/>
            <p:nvPr/>
          </p:nvSpPr>
          <p:spPr>
            <a:xfrm>
              <a:off x="670705" y="2132178"/>
              <a:ext cx="375261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1B2E208-BF36-ED09-7B45-785BACC89C37}"/>
              </a:ext>
            </a:extLst>
          </p:cNvPr>
          <p:cNvGrpSpPr/>
          <p:nvPr/>
        </p:nvGrpSpPr>
        <p:grpSpPr>
          <a:xfrm>
            <a:off x="7378250" y="1316919"/>
            <a:ext cx="3800889" cy="1022251"/>
            <a:chOff x="1802810" y="1820121"/>
            <a:chExt cx="3800889" cy="102225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9724A3F-0411-ABB8-49EC-3DD7B5EE0D19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648A745-9A3A-4435-531F-DAE7EEBE71E6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F0D93B-DBA0-1EAC-3642-9B1D90D546C0}"/>
              </a:ext>
            </a:extLst>
          </p:cNvPr>
          <p:cNvGrpSpPr/>
          <p:nvPr/>
        </p:nvGrpSpPr>
        <p:grpSpPr>
          <a:xfrm>
            <a:off x="563649" y="3647964"/>
            <a:ext cx="3770548" cy="1022251"/>
            <a:chOff x="670705" y="1820121"/>
            <a:chExt cx="3770548" cy="102225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E22A96-54CF-A3D5-8226-88CC74F8C5AC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0B2126-BEE7-4D22-19EE-94031CF857E6}"/>
                </a:ext>
              </a:extLst>
            </p:cNvPr>
            <p:cNvSpPr txBox="1"/>
            <p:nvPr/>
          </p:nvSpPr>
          <p:spPr>
            <a:xfrm>
              <a:off x="670705" y="2132178"/>
              <a:ext cx="375261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A3C9DEF-797F-CE36-07D2-63BFEE54FCCA}"/>
              </a:ext>
            </a:extLst>
          </p:cNvPr>
          <p:cNvGrpSpPr/>
          <p:nvPr/>
        </p:nvGrpSpPr>
        <p:grpSpPr>
          <a:xfrm>
            <a:off x="7981354" y="3639962"/>
            <a:ext cx="3800889" cy="1022251"/>
            <a:chOff x="1802810" y="1820121"/>
            <a:chExt cx="3800889" cy="102225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2732240-2002-1BF3-DA16-DEFCB7F5F56E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36B8CF8-6224-9AC0-0A38-AAAF389C2866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E71AC51-D444-81E1-6B8F-434E6A0652E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45340" y="1788066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solidFill>
            <a:srgbClr val="FA7596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727223F-A4E5-8E55-F89F-4A3C631372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6174256" y="1788066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solidFill>
            <a:srgbClr val="FAD004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22F7E11-E1D1-C013-EF53-DFF609500B6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6174256" y="3490526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solidFill>
            <a:srgbClr val="019CD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FE11BC-6948-CF65-7BF3-09C58583B73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>
            <a:off x="4445340" y="3490526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solidFill>
            <a:srgbClr val="949402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EDC572F-6FF4-436F-6B29-5DC1AA38235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60272" y="1703412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13F13942-82FD-FBA7-D318-BEC8AC4B20D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400000">
            <a:off x="6279955" y="1712851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EC39449-1CF3-0375-2CAD-0927258E019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0800000">
            <a:off x="6276430" y="3562413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1F2E623-813B-E65E-D1FE-633BEB85B08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6200000">
            <a:off x="4287860" y="3522593"/>
            <a:ext cx="1582737" cy="1582737"/>
          </a:xfrm>
          <a:custGeom>
            <a:avLst/>
            <a:gdLst>
              <a:gd name="connsiteX0" fmla="*/ 1582737 w 1582737"/>
              <a:gd name="connsiteY0" fmla="*/ 0 h 1582737"/>
              <a:gd name="connsiteX1" fmla="*/ 1582737 w 1582737"/>
              <a:gd name="connsiteY1" fmla="*/ 818697 h 1582737"/>
              <a:gd name="connsiteX2" fmla="*/ 1552308 w 1582737"/>
              <a:gd name="connsiteY2" fmla="*/ 820232 h 1582737"/>
              <a:gd name="connsiteX3" fmla="*/ 815473 w 1582737"/>
              <a:gd name="connsiteY3" fmla="*/ 1556359 h 1582737"/>
              <a:gd name="connsiteX4" fmla="*/ 814140 w 1582737"/>
              <a:gd name="connsiteY4" fmla="*/ 1582737 h 1582737"/>
              <a:gd name="connsiteX5" fmla="*/ 0 w 1582737"/>
              <a:gd name="connsiteY5" fmla="*/ 1582737 h 1582737"/>
              <a:gd name="connsiteX6" fmla="*/ 1582737 w 1582737"/>
              <a:gd name="connsiteY6" fmla="*/ 0 h 158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2737" h="1582737">
                <a:moveTo>
                  <a:pt x="1582737" y="0"/>
                </a:moveTo>
                <a:lnTo>
                  <a:pt x="1582737" y="818697"/>
                </a:lnTo>
                <a:lnTo>
                  <a:pt x="1552308" y="820232"/>
                </a:lnTo>
                <a:cubicBezTo>
                  <a:pt x="1163796" y="859650"/>
                  <a:pt x="854929" y="1168220"/>
                  <a:pt x="815473" y="1556359"/>
                </a:cubicBezTo>
                <a:lnTo>
                  <a:pt x="814140" y="1582737"/>
                </a:lnTo>
                <a:lnTo>
                  <a:pt x="0" y="1582737"/>
                </a:lnTo>
                <a:cubicBezTo>
                  <a:pt x="0" y="708616"/>
                  <a:pt x="708616" y="0"/>
                  <a:pt x="1582737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41033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C678DA2-33B2-6512-F870-0B776E7CA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9830" y="1237871"/>
            <a:ext cx="5314576" cy="4234576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204D5091-DA14-BFF2-EAA6-06A887B5C1A1}"/>
              </a:ext>
            </a:extLst>
          </p:cNvPr>
          <p:cNvSpPr/>
          <p:nvPr/>
        </p:nvSpPr>
        <p:spPr>
          <a:xfrm>
            <a:off x="4497150" y="822632"/>
            <a:ext cx="2035175" cy="2035175"/>
          </a:xfrm>
          <a:prstGeom prst="ellipse">
            <a:avLst/>
          </a:prstGeom>
          <a:solidFill>
            <a:srgbClr val="FA7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E9E15CC-E927-14BD-AD16-A592856F3948}"/>
              </a:ext>
            </a:extLst>
          </p:cNvPr>
          <p:cNvSpPr/>
          <p:nvPr/>
        </p:nvSpPr>
        <p:spPr>
          <a:xfrm>
            <a:off x="1703558" y="1682491"/>
            <a:ext cx="2035175" cy="2035175"/>
          </a:xfrm>
          <a:prstGeom prst="ellipse">
            <a:avLst/>
          </a:prstGeom>
          <a:solidFill>
            <a:srgbClr val="FAD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525037B-8084-ED29-8172-46D4EC413C69}"/>
              </a:ext>
            </a:extLst>
          </p:cNvPr>
          <p:cNvSpPr/>
          <p:nvPr/>
        </p:nvSpPr>
        <p:spPr>
          <a:xfrm>
            <a:off x="3100354" y="3677080"/>
            <a:ext cx="2035175" cy="2035175"/>
          </a:xfrm>
          <a:prstGeom prst="ellipse">
            <a:avLst/>
          </a:prstGeom>
          <a:solidFill>
            <a:srgbClr val="019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4BBB872-8D64-2D07-AFB0-6878D484DB03}"/>
              </a:ext>
            </a:extLst>
          </p:cNvPr>
          <p:cNvSpPr/>
          <p:nvPr/>
        </p:nvSpPr>
        <p:spPr>
          <a:xfrm>
            <a:off x="4306973" y="877923"/>
            <a:ext cx="2035175" cy="203517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BA008DD-A395-6D93-3836-9FF932A56298}"/>
              </a:ext>
            </a:extLst>
          </p:cNvPr>
          <p:cNvSpPr/>
          <p:nvPr/>
        </p:nvSpPr>
        <p:spPr>
          <a:xfrm>
            <a:off x="1821743" y="1724312"/>
            <a:ext cx="2035175" cy="203517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FC18186-D08C-F282-30AE-2A61B66425D2}"/>
              </a:ext>
            </a:extLst>
          </p:cNvPr>
          <p:cNvSpPr/>
          <p:nvPr/>
        </p:nvSpPr>
        <p:spPr>
          <a:xfrm>
            <a:off x="2907245" y="3605662"/>
            <a:ext cx="2035175" cy="203517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E2F781F-853A-FCBF-1860-E74BCFF9DB15}"/>
              </a:ext>
            </a:extLst>
          </p:cNvPr>
          <p:cNvSpPr/>
          <p:nvPr/>
        </p:nvSpPr>
        <p:spPr>
          <a:xfrm>
            <a:off x="6418348" y="1600630"/>
            <a:ext cx="1167333" cy="1581150"/>
          </a:xfrm>
          <a:custGeom>
            <a:avLst/>
            <a:gdLst>
              <a:gd name="connsiteX0" fmla="*/ 0 w 1581150"/>
              <a:gd name="connsiteY0" fmla="*/ 0 h 1123950"/>
              <a:gd name="connsiteX1" fmla="*/ 1085850 w 1581150"/>
              <a:gd name="connsiteY1" fmla="*/ 228600 h 1123950"/>
              <a:gd name="connsiteX2" fmla="*/ 1581150 w 1581150"/>
              <a:gd name="connsiteY2" fmla="*/ 1123950 h 1123950"/>
              <a:gd name="connsiteX0" fmla="*/ 0 w 1132216"/>
              <a:gd name="connsiteY0" fmla="*/ 0 h 1581150"/>
              <a:gd name="connsiteX1" fmla="*/ 1085850 w 1132216"/>
              <a:gd name="connsiteY1" fmla="*/ 228600 h 1581150"/>
              <a:gd name="connsiteX2" fmla="*/ 514350 w 1132216"/>
              <a:gd name="connsiteY2" fmla="*/ 1581150 h 1581150"/>
              <a:gd name="connsiteX0" fmla="*/ 0 w 1167333"/>
              <a:gd name="connsiteY0" fmla="*/ 0 h 1581150"/>
              <a:gd name="connsiteX1" fmla="*/ 1085850 w 1167333"/>
              <a:gd name="connsiteY1" fmla="*/ 228600 h 1581150"/>
              <a:gd name="connsiteX2" fmla="*/ 514350 w 1167333"/>
              <a:gd name="connsiteY2" fmla="*/ 1581150 h 158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7333" h="1581150">
                <a:moveTo>
                  <a:pt x="0" y="0"/>
                </a:moveTo>
                <a:cubicBezTo>
                  <a:pt x="411162" y="20637"/>
                  <a:pt x="822325" y="41275"/>
                  <a:pt x="1085850" y="228600"/>
                </a:cubicBezTo>
                <a:cubicBezTo>
                  <a:pt x="1463675" y="774065"/>
                  <a:pt x="398462" y="1227137"/>
                  <a:pt x="514350" y="158115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6557DA4-1BC4-91D2-4041-C3A1BA1149D3}"/>
              </a:ext>
            </a:extLst>
          </p:cNvPr>
          <p:cNvSpPr/>
          <p:nvPr/>
        </p:nvSpPr>
        <p:spPr>
          <a:xfrm>
            <a:off x="3880426" y="2857807"/>
            <a:ext cx="2191294" cy="703575"/>
          </a:xfrm>
          <a:custGeom>
            <a:avLst/>
            <a:gdLst>
              <a:gd name="connsiteX0" fmla="*/ 0 w 1581150"/>
              <a:gd name="connsiteY0" fmla="*/ 0 h 1123950"/>
              <a:gd name="connsiteX1" fmla="*/ 1085850 w 1581150"/>
              <a:gd name="connsiteY1" fmla="*/ 228600 h 1123950"/>
              <a:gd name="connsiteX2" fmla="*/ 1581150 w 1581150"/>
              <a:gd name="connsiteY2" fmla="*/ 1123950 h 1123950"/>
              <a:gd name="connsiteX0" fmla="*/ 0 w 1814776"/>
              <a:gd name="connsiteY0" fmla="*/ 0 h 1634658"/>
              <a:gd name="connsiteX1" fmla="*/ 1085850 w 1814776"/>
              <a:gd name="connsiteY1" fmla="*/ 228600 h 1634658"/>
              <a:gd name="connsiteX2" fmla="*/ 1814776 w 1814776"/>
              <a:gd name="connsiteY2" fmla="*/ 1634658 h 1634658"/>
              <a:gd name="connsiteX0" fmla="*/ 0 w 1814776"/>
              <a:gd name="connsiteY0" fmla="*/ 0 h 1634658"/>
              <a:gd name="connsiteX1" fmla="*/ 793817 w 1814776"/>
              <a:gd name="connsiteY1" fmla="*/ 887145 h 1634658"/>
              <a:gd name="connsiteX2" fmla="*/ 1814776 w 1814776"/>
              <a:gd name="connsiteY2" fmla="*/ 1634658 h 1634658"/>
              <a:gd name="connsiteX0" fmla="*/ 0 w 1814776"/>
              <a:gd name="connsiteY0" fmla="*/ 0 h 1634658"/>
              <a:gd name="connsiteX1" fmla="*/ 793817 w 1814776"/>
              <a:gd name="connsiteY1" fmla="*/ 887145 h 1634658"/>
              <a:gd name="connsiteX2" fmla="*/ 1814776 w 1814776"/>
              <a:gd name="connsiteY2" fmla="*/ 1634658 h 1634658"/>
              <a:gd name="connsiteX0" fmla="*/ 0 w 1778272"/>
              <a:gd name="connsiteY0" fmla="*/ 0 h 1002993"/>
              <a:gd name="connsiteX1" fmla="*/ 793817 w 1778272"/>
              <a:gd name="connsiteY1" fmla="*/ 887145 h 1002993"/>
              <a:gd name="connsiteX2" fmla="*/ 1778272 w 1778272"/>
              <a:gd name="connsiteY2" fmla="*/ 1002993 h 1002993"/>
              <a:gd name="connsiteX0" fmla="*/ 0 w 1778272"/>
              <a:gd name="connsiteY0" fmla="*/ 0 h 1072818"/>
              <a:gd name="connsiteX1" fmla="*/ 793817 w 1778272"/>
              <a:gd name="connsiteY1" fmla="*/ 887145 h 1072818"/>
              <a:gd name="connsiteX2" fmla="*/ 1778272 w 1778272"/>
              <a:gd name="connsiteY2" fmla="*/ 1002993 h 1072818"/>
              <a:gd name="connsiteX0" fmla="*/ 0 w 1778272"/>
              <a:gd name="connsiteY0" fmla="*/ 0 h 1022442"/>
              <a:gd name="connsiteX1" fmla="*/ 888728 w 1778272"/>
              <a:gd name="connsiteY1" fmla="*/ 389877 h 1022442"/>
              <a:gd name="connsiteX2" fmla="*/ 1778272 w 1778272"/>
              <a:gd name="connsiteY2" fmla="*/ 1002993 h 1022442"/>
              <a:gd name="connsiteX0" fmla="*/ 0 w 1778272"/>
              <a:gd name="connsiteY0" fmla="*/ 0 h 1020075"/>
              <a:gd name="connsiteX1" fmla="*/ 888728 w 1778272"/>
              <a:gd name="connsiteY1" fmla="*/ 389877 h 1020075"/>
              <a:gd name="connsiteX2" fmla="*/ 1778272 w 1778272"/>
              <a:gd name="connsiteY2" fmla="*/ 1002993 h 1020075"/>
              <a:gd name="connsiteX0" fmla="*/ 0 w 2099508"/>
              <a:gd name="connsiteY0" fmla="*/ 0 h 1244532"/>
              <a:gd name="connsiteX1" fmla="*/ 888728 w 2099508"/>
              <a:gd name="connsiteY1" fmla="*/ 389877 h 1244532"/>
              <a:gd name="connsiteX2" fmla="*/ 2099508 w 2099508"/>
              <a:gd name="connsiteY2" fmla="*/ 1231468 h 1244532"/>
              <a:gd name="connsiteX0" fmla="*/ 0 w 2099508"/>
              <a:gd name="connsiteY0" fmla="*/ 0 h 1244532"/>
              <a:gd name="connsiteX1" fmla="*/ 888728 w 2099508"/>
              <a:gd name="connsiteY1" fmla="*/ 389877 h 1244532"/>
              <a:gd name="connsiteX2" fmla="*/ 2099508 w 2099508"/>
              <a:gd name="connsiteY2" fmla="*/ 1231468 h 1244532"/>
              <a:gd name="connsiteX0" fmla="*/ 0 w 2099508"/>
              <a:gd name="connsiteY0" fmla="*/ 0 h 1240923"/>
              <a:gd name="connsiteX1" fmla="*/ 888728 w 2099508"/>
              <a:gd name="connsiteY1" fmla="*/ 389877 h 1240923"/>
              <a:gd name="connsiteX2" fmla="*/ 2099508 w 2099508"/>
              <a:gd name="connsiteY2" fmla="*/ 1231468 h 124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508" h="1240923">
                <a:moveTo>
                  <a:pt x="0" y="0"/>
                </a:moveTo>
                <a:cubicBezTo>
                  <a:pt x="352755" y="692622"/>
                  <a:pt x="362374" y="551984"/>
                  <a:pt x="888728" y="389877"/>
                </a:cubicBezTo>
                <a:cubicBezTo>
                  <a:pt x="1561099" y="106812"/>
                  <a:pt x="1560173" y="1361285"/>
                  <a:pt x="2099508" y="123146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6F17055-EB36-8273-8E47-381217341369}"/>
              </a:ext>
            </a:extLst>
          </p:cNvPr>
          <p:cNvSpPr/>
          <p:nvPr/>
        </p:nvSpPr>
        <p:spPr>
          <a:xfrm>
            <a:off x="5064713" y="4536258"/>
            <a:ext cx="1012253" cy="338860"/>
          </a:xfrm>
          <a:custGeom>
            <a:avLst/>
            <a:gdLst>
              <a:gd name="connsiteX0" fmla="*/ 0 w 1581150"/>
              <a:gd name="connsiteY0" fmla="*/ 0 h 1123950"/>
              <a:gd name="connsiteX1" fmla="*/ 1085850 w 1581150"/>
              <a:gd name="connsiteY1" fmla="*/ 228600 h 1123950"/>
              <a:gd name="connsiteX2" fmla="*/ 1581150 w 1581150"/>
              <a:gd name="connsiteY2" fmla="*/ 1123950 h 1123950"/>
              <a:gd name="connsiteX0" fmla="*/ 0 w 1814776"/>
              <a:gd name="connsiteY0" fmla="*/ 0 h 1634658"/>
              <a:gd name="connsiteX1" fmla="*/ 1085850 w 1814776"/>
              <a:gd name="connsiteY1" fmla="*/ 228600 h 1634658"/>
              <a:gd name="connsiteX2" fmla="*/ 1814776 w 1814776"/>
              <a:gd name="connsiteY2" fmla="*/ 1634658 h 1634658"/>
              <a:gd name="connsiteX0" fmla="*/ 0 w 1814776"/>
              <a:gd name="connsiteY0" fmla="*/ 0 h 1634658"/>
              <a:gd name="connsiteX1" fmla="*/ 793817 w 1814776"/>
              <a:gd name="connsiteY1" fmla="*/ 887145 h 1634658"/>
              <a:gd name="connsiteX2" fmla="*/ 1814776 w 1814776"/>
              <a:gd name="connsiteY2" fmla="*/ 1634658 h 1634658"/>
              <a:gd name="connsiteX0" fmla="*/ 0 w 1814776"/>
              <a:gd name="connsiteY0" fmla="*/ 0 h 1634658"/>
              <a:gd name="connsiteX1" fmla="*/ 793817 w 1814776"/>
              <a:gd name="connsiteY1" fmla="*/ 887145 h 1634658"/>
              <a:gd name="connsiteX2" fmla="*/ 1814776 w 1814776"/>
              <a:gd name="connsiteY2" fmla="*/ 1634658 h 1634658"/>
              <a:gd name="connsiteX0" fmla="*/ 0 w 1778272"/>
              <a:gd name="connsiteY0" fmla="*/ 0 h 1002993"/>
              <a:gd name="connsiteX1" fmla="*/ 793817 w 1778272"/>
              <a:gd name="connsiteY1" fmla="*/ 887145 h 1002993"/>
              <a:gd name="connsiteX2" fmla="*/ 1778272 w 1778272"/>
              <a:gd name="connsiteY2" fmla="*/ 1002993 h 1002993"/>
              <a:gd name="connsiteX0" fmla="*/ 0 w 1778272"/>
              <a:gd name="connsiteY0" fmla="*/ 0 h 1072818"/>
              <a:gd name="connsiteX1" fmla="*/ 793817 w 1778272"/>
              <a:gd name="connsiteY1" fmla="*/ 887145 h 1072818"/>
              <a:gd name="connsiteX2" fmla="*/ 1778272 w 1778272"/>
              <a:gd name="connsiteY2" fmla="*/ 1002993 h 1072818"/>
              <a:gd name="connsiteX0" fmla="*/ 0 w 1778272"/>
              <a:gd name="connsiteY0" fmla="*/ 0 h 1022442"/>
              <a:gd name="connsiteX1" fmla="*/ 888728 w 1778272"/>
              <a:gd name="connsiteY1" fmla="*/ 389877 h 1022442"/>
              <a:gd name="connsiteX2" fmla="*/ 1778272 w 1778272"/>
              <a:gd name="connsiteY2" fmla="*/ 1002993 h 1022442"/>
              <a:gd name="connsiteX0" fmla="*/ 0 w 1778272"/>
              <a:gd name="connsiteY0" fmla="*/ 0 h 1020075"/>
              <a:gd name="connsiteX1" fmla="*/ 888728 w 1778272"/>
              <a:gd name="connsiteY1" fmla="*/ 389877 h 1020075"/>
              <a:gd name="connsiteX2" fmla="*/ 1778272 w 1778272"/>
              <a:gd name="connsiteY2" fmla="*/ 1002993 h 1020075"/>
              <a:gd name="connsiteX0" fmla="*/ 0 w 2099508"/>
              <a:gd name="connsiteY0" fmla="*/ 0 h 1244532"/>
              <a:gd name="connsiteX1" fmla="*/ 888728 w 2099508"/>
              <a:gd name="connsiteY1" fmla="*/ 389877 h 1244532"/>
              <a:gd name="connsiteX2" fmla="*/ 2099508 w 2099508"/>
              <a:gd name="connsiteY2" fmla="*/ 1231468 h 1244532"/>
              <a:gd name="connsiteX0" fmla="*/ 0 w 2099508"/>
              <a:gd name="connsiteY0" fmla="*/ 0 h 1244532"/>
              <a:gd name="connsiteX1" fmla="*/ 888728 w 2099508"/>
              <a:gd name="connsiteY1" fmla="*/ 389877 h 1244532"/>
              <a:gd name="connsiteX2" fmla="*/ 2099508 w 2099508"/>
              <a:gd name="connsiteY2" fmla="*/ 1231468 h 1244532"/>
              <a:gd name="connsiteX0" fmla="*/ 0 w 2099508"/>
              <a:gd name="connsiteY0" fmla="*/ 0 h 1240923"/>
              <a:gd name="connsiteX1" fmla="*/ 888728 w 2099508"/>
              <a:gd name="connsiteY1" fmla="*/ 389877 h 1240923"/>
              <a:gd name="connsiteX2" fmla="*/ 2099508 w 2099508"/>
              <a:gd name="connsiteY2" fmla="*/ 1231468 h 1240923"/>
              <a:gd name="connsiteX0" fmla="*/ 0 w 2165215"/>
              <a:gd name="connsiteY0" fmla="*/ 0 h 644051"/>
              <a:gd name="connsiteX1" fmla="*/ 888728 w 2165215"/>
              <a:gd name="connsiteY1" fmla="*/ 389877 h 644051"/>
              <a:gd name="connsiteX2" fmla="*/ 2165215 w 2165215"/>
              <a:gd name="connsiteY2" fmla="*/ 626681 h 644051"/>
              <a:gd name="connsiteX0" fmla="*/ 0 w 2165215"/>
              <a:gd name="connsiteY0" fmla="*/ 0 h 1444003"/>
              <a:gd name="connsiteX1" fmla="*/ 1677216 w 2165215"/>
              <a:gd name="connsiteY1" fmla="*/ 1424734 h 1444003"/>
              <a:gd name="connsiteX2" fmla="*/ 2165215 w 2165215"/>
              <a:gd name="connsiteY2" fmla="*/ 626681 h 1444003"/>
              <a:gd name="connsiteX0" fmla="*/ 0 w 1026287"/>
              <a:gd name="connsiteY0" fmla="*/ 72183 h 851658"/>
              <a:gd name="connsiteX1" fmla="*/ 538288 w 1026287"/>
              <a:gd name="connsiteY1" fmla="*/ 798052 h 851658"/>
              <a:gd name="connsiteX2" fmla="*/ 1026287 w 1026287"/>
              <a:gd name="connsiteY2" fmla="*/ -1 h 851658"/>
              <a:gd name="connsiteX0" fmla="*/ 0 w 1026287"/>
              <a:gd name="connsiteY0" fmla="*/ 72185 h 846146"/>
              <a:gd name="connsiteX1" fmla="*/ 538288 w 1026287"/>
              <a:gd name="connsiteY1" fmla="*/ 798054 h 846146"/>
              <a:gd name="connsiteX2" fmla="*/ 1026287 w 1026287"/>
              <a:gd name="connsiteY2" fmla="*/ 1 h 846146"/>
              <a:gd name="connsiteX0" fmla="*/ 0 w 487999"/>
              <a:gd name="connsiteY0" fmla="*/ 798052 h 798052"/>
              <a:gd name="connsiteX1" fmla="*/ 487999 w 487999"/>
              <a:gd name="connsiteY1" fmla="*/ -1 h 798052"/>
              <a:gd name="connsiteX0" fmla="*/ 0 w 969854"/>
              <a:gd name="connsiteY0" fmla="*/ 233586 h 233586"/>
              <a:gd name="connsiteX1" fmla="*/ 969854 w 969854"/>
              <a:gd name="connsiteY1" fmla="*/ 1 h 233586"/>
              <a:gd name="connsiteX0" fmla="*/ 0 w 969854"/>
              <a:gd name="connsiteY0" fmla="*/ 429853 h 429853"/>
              <a:gd name="connsiteX1" fmla="*/ 969854 w 969854"/>
              <a:gd name="connsiteY1" fmla="*/ 196268 h 429853"/>
              <a:gd name="connsiteX0" fmla="*/ 0 w 969854"/>
              <a:gd name="connsiteY0" fmla="*/ 597660 h 597660"/>
              <a:gd name="connsiteX1" fmla="*/ 969854 w 969854"/>
              <a:gd name="connsiteY1" fmla="*/ 364075 h 59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9854" h="597660">
                <a:moveTo>
                  <a:pt x="0" y="597660"/>
                </a:moveTo>
                <a:cubicBezTo>
                  <a:pt x="723477" y="-290190"/>
                  <a:pt x="540032" y="-30256"/>
                  <a:pt x="969854" y="36407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43BABB8-738D-E7B0-E20A-381355B46763}"/>
              </a:ext>
            </a:extLst>
          </p:cNvPr>
          <p:cNvSpPr txBox="1"/>
          <p:nvPr/>
        </p:nvSpPr>
        <p:spPr>
          <a:xfrm>
            <a:off x="4497150" y="1343476"/>
            <a:ext cx="2046320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8FC390C-475B-AB79-1A90-E0708DD4FC53}"/>
              </a:ext>
            </a:extLst>
          </p:cNvPr>
          <p:cNvSpPr txBox="1"/>
          <p:nvPr/>
        </p:nvSpPr>
        <p:spPr>
          <a:xfrm>
            <a:off x="1768613" y="2263684"/>
            <a:ext cx="2046320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6FA70BC-D29F-EC51-8BA9-42CD1C99B41A}"/>
              </a:ext>
            </a:extLst>
          </p:cNvPr>
          <p:cNvSpPr txBox="1"/>
          <p:nvPr/>
        </p:nvSpPr>
        <p:spPr>
          <a:xfrm>
            <a:off x="3056053" y="4122696"/>
            <a:ext cx="2046320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79BE5A-F12A-07A3-2975-0B8234582ED3}"/>
              </a:ext>
            </a:extLst>
          </p:cNvPr>
          <p:cNvSpPr txBox="1"/>
          <p:nvPr/>
        </p:nvSpPr>
        <p:spPr>
          <a:xfrm>
            <a:off x="5720705" y="342672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907193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Freeform: Shape 8">
            <a:extLst>
              <a:ext uri="{FF2B5EF4-FFF2-40B4-BE49-F238E27FC236}">
                <a16:creationId xmlns:a16="http://schemas.microsoft.com/office/drawing/2014/main" id="{767FD72A-9AA4-D82B-3957-073659C6ED10}"/>
              </a:ext>
            </a:extLst>
          </p:cNvPr>
          <p:cNvSpPr>
            <a:spLocks/>
          </p:cNvSpPr>
          <p:nvPr/>
        </p:nvSpPr>
        <p:spPr bwMode="auto">
          <a:xfrm>
            <a:off x="6411779" y="3104317"/>
            <a:ext cx="1590675" cy="2179638"/>
          </a:xfrm>
          <a:custGeom>
            <a:avLst/>
            <a:gdLst>
              <a:gd name="T0" fmla="*/ 0 w 21600"/>
              <a:gd name="T1" fmla="*/ 1 h 21600"/>
              <a:gd name="T2" fmla="*/ 0 w 21600"/>
              <a:gd name="T3" fmla="*/ 1 h 21600"/>
              <a:gd name="T4" fmla="*/ 0 w 21600"/>
              <a:gd name="T5" fmla="*/ 6 h 21600"/>
              <a:gd name="T6" fmla="*/ 2 w 21600"/>
              <a:gd name="T7" fmla="*/ 1 h 21600"/>
              <a:gd name="T8" fmla="*/ 2 w 21600"/>
              <a:gd name="T9" fmla="*/ 0 h 21600"/>
              <a:gd name="T10" fmla="*/ 0 w 21600"/>
              <a:gd name="T11" fmla="*/ 0 h 21600"/>
              <a:gd name="T12" fmla="*/ 0 w 21600"/>
              <a:gd name="T13" fmla="*/ 1 h 21600"/>
              <a:gd name="T14" fmla="*/ 0 w 21600"/>
              <a:gd name="T15" fmla="*/ 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1818" y="3178"/>
                </a:moveTo>
                <a:cubicBezTo>
                  <a:pt x="1818" y="3425"/>
                  <a:pt x="1775" y="3703"/>
                  <a:pt x="1733" y="3919"/>
                </a:cubicBezTo>
                <a:cubicBezTo>
                  <a:pt x="1733" y="21600"/>
                  <a:pt x="1733" y="21600"/>
                  <a:pt x="1733" y="21600"/>
                </a:cubicBezTo>
                <a:cubicBezTo>
                  <a:pt x="13146" y="19594"/>
                  <a:pt x="21600" y="12096"/>
                  <a:pt x="21600" y="3178"/>
                </a:cubicBezTo>
                <a:cubicBezTo>
                  <a:pt x="21600" y="2098"/>
                  <a:pt x="21473" y="1018"/>
                  <a:pt x="21262" y="0"/>
                </a:cubicBezTo>
                <a:cubicBezTo>
                  <a:pt x="0" y="0"/>
                  <a:pt x="0" y="0"/>
                  <a:pt x="0" y="0"/>
                </a:cubicBezTo>
                <a:cubicBezTo>
                  <a:pt x="1099" y="802"/>
                  <a:pt x="1818" y="1944"/>
                  <a:pt x="1818" y="3178"/>
                </a:cubicBezTo>
                <a:close/>
                <a:moveTo>
                  <a:pt x="1818" y="3178"/>
                </a:moveTo>
              </a:path>
            </a:pathLst>
          </a:custGeom>
          <a:solidFill>
            <a:srgbClr val="019CD8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E047F485-1C44-7DD5-1AE1-86BD89B4F1F5}"/>
              </a:ext>
            </a:extLst>
          </p:cNvPr>
          <p:cNvSpPr>
            <a:spLocks/>
          </p:cNvSpPr>
          <p:nvPr/>
        </p:nvSpPr>
        <p:spPr bwMode="auto">
          <a:xfrm rot="5400000">
            <a:off x="6150635" y="3685342"/>
            <a:ext cx="1307306" cy="41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20320" bIns="0" anchor="ctr">
            <a:normAutofit/>
          </a:bodyPr>
          <a:lstStyle/>
          <a:p>
            <a:pPr marL="19844"/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5" name="Freeform: Shape 10">
            <a:extLst>
              <a:ext uri="{FF2B5EF4-FFF2-40B4-BE49-F238E27FC236}">
                <a16:creationId xmlns:a16="http://schemas.microsoft.com/office/drawing/2014/main" id="{185E9FE6-B98C-3160-8154-19911FB4EBB2}"/>
              </a:ext>
            </a:extLst>
          </p:cNvPr>
          <p:cNvSpPr>
            <a:spLocks/>
          </p:cNvSpPr>
          <p:nvPr/>
        </p:nvSpPr>
        <p:spPr bwMode="auto">
          <a:xfrm>
            <a:off x="5765667" y="1513642"/>
            <a:ext cx="2178844" cy="1593850"/>
          </a:xfrm>
          <a:custGeom>
            <a:avLst/>
            <a:gdLst>
              <a:gd name="T0" fmla="*/ 1 w 21600"/>
              <a:gd name="T1" fmla="*/ 1 h 21600"/>
              <a:gd name="T2" fmla="*/ 1 w 21600"/>
              <a:gd name="T3" fmla="*/ 1 h 21600"/>
              <a:gd name="T4" fmla="*/ 6 w 21600"/>
              <a:gd name="T5" fmla="*/ 1 h 21600"/>
              <a:gd name="T6" fmla="*/ 1 w 21600"/>
              <a:gd name="T7" fmla="*/ 0 h 21600"/>
              <a:gd name="T8" fmla="*/ 0 w 21600"/>
              <a:gd name="T9" fmla="*/ 0 h 21600"/>
              <a:gd name="T10" fmla="*/ 0 w 21600"/>
              <a:gd name="T11" fmla="*/ 2 h 21600"/>
              <a:gd name="T12" fmla="*/ 1 w 21600"/>
              <a:gd name="T13" fmla="*/ 1 h 21600"/>
              <a:gd name="T14" fmla="*/ 1 w 21600"/>
              <a:gd name="T15" fmla="*/ 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3178" y="19786"/>
                </a:moveTo>
                <a:cubicBezTo>
                  <a:pt x="3456" y="19786"/>
                  <a:pt x="3703" y="19786"/>
                  <a:pt x="3919" y="19870"/>
                </a:cubicBezTo>
                <a:cubicBezTo>
                  <a:pt x="21600" y="19870"/>
                  <a:pt x="21600" y="19870"/>
                  <a:pt x="21600" y="19870"/>
                </a:cubicBezTo>
                <a:cubicBezTo>
                  <a:pt x="19625" y="8480"/>
                  <a:pt x="12127" y="0"/>
                  <a:pt x="3178" y="0"/>
                </a:cubicBezTo>
                <a:cubicBezTo>
                  <a:pt x="2098" y="0"/>
                  <a:pt x="1018" y="127"/>
                  <a:pt x="0" y="38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802" y="20461"/>
                  <a:pt x="1944" y="19786"/>
                  <a:pt x="3178" y="19786"/>
                </a:cubicBezTo>
                <a:close/>
                <a:moveTo>
                  <a:pt x="3178" y="19786"/>
                </a:moveTo>
              </a:path>
            </a:pathLst>
          </a:custGeom>
          <a:solidFill>
            <a:srgbClr val="FAD004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Rectangle 13">
            <a:extLst>
              <a:ext uri="{FF2B5EF4-FFF2-40B4-BE49-F238E27FC236}">
                <a16:creationId xmlns:a16="http://schemas.microsoft.com/office/drawing/2014/main" id="{DFF0F29A-4399-1F3C-F0EE-63A53339BE73}"/>
              </a:ext>
            </a:extLst>
          </p:cNvPr>
          <p:cNvSpPr>
            <a:spLocks/>
          </p:cNvSpPr>
          <p:nvPr/>
        </p:nvSpPr>
        <p:spPr bwMode="auto">
          <a:xfrm>
            <a:off x="5924417" y="2524086"/>
            <a:ext cx="1669256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20320" bIns="0" anchor="ctr">
            <a:normAutofit/>
          </a:bodyPr>
          <a:lstStyle/>
          <a:p>
            <a:pPr marL="19844"/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7" name="Oval 12">
            <a:extLst>
              <a:ext uri="{FF2B5EF4-FFF2-40B4-BE49-F238E27FC236}">
                <a16:creationId xmlns:a16="http://schemas.microsoft.com/office/drawing/2014/main" id="{74AF8D6E-74B9-DE28-EE54-639B0B2FC9A0}"/>
              </a:ext>
            </a:extLst>
          </p:cNvPr>
          <p:cNvSpPr>
            <a:spLocks/>
          </p:cNvSpPr>
          <p:nvPr/>
        </p:nvSpPr>
        <p:spPr bwMode="auto">
          <a:xfrm>
            <a:off x="5760110" y="3094792"/>
            <a:ext cx="661988" cy="66278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alpha val="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9" name="Freeform: Shape 6">
            <a:extLst>
              <a:ext uri="{FF2B5EF4-FFF2-40B4-BE49-F238E27FC236}">
                <a16:creationId xmlns:a16="http://schemas.microsoft.com/office/drawing/2014/main" id="{2AFE7A3F-1D9E-41B3-0742-31ABF0A50604}"/>
              </a:ext>
            </a:extLst>
          </p:cNvPr>
          <p:cNvSpPr>
            <a:spLocks/>
          </p:cNvSpPr>
          <p:nvPr/>
        </p:nvSpPr>
        <p:spPr bwMode="auto">
          <a:xfrm>
            <a:off x="4230554" y="3741698"/>
            <a:ext cx="2182019" cy="1595438"/>
          </a:xfrm>
          <a:custGeom>
            <a:avLst/>
            <a:gdLst>
              <a:gd name="T0" fmla="*/ 18395 w 21600"/>
              <a:gd name="T1" fmla="*/ 1856 h 21600"/>
              <a:gd name="T2" fmla="*/ 17656 w 21600"/>
              <a:gd name="T3" fmla="*/ 1772 h 21600"/>
              <a:gd name="T4" fmla="*/ 0 w 21600"/>
              <a:gd name="T5" fmla="*/ 1772 h 21600"/>
              <a:gd name="T6" fmla="*/ 18395 w 21600"/>
              <a:gd name="T7" fmla="*/ 21600 h 21600"/>
              <a:gd name="T8" fmla="*/ 21600 w 21600"/>
              <a:gd name="T9" fmla="*/ 21220 h 21600"/>
              <a:gd name="T10" fmla="*/ 21600 w 21600"/>
              <a:gd name="T11" fmla="*/ 0 h 21600"/>
              <a:gd name="T12" fmla="*/ 18395 w 21600"/>
              <a:gd name="T13" fmla="*/ 1856 h 21600"/>
              <a:gd name="T14" fmla="*/ 18395 w 21600"/>
              <a:gd name="T15" fmla="*/ 185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18395" y="1856"/>
                </a:moveTo>
                <a:cubicBezTo>
                  <a:pt x="18149" y="1856"/>
                  <a:pt x="17902" y="1814"/>
                  <a:pt x="17656" y="1772"/>
                </a:cubicBezTo>
                <a:cubicBezTo>
                  <a:pt x="0" y="1772"/>
                  <a:pt x="0" y="1772"/>
                  <a:pt x="0" y="1772"/>
                </a:cubicBezTo>
                <a:cubicBezTo>
                  <a:pt x="2003" y="13120"/>
                  <a:pt x="9490" y="21600"/>
                  <a:pt x="18395" y="21600"/>
                </a:cubicBezTo>
                <a:cubicBezTo>
                  <a:pt x="19505" y="21600"/>
                  <a:pt x="20552" y="21473"/>
                  <a:pt x="21600" y="2122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0799" y="1139"/>
                  <a:pt x="19659" y="1856"/>
                  <a:pt x="18395" y="1856"/>
                </a:cubicBezTo>
                <a:close/>
                <a:moveTo>
                  <a:pt x="18395" y="1856"/>
                </a:moveTo>
              </a:path>
            </a:pathLst>
          </a:custGeom>
          <a:solidFill>
            <a:srgbClr val="949402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14409CCA-3740-B95A-2DC7-54283EB62A03}"/>
              </a:ext>
            </a:extLst>
          </p:cNvPr>
          <p:cNvSpPr>
            <a:spLocks/>
          </p:cNvSpPr>
          <p:nvPr/>
        </p:nvSpPr>
        <p:spPr bwMode="auto">
          <a:xfrm>
            <a:off x="4924292" y="3906798"/>
            <a:ext cx="1400969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20320" bIns="0" anchor="ctr">
            <a:normAutofit/>
          </a:bodyPr>
          <a:lstStyle/>
          <a:p>
            <a:pPr marL="19844"/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4" name="Freeform: Shape 4">
            <a:extLst>
              <a:ext uri="{FF2B5EF4-FFF2-40B4-BE49-F238E27FC236}">
                <a16:creationId xmlns:a16="http://schemas.microsoft.com/office/drawing/2014/main" id="{28B8F5A3-38FC-6866-BBC9-5BF33FAB9D9A}"/>
              </a:ext>
            </a:extLst>
          </p:cNvPr>
          <p:cNvSpPr>
            <a:spLocks/>
          </p:cNvSpPr>
          <p:nvPr/>
        </p:nvSpPr>
        <p:spPr bwMode="auto">
          <a:xfrm>
            <a:off x="4176579" y="1563648"/>
            <a:ext cx="1593850" cy="2183606"/>
          </a:xfrm>
          <a:custGeom>
            <a:avLst/>
            <a:gdLst>
              <a:gd name="T0" fmla="*/ 19786 w 21600"/>
              <a:gd name="T1" fmla="*/ 18395 h 21600"/>
              <a:gd name="T2" fmla="*/ 19870 w 21600"/>
              <a:gd name="T3" fmla="*/ 17656 h 21600"/>
              <a:gd name="T4" fmla="*/ 19870 w 21600"/>
              <a:gd name="T5" fmla="*/ 0 h 21600"/>
              <a:gd name="T6" fmla="*/ 0 w 21600"/>
              <a:gd name="T7" fmla="*/ 18395 h 21600"/>
              <a:gd name="T8" fmla="*/ 380 w 21600"/>
              <a:gd name="T9" fmla="*/ 21600 h 21600"/>
              <a:gd name="T10" fmla="*/ 21600 w 21600"/>
              <a:gd name="T11" fmla="*/ 21600 h 21600"/>
              <a:gd name="T12" fmla="*/ 19786 w 21600"/>
              <a:gd name="T13" fmla="*/ 18395 h 21600"/>
              <a:gd name="T14" fmla="*/ 19786 w 21600"/>
              <a:gd name="T15" fmla="*/ 1839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19786" y="18395"/>
                </a:moveTo>
                <a:cubicBezTo>
                  <a:pt x="19786" y="18149"/>
                  <a:pt x="19786" y="17902"/>
                  <a:pt x="19870" y="17656"/>
                </a:cubicBezTo>
                <a:cubicBezTo>
                  <a:pt x="19870" y="0"/>
                  <a:pt x="19870" y="0"/>
                  <a:pt x="19870" y="0"/>
                </a:cubicBezTo>
                <a:cubicBezTo>
                  <a:pt x="8480" y="2003"/>
                  <a:pt x="0" y="9490"/>
                  <a:pt x="0" y="18395"/>
                </a:cubicBezTo>
                <a:cubicBezTo>
                  <a:pt x="0" y="19505"/>
                  <a:pt x="127" y="20552"/>
                  <a:pt x="38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0461" y="20768"/>
                  <a:pt x="19786" y="19659"/>
                  <a:pt x="19786" y="18395"/>
                </a:cubicBezTo>
                <a:close/>
                <a:moveTo>
                  <a:pt x="19786" y="18395"/>
                </a:moveTo>
              </a:path>
            </a:pathLst>
          </a:custGeom>
          <a:solidFill>
            <a:srgbClr val="FA7596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AF9D3F03-6B6E-4497-9444-50D0F17D0F4D}"/>
              </a:ext>
            </a:extLst>
          </p:cNvPr>
          <p:cNvSpPr>
            <a:spLocks/>
          </p:cNvSpPr>
          <p:nvPr/>
        </p:nvSpPr>
        <p:spPr bwMode="auto">
          <a:xfrm rot="16200000">
            <a:off x="4713948" y="2733636"/>
            <a:ext cx="1307306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20320" bIns="0" anchor="ctr">
            <a:normAutofit/>
          </a:bodyPr>
          <a:lstStyle/>
          <a:p>
            <a:pPr marL="19844"/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1DCE83-61DF-231A-AAFC-4F3959401EBD}"/>
              </a:ext>
            </a:extLst>
          </p:cNvPr>
          <p:cNvSpPr txBox="1"/>
          <p:nvPr/>
        </p:nvSpPr>
        <p:spPr>
          <a:xfrm>
            <a:off x="1749235" y="1553329"/>
            <a:ext cx="264995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31614BC-FB77-193A-8356-10EB93001FFA}"/>
              </a:ext>
            </a:extLst>
          </p:cNvPr>
          <p:cNvSpPr txBox="1"/>
          <p:nvPr/>
        </p:nvSpPr>
        <p:spPr>
          <a:xfrm>
            <a:off x="7156506" y="740271"/>
            <a:ext cx="2636606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8DA690A-2775-6435-4FCE-C024C18ED9CC}"/>
              </a:ext>
            </a:extLst>
          </p:cNvPr>
          <p:cNvSpPr txBox="1"/>
          <p:nvPr/>
        </p:nvSpPr>
        <p:spPr>
          <a:xfrm>
            <a:off x="2111017" y="4548942"/>
            <a:ext cx="264995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3E1C5C0-C323-FE99-00E9-8099F0703278}"/>
              </a:ext>
            </a:extLst>
          </p:cNvPr>
          <p:cNvSpPr txBox="1"/>
          <p:nvPr/>
        </p:nvSpPr>
        <p:spPr>
          <a:xfrm>
            <a:off x="7944511" y="4032262"/>
            <a:ext cx="2636606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Freeform: Shape 4">
            <a:extLst>
              <a:ext uri="{FF2B5EF4-FFF2-40B4-BE49-F238E27FC236}">
                <a16:creationId xmlns:a16="http://schemas.microsoft.com/office/drawing/2014/main" id="{E772122A-F447-13D7-066C-0F746180E43A}"/>
              </a:ext>
            </a:extLst>
          </p:cNvPr>
          <p:cNvSpPr>
            <a:spLocks/>
          </p:cNvSpPr>
          <p:nvPr/>
        </p:nvSpPr>
        <p:spPr bwMode="auto">
          <a:xfrm>
            <a:off x="4076785" y="1553329"/>
            <a:ext cx="1593850" cy="2183606"/>
          </a:xfrm>
          <a:custGeom>
            <a:avLst/>
            <a:gdLst>
              <a:gd name="T0" fmla="*/ 19786 w 21600"/>
              <a:gd name="T1" fmla="*/ 18395 h 21600"/>
              <a:gd name="T2" fmla="*/ 19870 w 21600"/>
              <a:gd name="T3" fmla="*/ 17656 h 21600"/>
              <a:gd name="T4" fmla="*/ 19870 w 21600"/>
              <a:gd name="T5" fmla="*/ 0 h 21600"/>
              <a:gd name="T6" fmla="*/ 0 w 21600"/>
              <a:gd name="T7" fmla="*/ 18395 h 21600"/>
              <a:gd name="T8" fmla="*/ 380 w 21600"/>
              <a:gd name="T9" fmla="*/ 21600 h 21600"/>
              <a:gd name="T10" fmla="*/ 21600 w 21600"/>
              <a:gd name="T11" fmla="*/ 21600 h 21600"/>
              <a:gd name="T12" fmla="*/ 19786 w 21600"/>
              <a:gd name="T13" fmla="*/ 18395 h 21600"/>
              <a:gd name="T14" fmla="*/ 19786 w 21600"/>
              <a:gd name="T15" fmla="*/ 1839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19786" y="18395"/>
                </a:moveTo>
                <a:cubicBezTo>
                  <a:pt x="19786" y="18149"/>
                  <a:pt x="19786" y="17902"/>
                  <a:pt x="19870" y="17656"/>
                </a:cubicBezTo>
                <a:cubicBezTo>
                  <a:pt x="19870" y="0"/>
                  <a:pt x="19870" y="0"/>
                  <a:pt x="19870" y="0"/>
                </a:cubicBezTo>
                <a:cubicBezTo>
                  <a:pt x="8480" y="2003"/>
                  <a:pt x="0" y="9490"/>
                  <a:pt x="0" y="18395"/>
                </a:cubicBezTo>
                <a:cubicBezTo>
                  <a:pt x="0" y="19505"/>
                  <a:pt x="127" y="20552"/>
                  <a:pt x="38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0461" y="20768"/>
                  <a:pt x="19786" y="19659"/>
                  <a:pt x="19786" y="18395"/>
                </a:cubicBezTo>
                <a:close/>
                <a:moveTo>
                  <a:pt x="19786" y="18395"/>
                </a:move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5" name="Freeform: Shape 10">
            <a:extLst>
              <a:ext uri="{FF2B5EF4-FFF2-40B4-BE49-F238E27FC236}">
                <a16:creationId xmlns:a16="http://schemas.microsoft.com/office/drawing/2014/main" id="{330CA054-E224-658D-EDA1-C9CEA0E48480}"/>
              </a:ext>
            </a:extLst>
          </p:cNvPr>
          <p:cNvSpPr>
            <a:spLocks/>
          </p:cNvSpPr>
          <p:nvPr/>
        </p:nvSpPr>
        <p:spPr bwMode="auto">
          <a:xfrm>
            <a:off x="5819341" y="1396163"/>
            <a:ext cx="2178844" cy="1593850"/>
          </a:xfrm>
          <a:custGeom>
            <a:avLst/>
            <a:gdLst>
              <a:gd name="T0" fmla="*/ 1 w 21600"/>
              <a:gd name="T1" fmla="*/ 1 h 21600"/>
              <a:gd name="T2" fmla="*/ 1 w 21600"/>
              <a:gd name="T3" fmla="*/ 1 h 21600"/>
              <a:gd name="T4" fmla="*/ 6 w 21600"/>
              <a:gd name="T5" fmla="*/ 1 h 21600"/>
              <a:gd name="T6" fmla="*/ 1 w 21600"/>
              <a:gd name="T7" fmla="*/ 0 h 21600"/>
              <a:gd name="T8" fmla="*/ 0 w 21600"/>
              <a:gd name="T9" fmla="*/ 0 h 21600"/>
              <a:gd name="T10" fmla="*/ 0 w 21600"/>
              <a:gd name="T11" fmla="*/ 2 h 21600"/>
              <a:gd name="T12" fmla="*/ 1 w 21600"/>
              <a:gd name="T13" fmla="*/ 1 h 21600"/>
              <a:gd name="T14" fmla="*/ 1 w 21600"/>
              <a:gd name="T15" fmla="*/ 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3178" y="19786"/>
                </a:moveTo>
                <a:cubicBezTo>
                  <a:pt x="3456" y="19786"/>
                  <a:pt x="3703" y="19786"/>
                  <a:pt x="3919" y="19870"/>
                </a:cubicBezTo>
                <a:cubicBezTo>
                  <a:pt x="21600" y="19870"/>
                  <a:pt x="21600" y="19870"/>
                  <a:pt x="21600" y="19870"/>
                </a:cubicBezTo>
                <a:cubicBezTo>
                  <a:pt x="19625" y="8480"/>
                  <a:pt x="12127" y="0"/>
                  <a:pt x="3178" y="0"/>
                </a:cubicBezTo>
                <a:cubicBezTo>
                  <a:pt x="2098" y="0"/>
                  <a:pt x="1018" y="127"/>
                  <a:pt x="0" y="38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802" y="20461"/>
                  <a:pt x="1944" y="19786"/>
                  <a:pt x="3178" y="19786"/>
                </a:cubicBezTo>
                <a:close/>
                <a:moveTo>
                  <a:pt x="3178" y="19786"/>
                </a:move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6" name="Freeform: Shape 8">
            <a:extLst>
              <a:ext uri="{FF2B5EF4-FFF2-40B4-BE49-F238E27FC236}">
                <a16:creationId xmlns:a16="http://schemas.microsoft.com/office/drawing/2014/main" id="{8CB834B1-217B-FFE9-179E-7A2E0C314DEF}"/>
              </a:ext>
            </a:extLst>
          </p:cNvPr>
          <p:cNvSpPr>
            <a:spLocks/>
          </p:cNvSpPr>
          <p:nvPr/>
        </p:nvSpPr>
        <p:spPr bwMode="auto">
          <a:xfrm>
            <a:off x="6547511" y="3185641"/>
            <a:ext cx="1590675" cy="2179638"/>
          </a:xfrm>
          <a:custGeom>
            <a:avLst/>
            <a:gdLst>
              <a:gd name="T0" fmla="*/ 0 w 21600"/>
              <a:gd name="T1" fmla="*/ 1 h 21600"/>
              <a:gd name="T2" fmla="*/ 0 w 21600"/>
              <a:gd name="T3" fmla="*/ 1 h 21600"/>
              <a:gd name="T4" fmla="*/ 0 w 21600"/>
              <a:gd name="T5" fmla="*/ 6 h 21600"/>
              <a:gd name="T6" fmla="*/ 2 w 21600"/>
              <a:gd name="T7" fmla="*/ 1 h 21600"/>
              <a:gd name="T8" fmla="*/ 2 w 21600"/>
              <a:gd name="T9" fmla="*/ 0 h 21600"/>
              <a:gd name="T10" fmla="*/ 0 w 21600"/>
              <a:gd name="T11" fmla="*/ 0 h 21600"/>
              <a:gd name="T12" fmla="*/ 0 w 21600"/>
              <a:gd name="T13" fmla="*/ 1 h 21600"/>
              <a:gd name="T14" fmla="*/ 0 w 21600"/>
              <a:gd name="T15" fmla="*/ 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1818" y="3178"/>
                </a:moveTo>
                <a:cubicBezTo>
                  <a:pt x="1818" y="3425"/>
                  <a:pt x="1775" y="3703"/>
                  <a:pt x="1733" y="3919"/>
                </a:cubicBezTo>
                <a:cubicBezTo>
                  <a:pt x="1733" y="21600"/>
                  <a:pt x="1733" y="21600"/>
                  <a:pt x="1733" y="21600"/>
                </a:cubicBezTo>
                <a:cubicBezTo>
                  <a:pt x="13146" y="19594"/>
                  <a:pt x="21600" y="12096"/>
                  <a:pt x="21600" y="3178"/>
                </a:cubicBezTo>
                <a:cubicBezTo>
                  <a:pt x="21600" y="2098"/>
                  <a:pt x="21473" y="1018"/>
                  <a:pt x="21262" y="0"/>
                </a:cubicBezTo>
                <a:cubicBezTo>
                  <a:pt x="0" y="0"/>
                  <a:pt x="0" y="0"/>
                  <a:pt x="0" y="0"/>
                </a:cubicBezTo>
                <a:cubicBezTo>
                  <a:pt x="1099" y="802"/>
                  <a:pt x="1818" y="1944"/>
                  <a:pt x="1818" y="3178"/>
                </a:cubicBezTo>
                <a:close/>
                <a:moveTo>
                  <a:pt x="1818" y="3178"/>
                </a:move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7" name="Freeform: Shape 6">
            <a:extLst>
              <a:ext uri="{FF2B5EF4-FFF2-40B4-BE49-F238E27FC236}">
                <a16:creationId xmlns:a16="http://schemas.microsoft.com/office/drawing/2014/main" id="{62A13A9A-E9AE-137D-0E53-8678BF6FE953}"/>
              </a:ext>
            </a:extLst>
          </p:cNvPr>
          <p:cNvSpPr>
            <a:spLocks/>
          </p:cNvSpPr>
          <p:nvPr/>
        </p:nvSpPr>
        <p:spPr bwMode="auto">
          <a:xfrm>
            <a:off x="4164069" y="3799601"/>
            <a:ext cx="2182019" cy="1595438"/>
          </a:xfrm>
          <a:custGeom>
            <a:avLst/>
            <a:gdLst>
              <a:gd name="T0" fmla="*/ 18395 w 21600"/>
              <a:gd name="T1" fmla="*/ 1856 h 21600"/>
              <a:gd name="T2" fmla="*/ 17656 w 21600"/>
              <a:gd name="T3" fmla="*/ 1772 h 21600"/>
              <a:gd name="T4" fmla="*/ 0 w 21600"/>
              <a:gd name="T5" fmla="*/ 1772 h 21600"/>
              <a:gd name="T6" fmla="*/ 18395 w 21600"/>
              <a:gd name="T7" fmla="*/ 21600 h 21600"/>
              <a:gd name="T8" fmla="*/ 21600 w 21600"/>
              <a:gd name="T9" fmla="*/ 21220 h 21600"/>
              <a:gd name="T10" fmla="*/ 21600 w 21600"/>
              <a:gd name="T11" fmla="*/ 0 h 21600"/>
              <a:gd name="T12" fmla="*/ 18395 w 21600"/>
              <a:gd name="T13" fmla="*/ 1856 h 21600"/>
              <a:gd name="T14" fmla="*/ 18395 w 21600"/>
              <a:gd name="T15" fmla="*/ 185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18395" y="1856"/>
                </a:moveTo>
                <a:cubicBezTo>
                  <a:pt x="18149" y="1856"/>
                  <a:pt x="17902" y="1814"/>
                  <a:pt x="17656" y="1772"/>
                </a:cubicBezTo>
                <a:cubicBezTo>
                  <a:pt x="0" y="1772"/>
                  <a:pt x="0" y="1772"/>
                  <a:pt x="0" y="1772"/>
                </a:cubicBezTo>
                <a:cubicBezTo>
                  <a:pt x="2003" y="13120"/>
                  <a:pt x="9490" y="21600"/>
                  <a:pt x="18395" y="21600"/>
                </a:cubicBezTo>
                <a:cubicBezTo>
                  <a:pt x="19505" y="21600"/>
                  <a:pt x="20552" y="21473"/>
                  <a:pt x="21600" y="2122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0799" y="1139"/>
                  <a:pt x="19659" y="1856"/>
                  <a:pt x="18395" y="1856"/>
                </a:cubicBezTo>
                <a:close/>
                <a:moveTo>
                  <a:pt x="18395" y="1856"/>
                </a:move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41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924585" y="-439112"/>
            <a:ext cx="1896870" cy="1512456"/>
            <a:chOff x="242777" y="215021"/>
            <a:chExt cx="1896870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875067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81064" y="2360572"/>
            <a:ext cx="2628359" cy="3906154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 rot="1413879">
            <a:off x="3016798" y="2592996"/>
            <a:ext cx="718407" cy="707804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4113255" y="2552534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7383922" y="796422"/>
            <a:ext cx="852053" cy="462015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8506098" y="-278635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10465510" y="2294232"/>
            <a:ext cx="461665" cy="461665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10544105" y="1353651"/>
            <a:ext cx="771847" cy="771847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348353" y="3868143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2750C-7E1A-2B11-DD3A-C59252A46CCD}"/>
              </a:ext>
            </a:extLst>
          </p:cNvPr>
          <p:cNvGrpSpPr/>
          <p:nvPr/>
        </p:nvGrpSpPr>
        <p:grpSpPr>
          <a:xfrm>
            <a:off x="4045962" y="1117034"/>
            <a:ext cx="4100076" cy="2323791"/>
            <a:chOff x="1556224" y="1566073"/>
            <a:chExt cx="2427641" cy="137590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A83779-D660-D0EB-7D78-62F2A7498E86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BF83EF8-10A1-4F27-2300-138293010EBB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0E5468D-AD98-3291-2F70-B65D48DC79EE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B17666E-1CAF-A7D0-AB2B-393F72C233A9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8326343-3A2C-B56B-0FFC-FE49DF0BECFC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3D1B3-F51B-69C3-0191-78ACA5A782A6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60CD30F-A6AD-8506-C278-E90C844B59EF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B8E3987-86FB-29E6-D8C8-5F81127F24F7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88F975-12FE-B180-62F4-90D279F778E2}"/>
                </a:ext>
              </a:extLst>
            </p:cNvPr>
            <p:cNvSpPr txBox="1"/>
            <p:nvPr/>
          </p:nvSpPr>
          <p:spPr>
            <a:xfrm>
              <a:off x="1556224" y="2632185"/>
              <a:ext cx="2427641" cy="309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0BC36-A878-EB36-920A-18556D819AF0}"/>
                </a:ext>
              </a:extLst>
            </p:cNvPr>
            <p:cNvSpPr txBox="1"/>
            <p:nvPr/>
          </p:nvSpPr>
          <p:spPr>
            <a:xfrm>
              <a:off x="2347014" y="1738394"/>
              <a:ext cx="786072" cy="656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AD004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6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21F8E16-0A7D-75EE-E061-76636CD94EA3}"/>
              </a:ext>
            </a:extLst>
          </p:cNvPr>
          <p:cNvSpPr txBox="1"/>
          <p:nvPr/>
        </p:nvSpPr>
        <p:spPr>
          <a:xfrm>
            <a:off x="4024911" y="3521459"/>
            <a:ext cx="45767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31026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梯形 259">
            <a:extLst>
              <a:ext uri="{FF2B5EF4-FFF2-40B4-BE49-F238E27FC236}">
                <a16:creationId xmlns:a16="http://schemas.microsoft.com/office/drawing/2014/main" id="{0249B003-2913-857D-70CD-4124784DE040}"/>
              </a:ext>
            </a:extLst>
          </p:cNvPr>
          <p:cNvSpPr/>
          <p:nvPr/>
        </p:nvSpPr>
        <p:spPr>
          <a:xfrm rot="10800000">
            <a:off x="1125553" y="1962023"/>
            <a:ext cx="2749800" cy="3037091"/>
          </a:xfrm>
          <a:prstGeom prst="trapezoid">
            <a:avLst/>
          </a:prstGeom>
          <a:solidFill>
            <a:srgbClr val="FA7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梯形 264">
            <a:extLst>
              <a:ext uri="{FF2B5EF4-FFF2-40B4-BE49-F238E27FC236}">
                <a16:creationId xmlns:a16="http://schemas.microsoft.com/office/drawing/2014/main" id="{2B3BE065-E2EA-6FBB-719C-98389F653BA2}"/>
              </a:ext>
            </a:extLst>
          </p:cNvPr>
          <p:cNvSpPr/>
          <p:nvPr/>
        </p:nvSpPr>
        <p:spPr>
          <a:xfrm rot="10800000">
            <a:off x="996189" y="1860546"/>
            <a:ext cx="2749800" cy="3037091"/>
          </a:xfrm>
          <a:prstGeom prst="trapezoid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梯形 260">
            <a:extLst>
              <a:ext uri="{FF2B5EF4-FFF2-40B4-BE49-F238E27FC236}">
                <a16:creationId xmlns:a16="http://schemas.microsoft.com/office/drawing/2014/main" id="{FC6D194F-12A3-EF86-22F9-9506910B5100}"/>
              </a:ext>
            </a:extLst>
          </p:cNvPr>
          <p:cNvSpPr/>
          <p:nvPr/>
        </p:nvSpPr>
        <p:spPr>
          <a:xfrm>
            <a:off x="3550181" y="1962023"/>
            <a:ext cx="2749800" cy="3037091"/>
          </a:xfrm>
          <a:prstGeom prst="trapezoid">
            <a:avLst/>
          </a:prstGeom>
          <a:solidFill>
            <a:srgbClr val="FAD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梯形 261">
            <a:extLst>
              <a:ext uri="{FF2B5EF4-FFF2-40B4-BE49-F238E27FC236}">
                <a16:creationId xmlns:a16="http://schemas.microsoft.com/office/drawing/2014/main" id="{614EB4B8-8E63-5E57-E048-CC85D3547B4D}"/>
              </a:ext>
            </a:extLst>
          </p:cNvPr>
          <p:cNvSpPr/>
          <p:nvPr/>
        </p:nvSpPr>
        <p:spPr>
          <a:xfrm rot="10800000">
            <a:off x="5959243" y="1962023"/>
            <a:ext cx="2749800" cy="3037091"/>
          </a:xfrm>
          <a:prstGeom prst="trapezoid">
            <a:avLst/>
          </a:prstGeom>
          <a:solidFill>
            <a:srgbClr val="019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梯形 262">
            <a:extLst>
              <a:ext uri="{FF2B5EF4-FFF2-40B4-BE49-F238E27FC236}">
                <a16:creationId xmlns:a16="http://schemas.microsoft.com/office/drawing/2014/main" id="{EC9E0936-DC49-2956-F704-B4AC7FCDB739}"/>
              </a:ext>
            </a:extLst>
          </p:cNvPr>
          <p:cNvSpPr/>
          <p:nvPr/>
        </p:nvSpPr>
        <p:spPr>
          <a:xfrm>
            <a:off x="8383871" y="1962023"/>
            <a:ext cx="2749800" cy="3037091"/>
          </a:xfrm>
          <a:prstGeom prst="trapezoid">
            <a:avLst/>
          </a:prstGeom>
          <a:solidFill>
            <a:srgbClr val="949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11" name="图形 1">
            <a:extLst>
              <a:ext uri="{FF2B5EF4-FFF2-40B4-BE49-F238E27FC236}">
                <a16:creationId xmlns:a16="http://schemas.microsoft.com/office/drawing/2014/main" id="{EE5F3B4E-6117-FDDE-7A1D-1ED97740DAA8}"/>
              </a:ext>
            </a:extLst>
          </p:cNvPr>
          <p:cNvGrpSpPr/>
          <p:nvPr/>
        </p:nvGrpSpPr>
        <p:grpSpPr>
          <a:xfrm>
            <a:off x="1918426" y="1324524"/>
            <a:ext cx="977337" cy="1136944"/>
            <a:chOff x="806078" y="1240310"/>
            <a:chExt cx="977337" cy="1136944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72C6DF8-5F79-B0EE-FF3A-607C098976A3}"/>
                </a:ext>
              </a:extLst>
            </p:cNvPr>
            <p:cNvSpPr/>
            <p:nvPr/>
          </p:nvSpPr>
          <p:spPr>
            <a:xfrm>
              <a:off x="1420071" y="1240310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FBBC1DC-BCF9-F81F-E37C-6C859F25EB91}"/>
                </a:ext>
              </a:extLst>
            </p:cNvPr>
            <p:cNvSpPr/>
            <p:nvPr/>
          </p:nvSpPr>
          <p:spPr>
            <a:xfrm>
              <a:off x="1157501" y="1240310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BD405F0-8EE4-E353-99BC-0E5805E0E9DF}"/>
                </a:ext>
              </a:extLst>
            </p:cNvPr>
            <p:cNvSpPr/>
            <p:nvPr/>
          </p:nvSpPr>
          <p:spPr>
            <a:xfrm>
              <a:off x="806078" y="2118470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E441C82-1FDB-086D-D164-25DDAA1FC0FB}"/>
                </a:ext>
              </a:extLst>
            </p:cNvPr>
            <p:cNvSpPr/>
            <p:nvPr/>
          </p:nvSpPr>
          <p:spPr>
            <a:xfrm>
              <a:off x="1078049" y="1739358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805CF24-1080-0C2B-5748-040D5E803822}"/>
                </a:ext>
              </a:extLst>
            </p:cNvPr>
            <p:cNvSpPr/>
            <p:nvPr/>
          </p:nvSpPr>
          <p:spPr>
            <a:xfrm>
              <a:off x="1138041" y="1971914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65B6226-072E-AB48-03EE-924F6A538BA1}"/>
                </a:ext>
              </a:extLst>
            </p:cNvPr>
            <p:cNvSpPr/>
            <p:nvPr/>
          </p:nvSpPr>
          <p:spPr>
            <a:xfrm>
              <a:off x="1187402" y="1774608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715F1A5-673A-FFBD-F8D9-3425455BDA1F}"/>
                </a:ext>
              </a:extLst>
            </p:cNvPr>
            <p:cNvSpPr/>
            <p:nvPr/>
          </p:nvSpPr>
          <p:spPr>
            <a:xfrm>
              <a:off x="1373937" y="1774793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4619B9E-CD31-5BB8-EA78-8DA09F714649}"/>
                </a:ext>
              </a:extLst>
            </p:cNvPr>
            <p:cNvSpPr/>
            <p:nvPr/>
          </p:nvSpPr>
          <p:spPr>
            <a:xfrm>
              <a:off x="1377891" y="1778738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C1FCA78-F009-6F62-7AAE-6ADF3AF13DEC}"/>
                </a:ext>
              </a:extLst>
            </p:cNvPr>
            <p:cNvSpPr/>
            <p:nvPr/>
          </p:nvSpPr>
          <p:spPr>
            <a:xfrm>
              <a:off x="1178702" y="1774681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CB93123-E8FA-3AAE-D12B-5ED80A63ADD2}"/>
                </a:ext>
              </a:extLst>
            </p:cNvPr>
            <p:cNvSpPr/>
            <p:nvPr/>
          </p:nvSpPr>
          <p:spPr>
            <a:xfrm>
              <a:off x="1391137" y="1778740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D12003E-74AB-5599-9566-896F3E7016D9}"/>
                </a:ext>
              </a:extLst>
            </p:cNvPr>
            <p:cNvSpPr/>
            <p:nvPr/>
          </p:nvSpPr>
          <p:spPr>
            <a:xfrm>
              <a:off x="1182575" y="1778631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E16C286-AFF3-86AA-BE53-5E142C95C3A5}"/>
                </a:ext>
              </a:extLst>
            </p:cNvPr>
            <p:cNvSpPr/>
            <p:nvPr/>
          </p:nvSpPr>
          <p:spPr>
            <a:xfrm>
              <a:off x="1188993" y="1782138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70939FE-9E1B-F0E9-F2F0-2B7796B7401C}"/>
                </a:ext>
              </a:extLst>
            </p:cNvPr>
            <p:cNvSpPr/>
            <p:nvPr/>
          </p:nvSpPr>
          <p:spPr>
            <a:xfrm>
              <a:off x="1086713" y="1274604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9B8C594-2AAD-2C6F-75A6-3671DB87B8EC}"/>
                </a:ext>
              </a:extLst>
            </p:cNvPr>
            <p:cNvSpPr/>
            <p:nvPr/>
          </p:nvSpPr>
          <p:spPr>
            <a:xfrm>
              <a:off x="1089565" y="1280617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62169B9-2E76-94E2-C261-1EF72ABBE57A}"/>
                </a:ext>
              </a:extLst>
            </p:cNvPr>
            <p:cNvSpPr/>
            <p:nvPr/>
          </p:nvSpPr>
          <p:spPr>
            <a:xfrm>
              <a:off x="1329241" y="1642683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4065D1-EB29-B9FE-DC24-7BC432FAB8A7}"/>
                </a:ext>
              </a:extLst>
            </p:cNvPr>
            <p:cNvSpPr/>
            <p:nvPr/>
          </p:nvSpPr>
          <p:spPr>
            <a:xfrm>
              <a:off x="1285164" y="1687397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8" name="图形 1">
              <a:extLst>
                <a:ext uri="{FF2B5EF4-FFF2-40B4-BE49-F238E27FC236}">
                  <a16:creationId xmlns:a16="http://schemas.microsoft.com/office/drawing/2014/main" id="{4982756B-C01A-691B-00D2-271947B1D885}"/>
                </a:ext>
              </a:extLst>
            </p:cNvPr>
            <p:cNvGrpSpPr/>
            <p:nvPr/>
          </p:nvGrpSpPr>
          <p:grpSpPr>
            <a:xfrm>
              <a:off x="1182162" y="1450476"/>
              <a:ext cx="108197" cy="129312"/>
              <a:chOff x="1182162" y="1450476"/>
              <a:chExt cx="108197" cy="129312"/>
            </a:xfrm>
          </p:grpSpPr>
          <p:grpSp>
            <p:nvGrpSpPr>
              <p:cNvPr id="137" name="图形 1">
                <a:extLst>
                  <a:ext uri="{FF2B5EF4-FFF2-40B4-BE49-F238E27FC236}">
                    <a16:creationId xmlns:a16="http://schemas.microsoft.com/office/drawing/2014/main" id="{A9665C39-57B8-6AD7-5584-38EB8C73A80C}"/>
                  </a:ext>
                </a:extLst>
              </p:cNvPr>
              <p:cNvGrpSpPr/>
              <p:nvPr/>
            </p:nvGrpSpPr>
            <p:grpSpPr>
              <a:xfrm>
                <a:off x="1189727" y="1459524"/>
                <a:ext cx="100632" cy="120264"/>
                <a:chOff x="1189727" y="1459524"/>
                <a:chExt cx="100632" cy="120264"/>
              </a:xfrm>
            </p:grpSpPr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BBD4D0B-DF3B-D34B-EE8D-24A791638D0E}"/>
                    </a:ext>
                  </a:extLst>
                </p:cNvPr>
                <p:cNvSpPr/>
                <p:nvPr/>
              </p:nvSpPr>
              <p:spPr>
                <a:xfrm>
                  <a:off x="1189727" y="1459524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8944FAB2-EBFB-2104-FEC6-35301E41024E}"/>
                    </a:ext>
                  </a:extLst>
                </p:cNvPr>
                <p:cNvSpPr/>
                <p:nvPr/>
              </p:nvSpPr>
              <p:spPr>
                <a:xfrm>
                  <a:off x="1206420" y="1473715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572C8A0-5CD1-0665-FEDD-893E0FC38A53}"/>
                  </a:ext>
                </a:extLst>
              </p:cNvPr>
              <p:cNvSpPr/>
              <p:nvPr/>
            </p:nvSpPr>
            <p:spPr>
              <a:xfrm>
                <a:off x="1182162" y="1450476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9" name="图形 1">
              <a:extLst>
                <a:ext uri="{FF2B5EF4-FFF2-40B4-BE49-F238E27FC236}">
                  <a16:creationId xmlns:a16="http://schemas.microsoft.com/office/drawing/2014/main" id="{78F3E47B-5693-FAEB-B195-6D9C110DDFC1}"/>
                </a:ext>
              </a:extLst>
            </p:cNvPr>
            <p:cNvGrpSpPr/>
            <p:nvPr/>
          </p:nvGrpSpPr>
          <p:grpSpPr>
            <a:xfrm>
              <a:off x="1456433" y="1450476"/>
              <a:ext cx="108197" cy="129312"/>
              <a:chOff x="1456433" y="1450476"/>
              <a:chExt cx="108197" cy="129312"/>
            </a:xfrm>
          </p:grpSpPr>
          <p:grpSp>
            <p:nvGrpSpPr>
              <p:cNvPr id="133" name="图形 1">
                <a:extLst>
                  <a:ext uri="{FF2B5EF4-FFF2-40B4-BE49-F238E27FC236}">
                    <a16:creationId xmlns:a16="http://schemas.microsoft.com/office/drawing/2014/main" id="{3C40AFF5-FAF7-D038-748C-ED586DDB4281}"/>
                  </a:ext>
                </a:extLst>
              </p:cNvPr>
              <p:cNvGrpSpPr/>
              <p:nvPr/>
            </p:nvGrpSpPr>
            <p:grpSpPr>
              <a:xfrm>
                <a:off x="1456433" y="1459524"/>
                <a:ext cx="100632" cy="120264"/>
                <a:chOff x="1456433" y="1459524"/>
                <a:chExt cx="100632" cy="120264"/>
              </a:xfrm>
            </p:grpSpPr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5823A8D-EBBA-0162-67B2-A610D3E15FB0}"/>
                    </a:ext>
                  </a:extLst>
                </p:cNvPr>
                <p:cNvSpPr/>
                <p:nvPr/>
              </p:nvSpPr>
              <p:spPr>
                <a:xfrm>
                  <a:off x="1456433" y="1459524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E1792307-1C64-D1AB-0093-3C0BCA3DD9F3}"/>
                    </a:ext>
                  </a:extLst>
                </p:cNvPr>
                <p:cNvSpPr/>
                <p:nvPr/>
              </p:nvSpPr>
              <p:spPr>
                <a:xfrm>
                  <a:off x="1471853" y="1470427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EFE3158-58DA-681F-710E-EB590A7F830E}"/>
                  </a:ext>
                </a:extLst>
              </p:cNvPr>
              <p:cNvSpPr/>
              <p:nvPr/>
            </p:nvSpPr>
            <p:spPr>
              <a:xfrm>
                <a:off x="1457412" y="1450476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9FE887F-E43D-C819-4681-EAC23C1EB79E}"/>
                </a:ext>
              </a:extLst>
            </p:cNvPr>
            <p:cNvSpPr/>
            <p:nvPr/>
          </p:nvSpPr>
          <p:spPr>
            <a:xfrm>
              <a:off x="937055" y="1240380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BF02C0E-9BCD-5E8B-CB74-910B98475B3A}"/>
                </a:ext>
              </a:extLst>
            </p:cNvPr>
            <p:cNvSpPr/>
            <p:nvPr/>
          </p:nvSpPr>
          <p:spPr>
            <a:xfrm>
              <a:off x="1450807" y="1240380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E90D883-9116-397A-0C1E-C17E1E0D3875}"/>
                </a:ext>
              </a:extLst>
            </p:cNvPr>
            <p:cNvSpPr/>
            <p:nvPr/>
          </p:nvSpPr>
          <p:spPr>
            <a:xfrm>
              <a:off x="1182162" y="1288337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6" name="梯形 265">
            <a:extLst>
              <a:ext uri="{FF2B5EF4-FFF2-40B4-BE49-F238E27FC236}">
                <a16:creationId xmlns:a16="http://schemas.microsoft.com/office/drawing/2014/main" id="{0BA30629-39A0-350E-1ACC-281623CB11F1}"/>
              </a:ext>
            </a:extLst>
          </p:cNvPr>
          <p:cNvSpPr/>
          <p:nvPr/>
        </p:nvSpPr>
        <p:spPr>
          <a:xfrm>
            <a:off x="3477568" y="2050781"/>
            <a:ext cx="2749800" cy="3037091"/>
          </a:xfrm>
          <a:prstGeom prst="trapezoid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梯形 266">
            <a:extLst>
              <a:ext uri="{FF2B5EF4-FFF2-40B4-BE49-F238E27FC236}">
                <a16:creationId xmlns:a16="http://schemas.microsoft.com/office/drawing/2014/main" id="{6F9EA309-2669-602F-4B3F-85BEEE0F8FCF}"/>
              </a:ext>
            </a:extLst>
          </p:cNvPr>
          <p:cNvSpPr/>
          <p:nvPr/>
        </p:nvSpPr>
        <p:spPr>
          <a:xfrm rot="10800000">
            <a:off x="6046768" y="1875060"/>
            <a:ext cx="2749800" cy="3037091"/>
          </a:xfrm>
          <a:prstGeom prst="trapezoid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梯形 267">
            <a:extLst>
              <a:ext uri="{FF2B5EF4-FFF2-40B4-BE49-F238E27FC236}">
                <a16:creationId xmlns:a16="http://schemas.microsoft.com/office/drawing/2014/main" id="{E6DE49E8-882C-B691-9923-3FFE986A1443}"/>
              </a:ext>
            </a:extLst>
          </p:cNvPr>
          <p:cNvSpPr/>
          <p:nvPr/>
        </p:nvSpPr>
        <p:spPr>
          <a:xfrm>
            <a:off x="8489005" y="2050781"/>
            <a:ext cx="2749800" cy="3037091"/>
          </a:xfrm>
          <a:prstGeom prst="trapezoid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图形 1">
            <a:extLst>
              <a:ext uri="{FF2B5EF4-FFF2-40B4-BE49-F238E27FC236}">
                <a16:creationId xmlns:a16="http://schemas.microsoft.com/office/drawing/2014/main" id="{93D1D5F7-5389-4F4C-7E54-F287114C7527}"/>
              </a:ext>
            </a:extLst>
          </p:cNvPr>
          <p:cNvGrpSpPr/>
          <p:nvPr/>
        </p:nvGrpSpPr>
        <p:grpSpPr>
          <a:xfrm>
            <a:off x="4480896" y="1223424"/>
            <a:ext cx="886083" cy="1121856"/>
            <a:chOff x="2407033" y="1247854"/>
            <a:chExt cx="886083" cy="1121856"/>
          </a:xfrm>
        </p:grpSpPr>
        <p:grpSp>
          <p:nvGrpSpPr>
            <p:cNvPr id="11" name="图形 1">
              <a:extLst>
                <a:ext uri="{FF2B5EF4-FFF2-40B4-BE49-F238E27FC236}">
                  <a16:creationId xmlns:a16="http://schemas.microsoft.com/office/drawing/2014/main" id="{F51A45CD-3B51-B426-7E40-F02A4949F4A5}"/>
                </a:ext>
              </a:extLst>
            </p:cNvPr>
            <p:cNvGrpSpPr/>
            <p:nvPr/>
          </p:nvGrpSpPr>
          <p:grpSpPr>
            <a:xfrm>
              <a:off x="2407033" y="1623654"/>
              <a:ext cx="886083" cy="746056"/>
              <a:chOff x="2407033" y="1623654"/>
              <a:chExt cx="886083" cy="746056"/>
            </a:xfrm>
          </p:grpSpPr>
          <p:grpSp>
            <p:nvGrpSpPr>
              <p:cNvPr id="53" name="图形 1">
                <a:extLst>
                  <a:ext uri="{FF2B5EF4-FFF2-40B4-BE49-F238E27FC236}">
                    <a16:creationId xmlns:a16="http://schemas.microsoft.com/office/drawing/2014/main" id="{EC32028F-F3D2-FE07-0C64-C9F61F951D5A}"/>
                  </a:ext>
                </a:extLst>
              </p:cNvPr>
              <p:cNvGrpSpPr/>
              <p:nvPr/>
            </p:nvGrpSpPr>
            <p:grpSpPr>
              <a:xfrm>
                <a:off x="2408025" y="1688491"/>
                <a:ext cx="306221" cy="340541"/>
                <a:chOff x="2408025" y="1688491"/>
                <a:chExt cx="306221" cy="34054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F6EC402-90D7-8C8E-34A6-B65D31D3A304}"/>
                    </a:ext>
                  </a:extLst>
                </p:cNvPr>
                <p:cNvSpPr/>
                <p:nvPr/>
              </p:nvSpPr>
              <p:spPr>
                <a:xfrm>
                  <a:off x="2408025" y="1688491"/>
                  <a:ext cx="306221" cy="340541"/>
                </a:xfrm>
                <a:custGeom>
                  <a:avLst/>
                  <a:gdLst>
                    <a:gd name="connsiteX0" fmla="*/ 232645 w 306221"/>
                    <a:gd name="connsiteY0" fmla="*/ 0 h 340541"/>
                    <a:gd name="connsiteX1" fmla="*/ 15006 w 306221"/>
                    <a:gd name="connsiteY1" fmla="*/ 295650 h 340541"/>
                    <a:gd name="connsiteX2" fmla="*/ 306222 w 306221"/>
                    <a:gd name="connsiteY2" fmla="*/ 89802 h 340541"/>
                    <a:gd name="connsiteX3" fmla="*/ 232645 w 306221"/>
                    <a:gd name="connsiteY3" fmla="*/ 0 h 34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221" h="340541">
                      <a:moveTo>
                        <a:pt x="232645" y="0"/>
                      </a:moveTo>
                      <a:cubicBezTo>
                        <a:pt x="232645" y="0"/>
                        <a:pt x="-69818" y="150494"/>
                        <a:pt x="15006" y="295650"/>
                      </a:cubicBezTo>
                      <a:cubicBezTo>
                        <a:pt x="103482" y="447045"/>
                        <a:pt x="278789" y="173870"/>
                        <a:pt x="306222" y="89802"/>
                      </a:cubicBezTo>
                      <a:lnTo>
                        <a:pt x="232645" y="0"/>
                      </a:lnTo>
                      <a:close/>
                    </a:path>
                  </a:pathLst>
                </a:custGeom>
                <a:solidFill>
                  <a:srgbClr val="C67E61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8AE42743-BB1D-C772-3908-7DA6CDC575F5}"/>
                    </a:ext>
                  </a:extLst>
                </p:cNvPr>
                <p:cNvSpPr/>
                <p:nvPr/>
              </p:nvSpPr>
              <p:spPr>
                <a:xfrm>
                  <a:off x="2422949" y="1752949"/>
                  <a:ext cx="291297" cy="276082"/>
                </a:xfrm>
                <a:custGeom>
                  <a:avLst/>
                  <a:gdLst>
                    <a:gd name="connsiteX0" fmla="*/ 291298 w 291297"/>
                    <a:gd name="connsiteY0" fmla="*/ 25343 h 276082"/>
                    <a:gd name="connsiteX1" fmla="*/ 270530 w 291297"/>
                    <a:gd name="connsiteY1" fmla="*/ 0 h 276082"/>
                    <a:gd name="connsiteX2" fmla="*/ 0 w 291297"/>
                    <a:gd name="connsiteY2" fmla="*/ 231042 h 276082"/>
                    <a:gd name="connsiteX3" fmla="*/ 80 w 291297"/>
                    <a:gd name="connsiteY3" fmla="*/ 231192 h 276082"/>
                    <a:gd name="connsiteX4" fmla="*/ 291298 w 291297"/>
                    <a:gd name="connsiteY4" fmla="*/ 25343 h 27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297" h="276082">
                      <a:moveTo>
                        <a:pt x="291298" y="25343"/>
                      </a:moveTo>
                      <a:lnTo>
                        <a:pt x="270530" y="0"/>
                      </a:lnTo>
                      <a:cubicBezTo>
                        <a:pt x="155261" y="250911"/>
                        <a:pt x="151" y="231066"/>
                        <a:pt x="0" y="231042"/>
                      </a:cubicBezTo>
                      <a:cubicBezTo>
                        <a:pt x="29" y="231095"/>
                        <a:pt x="53" y="231143"/>
                        <a:pt x="80" y="231192"/>
                      </a:cubicBezTo>
                      <a:cubicBezTo>
                        <a:pt x="88559" y="382585"/>
                        <a:pt x="263866" y="109412"/>
                        <a:pt x="291298" y="25343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1">
                <a:extLst>
                  <a:ext uri="{FF2B5EF4-FFF2-40B4-BE49-F238E27FC236}">
                    <a16:creationId xmlns:a16="http://schemas.microsoft.com/office/drawing/2014/main" id="{245E55A7-375A-8747-2C76-1452D7838D29}"/>
                  </a:ext>
                </a:extLst>
              </p:cNvPr>
              <p:cNvGrpSpPr/>
              <p:nvPr/>
            </p:nvGrpSpPr>
            <p:grpSpPr>
              <a:xfrm>
                <a:off x="2976120" y="1688515"/>
                <a:ext cx="301475" cy="340562"/>
                <a:chOff x="2976120" y="1688515"/>
                <a:chExt cx="301475" cy="340562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EFEA99CA-5EAE-4A22-5093-CFB87E25AD73}"/>
                    </a:ext>
                  </a:extLst>
                </p:cNvPr>
                <p:cNvSpPr/>
                <p:nvPr/>
              </p:nvSpPr>
              <p:spPr>
                <a:xfrm>
                  <a:off x="2976120" y="1688515"/>
                  <a:ext cx="301475" cy="340560"/>
                </a:xfrm>
                <a:custGeom>
                  <a:avLst/>
                  <a:gdLst>
                    <a:gd name="connsiteX0" fmla="*/ 72456 w 301475"/>
                    <a:gd name="connsiteY0" fmla="*/ 0 h 340560"/>
                    <a:gd name="connsiteX1" fmla="*/ 286696 w 301475"/>
                    <a:gd name="connsiteY1" fmla="*/ 295678 h 340560"/>
                    <a:gd name="connsiteX2" fmla="*/ 0 w 301475"/>
                    <a:gd name="connsiteY2" fmla="*/ 89793 h 340560"/>
                    <a:gd name="connsiteX3" fmla="*/ 72456 w 301475"/>
                    <a:gd name="connsiteY3" fmla="*/ 0 h 34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475" h="340560">
                      <a:moveTo>
                        <a:pt x="72456" y="0"/>
                      </a:moveTo>
                      <a:cubicBezTo>
                        <a:pt x="72456" y="0"/>
                        <a:pt x="370226" y="150534"/>
                        <a:pt x="286696" y="295678"/>
                      </a:cubicBezTo>
                      <a:cubicBezTo>
                        <a:pt x="199567" y="447059"/>
                        <a:pt x="26998" y="173866"/>
                        <a:pt x="0" y="89793"/>
                      </a:cubicBezTo>
                      <a:lnTo>
                        <a:pt x="72456" y="0"/>
                      </a:lnTo>
                      <a:close/>
                    </a:path>
                  </a:pathLst>
                </a:custGeom>
                <a:solidFill>
                  <a:srgbClr val="C67E61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DCABE9F-E9B0-9EE8-62CB-EFE4EC8FAB79}"/>
                    </a:ext>
                  </a:extLst>
                </p:cNvPr>
                <p:cNvSpPr/>
                <p:nvPr/>
              </p:nvSpPr>
              <p:spPr>
                <a:xfrm>
                  <a:off x="3073387" y="1859682"/>
                  <a:ext cx="204169" cy="169395"/>
                </a:xfrm>
                <a:custGeom>
                  <a:avLst/>
                  <a:gdLst>
                    <a:gd name="connsiteX0" fmla="*/ 189429 w 204169"/>
                    <a:gd name="connsiteY0" fmla="*/ 124511 h 169395"/>
                    <a:gd name="connsiteX1" fmla="*/ 204140 w 204169"/>
                    <a:gd name="connsiteY1" fmla="*/ 68507 h 169395"/>
                    <a:gd name="connsiteX2" fmla="*/ 0 w 204169"/>
                    <a:gd name="connsiteY2" fmla="*/ 0 h 169395"/>
                    <a:gd name="connsiteX3" fmla="*/ 2645 w 204169"/>
                    <a:gd name="connsiteY3" fmla="*/ 86442 h 169395"/>
                    <a:gd name="connsiteX4" fmla="*/ 189429 w 204169"/>
                    <a:gd name="connsiteY4" fmla="*/ 124511 h 169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169" h="169395">
                      <a:moveTo>
                        <a:pt x="189429" y="124511"/>
                      </a:moveTo>
                      <a:cubicBezTo>
                        <a:pt x="200188" y="105820"/>
                        <a:pt x="204578" y="87043"/>
                        <a:pt x="204140" y="68507"/>
                      </a:cubicBezTo>
                      <a:cubicBezTo>
                        <a:pt x="83478" y="136470"/>
                        <a:pt x="0" y="0"/>
                        <a:pt x="0" y="0"/>
                      </a:cubicBezTo>
                      <a:cubicBezTo>
                        <a:pt x="0" y="0"/>
                        <a:pt x="1180" y="37851"/>
                        <a:pt x="2645" y="86442"/>
                      </a:cubicBezTo>
                      <a:cubicBezTo>
                        <a:pt x="64560" y="160596"/>
                        <a:pt x="140478" y="209564"/>
                        <a:pt x="189429" y="124511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1">
                <a:extLst>
                  <a:ext uri="{FF2B5EF4-FFF2-40B4-BE49-F238E27FC236}">
                    <a16:creationId xmlns:a16="http://schemas.microsoft.com/office/drawing/2014/main" id="{130189C4-90CB-7314-3E96-5F7E506268B2}"/>
                  </a:ext>
                </a:extLst>
              </p:cNvPr>
              <p:cNvGrpSpPr/>
              <p:nvPr/>
            </p:nvGrpSpPr>
            <p:grpSpPr>
              <a:xfrm>
                <a:off x="2529267" y="1623654"/>
                <a:ext cx="634102" cy="682342"/>
                <a:chOff x="2529267" y="1623654"/>
                <a:chExt cx="634102" cy="682342"/>
              </a:xfrm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D2D1D56-F270-6294-956C-A8E33F0F6F6D}"/>
                    </a:ext>
                  </a:extLst>
                </p:cNvPr>
                <p:cNvSpPr/>
                <p:nvPr/>
              </p:nvSpPr>
              <p:spPr>
                <a:xfrm>
                  <a:off x="2529267" y="1623654"/>
                  <a:ext cx="634102" cy="682342"/>
                </a:xfrm>
                <a:custGeom>
                  <a:avLst/>
                  <a:gdLst>
                    <a:gd name="connsiteX0" fmla="*/ 631887 w 634102"/>
                    <a:gd name="connsiteY0" fmla="*/ 387661 h 682342"/>
                    <a:gd name="connsiteX1" fmla="*/ 492985 w 634102"/>
                    <a:gd name="connsiteY1" fmla="*/ 24 h 682342"/>
                    <a:gd name="connsiteX2" fmla="*/ 317077 w 634102"/>
                    <a:gd name="connsiteY2" fmla="*/ 9201 h 682342"/>
                    <a:gd name="connsiteX3" fmla="*/ 141174 w 634102"/>
                    <a:gd name="connsiteY3" fmla="*/ 0 h 682342"/>
                    <a:gd name="connsiteX4" fmla="*/ 2220 w 634102"/>
                    <a:gd name="connsiteY4" fmla="*/ 387620 h 682342"/>
                    <a:gd name="connsiteX5" fmla="*/ 311079 w 634102"/>
                    <a:gd name="connsiteY5" fmla="*/ 682169 h 682342"/>
                    <a:gd name="connsiteX6" fmla="*/ 311079 w 634102"/>
                    <a:gd name="connsiteY6" fmla="*/ 682343 h 682342"/>
                    <a:gd name="connsiteX7" fmla="*/ 317034 w 634102"/>
                    <a:gd name="connsiteY7" fmla="*/ 682295 h 682342"/>
                    <a:gd name="connsiteX8" fmla="*/ 322990 w 634102"/>
                    <a:gd name="connsiteY8" fmla="*/ 682343 h 682342"/>
                    <a:gd name="connsiteX9" fmla="*/ 322990 w 634102"/>
                    <a:gd name="connsiteY9" fmla="*/ 682169 h 682342"/>
                    <a:gd name="connsiteX10" fmla="*/ 631887 w 634102"/>
                    <a:gd name="connsiteY10" fmla="*/ 387661 h 68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4102" h="682342">
                      <a:moveTo>
                        <a:pt x="631887" y="387661"/>
                      </a:moveTo>
                      <a:cubicBezTo>
                        <a:pt x="603281" y="124808"/>
                        <a:pt x="492985" y="24"/>
                        <a:pt x="492985" y="24"/>
                      </a:cubicBezTo>
                      <a:lnTo>
                        <a:pt x="317077" y="9201"/>
                      </a:lnTo>
                      <a:lnTo>
                        <a:pt x="141174" y="0"/>
                      </a:lnTo>
                      <a:cubicBezTo>
                        <a:pt x="141174" y="0"/>
                        <a:pt x="30859" y="124777"/>
                        <a:pt x="2220" y="387620"/>
                      </a:cubicBezTo>
                      <a:cubicBezTo>
                        <a:pt x="-25281" y="639980"/>
                        <a:pt x="209854" y="679422"/>
                        <a:pt x="311079" y="682169"/>
                      </a:cubicBezTo>
                      <a:lnTo>
                        <a:pt x="311079" y="682343"/>
                      </a:lnTo>
                      <a:cubicBezTo>
                        <a:pt x="312989" y="682343"/>
                        <a:pt x="314991" y="682323"/>
                        <a:pt x="317034" y="682295"/>
                      </a:cubicBezTo>
                      <a:cubicBezTo>
                        <a:pt x="319080" y="682323"/>
                        <a:pt x="321082" y="682343"/>
                        <a:pt x="322990" y="682343"/>
                      </a:cubicBezTo>
                      <a:lnTo>
                        <a:pt x="322990" y="682169"/>
                      </a:lnTo>
                      <a:cubicBezTo>
                        <a:pt x="424218" y="679439"/>
                        <a:pt x="659355" y="640020"/>
                        <a:pt x="631887" y="387661"/>
                      </a:cubicBezTo>
                      <a:close/>
                    </a:path>
                  </a:pathLst>
                </a:custGeom>
                <a:solidFill>
                  <a:srgbClr val="B56F57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00DBF9B-CD4C-98AE-76C9-EE02B4289E96}"/>
                    </a:ext>
                  </a:extLst>
                </p:cNvPr>
                <p:cNvSpPr/>
                <p:nvPr/>
              </p:nvSpPr>
              <p:spPr>
                <a:xfrm>
                  <a:off x="2843044" y="1794998"/>
                  <a:ext cx="14421" cy="510989"/>
                </a:xfrm>
                <a:custGeom>
                  <a:avLst/>
                  <a:gdLst>
                    <a:gd name="connsiteX0" fmla="*/ 3821 w 14421"/>
                    <a:gd name="connsiteY0" fmla="*/ 510990 h 510989"/>
                    <a:gd name="connsiteX1" fmla="*/ 0 w 14421"/>
                    <a:gd name="connsiteY1" fmla="*/ 510663 h 510989"/>
                    <a:gd name="connsiteX2" fmla="*/ 31 w 14421"/>
                    <a:gd name="connsiteY2" fmla="*/ 404 h 510989"/>
                    <a:gd name="connsiteX3" fmla="*/ 3843 w 14421"/>
                    <a:gd name="connsiteY3" fmla="*/ 0 h 510989"/>
                    <a:gd name="connsiteX4" fmla="*/ 3821 w 14421"/>
                    <a:gd name="connsiteY4" fmla="*/ 510990 h 51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21" h="510989">
                      <a:moveTo>
                        <a:pt x="3821" y="510990"/>
                      </a:moveTo>
                      <a:lnTo>
                        <a:pt x="0" y="510663"/>
                      </a:lnTo>
                      <a:cubicBezTo>
                        <a:pt x="23682" y="231516"/>
                        <a:pt x="270" y="2679"/>
                        <a:pt x="31" y="404"/>
                      </a:cubicBezTo>
                      <a:lnTo>
                        <a:pt x="3843" y="0"/>
                      </a:lnTo>
                      <a:cubicBezTo>
                        <a:pt x="4087" y="2279"/>
                        <a:pt x="27538" y="231479"/>
                        <a:pt x="3821" y="510990"/>
                      </a:cubicBezTo>
                      <a:close/>
                    </a:path>
                  </a:pathLst>
                </a:custGeom>
                <a:solidFill>
                  <a:srgbClr val="A55F4C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97F8EED0-04DC-95F7-F831-7E1F81A4AD82}"/>
                    </a:ext>
                  </a:extLst>
                </p:cNvPr>
                <p:cNvSpPr/>
                <p:nvPr/>
              </p:nvSpPr>
              <p:spPr>
                <a:xfrm>
                  <a:off x="2624642" y="1623678"/>
                  <a:ext cx="538726" cy="682317"/>
                </a:xfrm>
                <a:custGeom>
                  <a:avLst/>
                  <a:gdLst>
                    <a:gd name="connsiteX0" fmla="*/ 397610 w 538726"/>
                    <a:gd name="connsiteY0" fmla="*/ 0 h 682317"/>
                    <a:gd name="connsiteX1" fmla="*/ 320794 w 538726"/>
                    <a:gd name="connsiteY1" fmla="*/ 4005 h 682317"/>
                    <a:gd name="connsiteX2" fmla="*/ 334203 w 538726"/>
                    <a:gd name="connsiteY2" fmla="*/ 98779 h 682317"/>
                    <a:gd name="connsiteX3" fmla="*/ 0 w 538726"/>
                    <a:gd name="connsiteY3" fmla="*/ 619952 h 682317"/>
                    <a:gd name="connsiteX4" fmla="*/ 0 w 538726"/>
                    <a:gd name="connsiteY4" fmla="*/ 619952 h 682317"/>
                    <a:gd name="connsiteX5" fmla="*/ 215705 w 538726"/>
                    <a:gd name="connsiteY5" fmla="*/ 682144 h 682317"/>
                    <a:gd name="connsiteX6" fmla="*/ 215705 w 538726"/>
                    <a:gd name="connsiteY6" fmla="*/ 682317 h 682317"/>
                    <a:gd name="connsiteX7" fmla="*/ 221660 w 538726"/>
                    <a:gd name="connsiteY7" fmla="*/ 682270 h 682317"/>
                    <a:gd name="connsiteX8" fmla="*/ 227616 w 538726"/>
                    <a:gd name="connsiteY8" fmla="*/ 682317 h 682317"/>
                    <a:gd name="connsiteX9" fmla="*/ 227616 w 538726"/>
                    <a:gd name="connsiteY9" fmla="*/ 682144 h 682317"/>
                    <a:gd name="connsiteX10" fmla="*/ 536511 w 538726"/>
                    <a:gd name="connsiteY10" fmla="*/ 387637 h 682317"/>
                    <a:gd name="connsiteX11" fmla="*/ 397610 w 538726"/>
                    <a:gd name="connsiteY11" fmla="*/ 0 h 68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8726" h="682317">
                      <a:moveTo>
                        <a:pt x="397610" y="0"/>
                      </a:moveTo>
                      <a:lnTo>
                        <a:pt x="320794" y="4005"/>
                      </a:lnTo>
                      <a:cubicBezTo>
                        <a:pt x="323188" y="31841"/>
                        <a:pt x="327558" y="63300"/>
                        <a:pt x="334203" y="98779"/>
                      </a:cubicBezTo>
                      <a:cubicBezTo>
                        <a:pt x="428544" y="602624"/>
                        <a:pt x="0" y="619952"/>
                        <a:pt x="0" y="619952"/>
                      </a:cubicBezTo>
                      <a:lnTo>
                        <a:pt x="0" y="619952"/>
                      </a:lnTo>
                      <a:cubicBezTo>
                        <a:pt x="69961" y="668811"/>
                        <a:pt x="161810" y="680679"/>
                        <a:pt x="215705" y="682144"/>
                      </a:cubicBezTo>
                      <a:lnTo>
                        <a:pt x="215705" y="682317"/>
                      </a:lnTo>
                      <a:cubicBezTo>
                        <a:pt x="217615" y="682317"/>
                        <a:pt x="219617" y="682297"/>
                        <a:pt x="221660" y="682270"/>
                      </a:cubicBezTo>
                      <a:cubicBezTo>
                        <a:pt x="223706" y="682297"/>
                        <a:pt x="225708" y="682317"/>
                        <a:pt x="227616" y="682317"/>
                      </a:cubicBezTo>
                      <a:lnTo>
                        <a:pt x="227616" y="682144"/>
                      </a:lnTo>
                      <a:cubicBezTo>
                        <a:pt x="328844" y="679413"/>
                        <a:pt x="563981" y="639997"/>
                        <a:pt x="536511" y="387637"/>
                      </a:cubicBezTo>
                      <a:cubicBezTo>
                        <a:pt x="507906" y="124785"/>
                        <a:pt x="397610" y="0"/>
                        <a:pt x="397610" y="0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" name="图形 1">
                <a:extLst>
                  <a:ext uri="{FF2B5EF4-FFF2-40B4-BE49-F238E27FC236}">
                    <a16:creationId xmlns:a16="http://schemas.microsoft.com/office/drawing/2014/main" id="{563FA126-0FFF-C2A5-3C24-8CCEDB19B1B8}"/>
                  </a:ext>
                </a:extLst>
              </p:cNvPr>
              <p:cNvGrpSpPr/>
              <p:nvPr/>
            </p:nvGrpSpPr>
            <p:grpSpPr>
              <a:xfrm>
                <a:off x="2506870" y="1739224"/>
                <a:ext cx="675348" cy="544905"/>
                <a:chOff x="2506870" y="1739224"/>
                <a:chExt cx="675348" cy="544905"/>
              </a:xfrm>
            </p:grpSpPr>
            <p:grpSp>
              <p:nvGrpSpPr>
                <p:cNvPr id="71" name="图形 1">
                  <a:extLst>
                    <a:ext uri="{FF2B5EF4-FFF2-40B4-BE49-F238E27FC236}">
                      <a16:creationId xmlns:a16="http://schemas.microsoft.com/office/drawing/2014/main" id="{DE96D5CA-8906-A795-183C-6D1EF0146110}"/>
                    </a:ext>
                  </a:extLst>
                </p:cNvPr>
                <p:cNvGrpSpPr/>
                <p:nvPr/>
              </p:nvGrpSpPr>
              <p:grpSpPr>
                <a:xfrm>
                  <a:off x="2522468" y="1739224"/>
                  <a:ext cx="650321" cy="544903"/>
                  <a:chOff x="2522468" y="1739224"/>
                  <a:chExt cx="650321" cy="544903"/>
                </a:xfrm>
              </p:grpSpPr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5E65A840-4FDA-EBB6-BC1B-70275FB82ABD}"/>
                      </a:ext>
                    </a:extLst>
                  </p:cNvPr>
                  <p:cNvSpPr/>
                  <p:nvPr/>
                </p:nvSpPr>
                <p:spPr>
                  <a:xfrm>
                    <a:off x="2522468" y="1739224"/>
                    <a:ext cx="650321" cy="544903"/>
                  </a:xfrm>
                  <a:custGeom>
                    <a:avLst/>
                    <a:gdLst>
                      <a:gd name="connsiteX0" fmla="*/ 649053 w 650321"/>
                      <a:gd name="connsiteY0" fmla="*/ 151901 h 544903"/>
                      <a:gd name="connsiteX1" fmla="*/ 519615 w 650321"/>
                      <a:gd name="connsiteY1" fmla="*/ 5302 h 544903"/>
                      <a:gd name="connsiteX2" fmla="*/ 474242 w 650321"/>
                      <a:gd name="connsiteY2" fmla="*/ 18 h 544903"/>
                      <a:gd name="connsiteX3" fmla="*/ 358283 w 650321"/>
                      <a:gd name="connsiteY3" fmla="*/ 42980 h 544903"/>
                      <a:gd name="connsiteX4" fmla="*/ 321909 w 650321"/>
                      <a:gd name="connsiteY4" fmla="*/ 84025 h 544903"/>
                      <a:gd name="connsiteX5" fmla="*/ 321776 w 650321"/>
                      <a:gd name="connsiteY5" fmla="*/ 83815 h 544903"/>
                      <a:gd name="connsiteX6" fmla="*/ 321648 w 650321"/>
                      <a:gd name="connsiteY6" fmla="*/ 84025 h 544903"/>
                      <a:gd name="connsiteX7" fmla="*/ 285272 w 650321"/>
                      <a:gd name="connsiteY7" fmla="*/ 42971 h 544903"/>
                      <a:gd name="connsiteX8" fmla="*/ 169312 w 650321"/>
                      <a:gd name="connsiteY8" fmla="*/ 0 h 544903"/>
                      <a:gd name="connsiteX9" fmla="*/ 123938 w 650321"/>
                      <a:gd name="connsiteY9" fmla="*/ 5276 h 544903"/>
                      <a:gd name="connsiteX10" fmla="*/ 1272 w 650321"/>
                      <a:gd name="connsiteY10" fmla="*/ 151858 h 544903"/>
                      <a:gd name="connsiteX11" fmla="*/ 87256 w 650321"/>
                      <a:gd name="connsiteY11" fmla="*/ 339527 h 544903"/>
                      <a:gd name="connsiteX12" fmla="*/ 313250 w 650321"/>
                      <a:gd name="connsiteY12" fmla="*/ 533222 h 544903"/>
                      <a:gd name="connsiteX13" fmla="*/ 328529 w 650321"/>
                      <a:gd name="connsiteY13" fmla="*/ 544903 h 544903"/>
                      <a:gd name="connsiteX14" fmla="*/ 337027 w 650321"/>
                      <a:gd name="connsiteY14" fmla="*/ 540007 h 544903"/>
                      <a:gd name="connsiteX15" fmla="*/ 563057 w 650321"/>
                      <a:gd name="connsiteY15" fmla="*/ 353133 h 544903"/>
                      <a:gd name="connsiteX16" fmla="*/ 649053 w 650321"/>
                      <a:gd name="connsiteY16" fmla="*/ 151901 h 544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50321" h="544903">
                        <a:moveTo>
                          <a:pt x="649053" y="151901"/>
                        </a:moveTo>
                        <a:cubicBezTo>
                          <a:pt x="639850" y="86020"/>
                          <a:pt x="591539" y="21485"/>
                          <a:pt x="519615" y="5302"/>
                        </a:cubicBezTo>
                        <a:cubicBezTo>
                          <a:pt x="504023" y="1918"/>
                          <a:pt x="488689" y="62"/>
                          <a:pt x="474242" y="18"/>
                        </a:cubicBezTo>
                        <a:cubicBezTo>
                          <a:pt x="433098" y="58"/>
                          <a:pt x="396278" y="13672"/>
                          <a:pt x="358283" y="42980"/>
                        </a:cubicBezTo>
                        <a:cubicBezTo>
                          <a:pt x="341544" y="55766"/>
                          <a:pt x="329819" y="70611"/>
                          <a:pt x="321909" y="84025"/>
                        </a:cubicBezTo>
                        <a:cubicBezTo>
                          <a:pt x="321863" y="83956"/>
                          <a:pt x="321817" y="83892"/>
                          <a:pt x="321776" y="83815"/>
                        </a:cubicBezTo>
                        <a:cubicBezTo>
                          <a:pt x="321730" y="83892"/>
                          <a:pt x="321681" y="83956"/>
                          <a:pt x="321648" y="84025"/>
                        </a:cubicBezTo>
                        <a:cubicBezTo>
                          <a:pt x="313725" y="70609"/>
                          <a:pt x="301996" y="55766"/>
                          <a:pt x="285272" y="42971"/>
                        </a:cubicBezTo>
                        <a:cubicBezTo>
                          <a:pt x="247271" y="13663"/>
                          <a:pt x="210462" y="40"/>
                          <a:pt x="169312" y="0"/>
                        </a:cubicBezTo>
                        <a:cubicBezTo>
                          <a:pt x="154866" y="37"/>
                          <a:pt x="139526" y="1892"/>
                          <a:pt x="123938" y="5276"/>
                        </a:cubicBezTo>
                        <a:cubicBezTo>
                          <a:pt x="52005" y="21451"/>
                          <a:pt x="10479" y="85978"/>
                          <a:pt x="1272" y="151858"/>
                        </a:cubicBezTo>
                        <a:cubicBezTo>
                          <a:pt x="-5860" y="202867"/>
                          <a:pt x="16219" y="269327"/>
                          <a:pt x="87256" y="339527"/>
                        </a:cubicBezTo>
                        <a:cubicBezTo>
                          <a:pt x="153111" y="404545"/>
                          <a:pt x="263421" y="497694"/>
                          <a:pt x="313250" y="533222"/>
                        </a:cubicBezTo>
                        <a:lnTo>
                          <a:pt x="328529" y="544903"/>
                        </a:lnTo>
                        <a:lnTo>
                          <a:pt x="337027" y="540007"/>
                        </a:lnTo>
                        <a:cubicBezTo>
                          <a:pt x="386851" y="504486"/>
                          <a:pt x="497174" y="418139"/>
                          <a:pt x="563057" y="353133"/>
                        </a:cubicBezTo>
                        <a:cubicBezTo>
                          <a:pt x="634080" y="282937"/>
                          <a:pt x="656176" y="202909"/>
                          <a:pt x="649053" y="151901"/>
                        </a:cubicBezTo>
                        <a:close/>
                      </a:path>
                    </a:pathLst>
                  </a:custGeom>
                  <a:solidFill>
                    <a:srgbClr val="E71B3E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6B9D3AAF-BA6A-0098-0AB4-C1AE5300CF25}"/>
                      </a:ext>
                    </a:extLst>
                  </p:cNvPr>
                  <p:cNvSpPr/>
                  <p:nvPr/>
                </p:nvSpPr>
                <p:spPr>
                  <a:xfrm>
                    <a:off x="2918762" y="1806082"/>
                    <a:ext cx="197126" cy="188637"/>
                  </a:xfrm>
                  <a:custGeom>
                    <a:avLst/>
                    <a:gdLst>
                      <a:gd name="connsiteX0" fmla="*/ 142125 w 197126"/>
                      <a:gd name="connsiteY0" fmla="*/ 12643 h 188637"/>
                      <a:gd name="connsiteX1" fmla="*/ 186950 w 197126"/>
                      <a:gd name="connsiteY1" fmla="*/ 141462 h 188637"/>
                      <a:gd name="connsiteX2" fmla="*/ 54999 w 197126"/>
                      <a:gd name="connsiteY2" fmla="*/ 175989 h 188637"/>
                      <a:gd name="connsiteX3" fmla="*/ 10176 w 197126"/>
                      <a:gd name="connsiteY3" fmla="*/ 47166 h 188637"/>
                      <a:gd name="connsiteX4" fmla="*/ 142125 w 197126"/>
                      <a:gd name="connsiteY4" fmla="*/ 12643 h 188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126" h="188637">
                        <a:moveTo>
                          <a:pt x="142125" y="12643"/>
                        </a:moveTo>
                        <a:cubicBezTo>
                          <a:pt x="190941" y="38685"/>
                          <a:pt x="211014" y="96352"/>
                          <a:pt x="186950" y="141462"/>
                        </a:cubicBezTo>
                        <a:cubicBezTo>
                          <a:pt x="162891" y="186569"/>
                          <a:pt x="103816" y="202031"/>
                          <a:pt x="54999" y="175989"/>
                        </a:cubicBezTo>
                        <a:cubicBezTo>
                          <a:pt x="6184" y="149952"/>
                          <a:pt x="-13886" y="92279"/>
                          <a:pt x="10176" y="47166"/>
                        </a:cubicBezTo>
                        <a:cubicBezTo>
                          <a:pt x="34235" y="2072"/>
                          <a:pt x="93310" y="-13390"/>
                          <a:pt x="142125" y="12643"/>
                        </a:cubicBezTo>
                        <a:close/>
                      </a:path>
                    </a:pathLst>
                  </a:custGeom>
                  <a:solidFill>
                    <a:srgbClr val="EA3D63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FE9E2D9-1274-686E-74A4-297C37F86E97}"/>
                    </a:ext>
                  </a:extLst>
                </p:cNvPr>
                <p:cNvSpPr/>
                <p:nvPr/>
              </p:nvSpPr>
              <p:spPr>
                <a:xfrm>
                  <a:off x="2535694" y="1739224"/>
                  <a:ext cx="637087" cy="255296"/>
                </a:xfrm>
                <a:custGeom>
                  <a:avLst/>
                  <a:gdLst>
                    <a:gd name="connsiteX0" fmla="*/ 635827 w 637087"/>
                    <a:gd name="connsiteY0" fmla="*/ 151901 h 255296"/>
                    <a:gd name="connsiteX1" fmla="*/ 506389 w 637087"/>
                    <a:gd name="connsiteY1" fmla="*/ 5302 h 255296"/>
                    <a:gd name="connsiteX2" fmla="*/ 461016 w 637087"/>
                    <a:gd name="connsiteY2" fmla="*/ 18 h 255296"/>
                    <a:gd name="connsiteX3" fmla="*/ 345057 w 637087"/>
                    <a:gd name="connsiteY3" fmla="*/ 42980 h 255296"/>
                    <a:gd name="connsiteX4" fmla="*/ 308683 w 637087"/>
                    <a:gd name="connsiteY4" fmla="*/ 84025 h 255296"/>
                    <a:gd name="connsiteX5" fmla="*/ 308550 w 637087"/>
                    <a:gd name="connsiteY5" fmla="*/ 83815 h 255296"/>
                    <a:gd name="connsiteX6" fmla="*/ 308422 w 637087"/>
                    <a:gd name="connsiteY6" fmla="*/ 84025 h 255296"/>
                    <a:gd name="connsiteX7" fmla="*/ 272046 w 637087"/>
                    <a:gd name="connsiteY7" fmla="*/ 42971 h 255296"/>
                    <a:gd name="connsiteX8" fmla="*/ 156087 w 637087"/>
                    <a:gd name="connsiteY8" fmla="*/ 0 h 255296"/>
                    <a:gd name="connsiteX9" fmla="*/ 110712 w 637087"/>
                    <a:gd name="connsiteY9" fmla="*/ 5276 h 255296"/>
                    <a:gd name="connsiteX10" fmla="*/ 0 w 637087"/>
                    <a:gd name="connsiteY10" fmla="*/ 105968 h 255296"/>
                    <a:gd name="connsiteX11" fmla="*/ 0 w 637087"/>
                    <a:gd name="connsiteY11" fmla="*/ 105968 h 255296"/>
                    <a:gd name="connsiteX12" fmla="*/ 208534 w 637087"/>
                    <a:gd name="connsiteY12" fmla="*/ 32692 h 255296"/>
                    <a:gd name="connsiteX13" fmla="*/ 311189 w 637087"/>
                    <a:gd name="connsiteY13" fmla="*/ 114091 h 255296"/>
                    <a:gd name="connsiteX14" fmla="*/ 449395 w 637087"/>
                    <a:gd name="connsiteY14" fmla="*/ 31713 h 255296"/>
                    <a:gd name="connsiteX15" fmla="*/ 607438 w 637087"/>
                    <a:gd name="connsiteY15" fmla="*/ 109065 h 255296"/>
                    <a:gd name="connsiteX16" fmla="*/ 617982 w 637087"/>
                    <a:gd name="connsiteY16" fmla="*/ 255296 h 255296"/>
                    <a:gd name="connsiteX17" fmla="*/ 635827 w 637087"/>
                    <a:gd name="connsiteY17" fmla="*/ 151901 h 25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7087" h="255296">
                      <a:moveTo>
                        <a:pt x="635827" y="151901"/>
                      </a:moveTo>
                      <a:cubicBezTo>
                        <a:pt x="626624" y="86020"/>
                        <a:pt x="578313" y="21485"/>
                        <a:pt x="506389" y="5302"/>
                      </a:cubicBezTo>
                      <a:cubicBezTo>
                        <a:pt x="490797" y="1918"/>
                        <a:pt x="475463" y="62"/>
                        <a:pt x="461016" y="18"/>
                      </a:cubicBezTo>
                      <a:cubicBezTo>
                        <a:pt x="419872" y="58"/>
                        <a:pt x="383053" y="13672"/>
                        <a:pt x="345057" y="42980"/>
                      </a:cubicBezTo>
                      <a:cubicBezTo>
                        <a:pt x="328318" y="55766"/>
                        <a:pt x="316593" y="70611"/>
                        <a:pt x="308683" y="84025"/>
                      </a:cubicBezTo>
                      <a:cubicBezTo>
                        <a:pt x="308637" y="83956"/>
                        <a:pt x="308592" y="83892"/>
                        <a:pt x="308550" y="83815"/>
                      </a:cubicBezTo>
                      <a:cubicBezTo>
                        <a:pt x="308504" y="83892"/>
                        <a:pt x="308455" y="83956"/>
                        <a:pt x="308422" y="84025"/>
                      </a:cubicBezTo>
                      <a:cubicBezTo>
                        <a:pt x="300499" y="70609"/>
                        <a:pt x="288770" y="55766"/>
                        <a:pt x="272046" y="42971"/>
                      </a:cubicBezTo>
                      <a:cubicBezTo>
                        <a:pt x="234045" y="13663"/>
                        <a:pt x="197236" y="40"/>
                        <a:pt x="156087" y="0"/>
                      </a:cubicBezTo>
                      <a:cubicBezTo>
                        <a:pt x="141640" y="37"/>
                        <a:pt x="126300" y="1892"/>
                        <a:pt x="110712" y="5276"/>
                      </a:cubicBezTo>
                      <a:cubicBezTo>
                        <a:pt x="55788" y="17628"/>
                        <a:pt x="18616" y="58166"/>
                        <a:pt x="0" y="105968"/>
                      </a:cubicBezTo>
                      <a:lnTo>
                        <a:pt x="0" y="105968"/>
                      </a:lnTo>
                      <a:cubicBezTo>
                        <a:pt x="41155" y="26840"/>
                        <a:pt x="139180" y="8144"/>
                        <a:pt x="208534" y="32692"/>
                      </a:cubicBezTo>
                      <a:cubicBezTo>
                        <a:pt x="272452" y="55308"/>
                        <a:pt x="289546" y="114091"/>
                        <a:pt x="311189" y="114091"/>
                      </a:cubicBezTo>
                      <a:cubicBezTo>
                        <a:pt x="332835" y="114091"/>
                        <a:pt x="378519" y="40772"/>
                        <a:pt x="449395" y="31713"/>
                      </a:cubicBezTo>
                      <a:cubicBezTo>
                        <a:pt x="521694" y="22472"/>
                        <a:pt x="583063" y="57782"/>
                        <a:pt x="607438" y="109065"/>
                      </a:cubicBezTo>
                      <a:cubicBezTo>
                        <a:pt x="644318" y="186640"/>
                        <a:pt x="618221" y="251012"/>
                        <a:pt x="617982" y="255296"/>
                      </a:cubicBezTo>
                      <a:cubicBezTo>
                        <a:pt x="634802" y="216389"/>
                        <a:pt x="639724" y="179796"/>
                        <a:pt x="635827" y="151901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4AA5C1C-85A0-BA6D-397D-663E5252FE23}"/>
                    </a:ext>
                  </a:extLst>
                </p:cNvPr>
                <p:cNvSpPr/>
                <p:nvPr/>
              </p:nvSpPr>
              <p:spPr>
                <a:xfrm>
                  <a:off x="2678958" y="2092359"/>
                  <a:ext cx="406567" cy="191770"/>
                </a:xfrm>
                <a:custGeom>
                  <a:avLst/>
                  <a:gdLst>
                    <a:gd name="connsiteX0" fmla="*/ 0 w 406567"/>
                    <a:gd name="connsiteY0" fmla="*/ 50888 h 191770"/>
                    <a:gd name="connsiteX1" fmla="*/ 0 w 406567"/>
                    <a:gd name="connsiteY1" fmla="*/ 50888 h 191770"/>
                    <a:gd name="connsiteX2" fmla="*/ 156760 w 406567"/>
                    <a:gd name="connsiteY2" fmla="*/ 180089 h 191770"/>
                    <a:gd name="connsiteX3" fmla="*/ 172040 w 406567"/>
                    <a:gd name="connsiteY3" fmla="*/ 191770 h 191770"/>
                    <a:gd name="connsiteX4" fmla="*/ 180538 w 406567"/>
                    <a:gd name="connsiteY4" fmla="*/ 186874 h 191770"/>
                    <a:gd name="connsiteX5" fmla="*/ 406567 w 406567"/>
                    <a:gd name="connsiteY5" fmla="*/ 0 h 191770"/>
                    <a:gd name="connsiteX6" fmla="*/ 168648 w 406567"/>
                    <a:gd name="connsiteY6" fmla="*/ 153851 h 191770"/>
                    <a:gd name="connsiteX7" fmla="*/ 0 w 406567"/>
                    <a:gd name="connsiteY7" fmla="*/ 50888 h 191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6567" h="191770">
                      <a:moveTo>
                        <a:pt x="0" y="50888"/>
                      </a:moveTo>
                      <a:lnTo>
                        <a:pt x="0" y="50888"/>
                      </a:lnTo>
                      <a:cubicBezTo>
                        <a:pt x="57951" y="102594"/>
                        <a:pt x="122036" y="155334"/>
                        <a:pt x="156760" y="180089"/>
                      </a:cubicBezTo>
                      <a:lnTo>
                        <a:pt x="172040" y="191770"/>
                      </a:lnTo>
                      <a:lnTo>
                        <a:pt x="180538" y="186874"/>
                      </a:lnTo>
                      <a:cubicBezTo>
                        <a:pt x="230361" y="151353"/>
                        <a:pt x="340685" y="65006"/>
                        <a:pt x="406567" y="0"/>
                      </a:cubicBezTo>
                      <a:cubicBezTo>
                        <a:pt x="406567" y="0"/>
                        <a:pt x="200179" y="151882"/>
                        <a:pt x="168648" y="153851"/>
                      </a:cubicBezTo>
                      <a:cubicBezTo>
                        <a:pt x="137127" y="155827"/>
                        <a:pt x="0" y="50888"/>
                        <a:pt x="0" y="50888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4" name="图形 1">
                  <a:extLst>
                    <a:ext uri="{FF2B5EF4-FFF2-40B4-BE49-F238E27FC236}">
                      <a16:creationId xmlns:a16="http://schemas.microsoft.com/office/drawing/2014/main" id="{63B4A5DD-987E-ACE1-6425-1A3544C494E3}"/>
                    </a:ext>
                  </a:extLst>
                </p:cNvPr>
                <p:cNvGrpSpPr/>
                <p:nvPr/>
              </p:nvGrpSpPr>
              <p:grpSpPr>
                <a:xfrm>
                  <a:off x="2506870" y="1920198"/>
                  <a:ext cx="675348" cy="161238"/>
                  <a:chOff x="2506870" y="1920198"/>
                  <a:chExt cx="675348" cy="161238"/>
                </a:xfrm>
              </p:grpSpPr>
              <p:grpSp>
                <p:nvGrpSpPr>
                  <p:cNvPr id="75" name="图形 1">
                    <a:extLst>
                      <a:ext uri="{FF2B5EF4-FFF2-40B4-BE49-F238E27FC236}">
                        <a16:creationId xmlns:a16="http://schemas.microsoft.com/office/drawing/2014/main" id="{20D3E56B-9777-B458-B9AB-09E05B309061}"/>
                      </a:ext>
                    </a:extLst>
                  </p:cNvPr>
                  <p:cNvGrpSpPr/>
                  <p:nvPr/>
                </p:nvGrpSpPr>
                <p:grpSpPr>
                  <a:xfrm>
                    <a:off x="2506870" y="1924262"/>
                    <a:ext cx="675348" cy="119656"/>
                    <a:chOff x="2506870" y="1924262"/>
                    <a:chExt cx="675348" cy="119656"/>
                  </a:xfrm>
                </p:grpSpPr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A7B85376-7E84-1844-E7E8-D98FDA43FB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6870" y="1924262"/>
                      <a:ext cx="675348" cy="119656"/>
                    </a:xfrm>
                    <a:custGeom>
                      <a:avLst/>
                      <a:gdLst>
                        <a:gd name="connsiteX0" fmla="*/ 14342 w 675348"/>
                        <a:gd name="connsiteY0" fmla="*/ 4457 h 119656"/>
                        <a:gd name="connsiteX1" fmla="*/ 326883 w 675348"/>
                        <a:gd name="connsiteY1" fmla="*/ 43994 h 119656"/>
                        <a:gd name="connsiteX2" fmla="*/ 663392 w 675348"/>
                        <a:gd name="connsiteY2" fmla="*/ 35 h 119656"/>
                        <a:gd name="connsiteX3" fmla="*/ 672405 w 675348"/>
                        <a:gd name="connsiteY3" fmla="*/ 29419 h 119656"/>
                        <a:gd name="connsiteX4" fmla="*/ 655592 w 675348"/>
                        <a:gd name="connsiteY4" fmla="*/ 112588 h 119656"/>
                        <a:gd name="connsiteX5" fmla="*/ 329401 w 675348"/>
                        <a:gd name="connsiteY5" fmla="*/ 108119 h 119656"/>
                        <a:gd name="connsiteX6" fmla="*/ 43566 w 675348"/>
                        <a:gd name="connsiteY6" fmla="*/ 112548 h 119656"/>
                        <a:gd name="connsiteX7" fmla="*/ 14339 w 675348"/>
                        <a:gd name="connsiteY7" fmla="*/ 71749 h 119656"/>
                        <a:gd name="connsiteX8" fmla="*/ 14342 w 675348"/>
                        <a:gd name="connsiteY8" fmla="*/ 4457 h 1196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5348" h="119656">
                          <a:moveTo>
                            <a:pt x="14342" y="4457"/>
                          </a:moveTo>
                          <a:cubicBezTo>
                            <a:pt x="14342" y="4457"/>
                            <a:pt x="133586" y="45472"/>
                            <a:pt x="326883" y="43994"/>
                          </a:cubicBezTo>
                          <a:cubicBezTo>
                            <a:pt x="422694" y="43260"/>
                            <a:pt x="536710" y="21042"/>
                            <a:pt x="663392" y="35"/>
                          </a:cubicBezTo>
                          <a:cubicBezTo>
                            <a:pt x="663392" y="35"/>
                            <a:pt x="682498" y="-2220"/>
                            <a:pt x="672405" y="29419"/>
                          </a:cubicBezTo>
                          <a:cubicBezTo>
                            <a:pt x="662322" y="61059"/>
                            <a:pt x="677450" y="103586"/>
                            <a:pt x="655592" y="112588"/>
                          </a:cubicBezTo>
                          <a:cubicBezTo>
                            <a:pt x="640185" y="118930"/>
                            <a:pt x="524651" y="113891"/>
                            <a:pt x="329401" y="108119"/>
                          </a:cubicBezTo>
                          <a:cubicBezTo>
                            <a:pt x="247545" y="105703"/>
                            <a:pt x="152341" y="131749"/>
                            <a:pt x="43566" y="112548"/>
                          </a:cubicBezTo>
                          <a:cubicBezTo>
                            <a:pt x="43566" y="112548"/>
                            <a:pt x="13692" y="102649"/>
                            <a:pt x="14339" y="71749"/>
                          </a:cubicBezTo>
                          <a:cubicBezTo>
                            <a:pt x="14987" y="40843"/>
                            <a:pt x="-18247" y="18512"/>
                            <a:pt x="14342" y="4457"/>
                          </a:cubicBezTo>
                          <a:close/>
                        </a:path>
                      </a:pathLst>
                    </a:custGeom>
                    <a:solidFill>
                      <a:srgbClr val="FBAF2A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ADD8B6BD-1F4D-EA19-A8D2-AB07595834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6883" y="1940983"/>
                      <a:ext cx="675059" cy="85746"/>
                    </a:xfrm>
                    <a:custGeom>
                      <a:avLst/>
                      <a:gdLst>
                        <a:gd name="connsiteX0" fmla="*/ 672393 w 675059"/>
                        <a:gd name="connsiteY0" fmla="*/ 12699 h 85746"/>
                        <a:gd name="connsiteX1" fmla="*/ 675059 w 675059"/>
                        <a:gd name="connsiteY1" fmla="*/ 1105 h 85746"/>
                        <a:gd name="connsiteX2" fmla="*/ 220101 w 675059"/>
                        <a:gd name="connsiteY2" fmla="*/ 60086 h 85746"/>
                        <a:gd name="connsiteX3" fmla="*/ 634 w 675059"/>
                        <a:gd name="connsiteY3" fmla="*/ 0 h 85746"/>
                        <a:gd name="connsiteX4" fmla="*/ 14326 w 675059"/>
                        <a:gd name="connsiteY4" fmla="*/ 55027 h 85746"/>
                        <a:gd name="connsiteX5" fmla="*/ 16952 w 675059"/>
                        <a:gd name="connsiteY5" fmla="*/ 70677 h 85746"/>
                        <a:gd name="connsiteX6" fmla="*/ 534937 w 675059"/>
                        <a:gd name="connsiteY6" fmla="*/ 85519 h 85746"/>
                        <a:gd name="connsiteX7" fmla="*/ 668342 w 675059"/>
                        <a:gd name="connsiteY7" fmla="*/ 65674 h 85746"/>
                        <a:gd name="connsiteX8" fmla="*/ 668342 w 675059"/>
                        <a:gd name="connsiteY8" fmla="*/ 65663 h 85746"/>
                        <a:gd name="connsiteX9" fmla="*/ 672393 w 675059"/>
                        <a:gd name="connsiteY9" fmla="*/ 12699 h 85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75059" h="85746">
                          <a:moveTo>
                            <a:pt x="672393" y="12699"/>
                          </a:moveTo>
                          <a:cubicBezTo>
                            <a:pt x="673839" y="8169"/>
                            <a:pt x="674672" y="4352"/>
                            <a:pt x="675059" y="1105"/>
                          </a:cubicBezTo>
                          <a:cubicBezTo>
                            <a:pt x="633487" y="56406"/>
                            <a:pt x="410097" y="70701"/>
                            <a:pt x="220101" y="60086"/>
                          </a:cubicBezTo>
                          <a:cubicBezTo>
                            <a:pt x="55664" y="50897"/>
                            <a:pt x="807" y="153"/>
                            <a:pt x="634" y="0"/>
                          </a:cubicBezTo>
                          <a:cubicBezTo>
                            <a:pt x="-3604" y="13634"/>
                            <a:pt x="14813" y="31940"/>
                            <a:pt x="14326" y="55027"/>
                          </a:cubicBezTo>
                          <a:cubicBezTo>
                            <a:pt x="14202" y="61004"/>
                            <a:pt x="15228" y="66195"/>
                            <a:pt x="16952" y="70677"/>
                          </a:cubicBezTo>
                          <a:cubicBezTo>
                            <a:pt x="62651" y="61755"/>
                            <a:pt x="430695" y="88456"/>
                            <a:pt x="534937" y="85519"/>
                          </a:cubicBezTo>
                          <a:cubicBezTo>
                            <a:pt x="618126" y="83184"/>
                            <a:pt x="668342" y="65674"/>
                            <a:pt x="668342" y="65674"/>
                          </a:cubicBezTo>
                          <a:lnTo>
                            <a:pt x="668342" y="65663"/>
                          </a:lnTo>
                          <a:cubicBezTo>
                            <a:pt x="668789" y="49374"/>
                            <a:pt x="667038" y="29503"/>
                            <a:pt x="672393" y="12699"/>
                          </a:cubicBezTo>
                          <a:close/>
                        </a:path>
                      </a:pathLst>
                    </a:custGeom>
                    <a:solidFill>
                      <a:srgbClr val="020202">
                        <a:alpha val="10000"/>
                      </a:srgbClr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FB0764AD-20C4-D9D2-E1E1-9071902435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3224" y="1974396"/>
                      <a:ext cx="314083" cy="20310"/>
                    </a:xfrm>
                    <a:custGeom>
                      <a:avLst/>
                      <a:gdLst>
                        <a:gd name="connsiteX0" fmla="*/ 35353 w 314083"/>
                        <a:gd name="connsiteY0" fmla="*/ 15348 h 20310"/>
                        <a:gd name="connsiteX1" fmla="*/ 184154 w 314083"/>
                        <a:gd name="connsiteY1" fmla="*/ 20204 h 20310"/>
                        <a:gd name="connsiteX2" fmla="*/ 314065 w 314083"/>
                        <a:gd name="connsiteY2" fmla="*/ 3653 h 20310"/>
                        <a:gd name="connsiteX3" fmla="*/ 136658 w 314083"/>
                        <a:gd name="connsiteY3" fmla="*/ 5462 h 20310"/>
                        <a:gd name="connsiteX4" fmla="*/ 35353 w 314083"/>
                        <a:gd name="connsiteY4" fmla="*/ 15348 h 203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4083" h="20310">
                          <a:moveTo>
                            <a:pt x="35353" y="15348"/>
                          </a:moveTo>
                          <a:cubicBezTo>
                            <a:pt x="74627" y="18945"/>
                            <a:pt x="117740" y="20788"/>
                            <a:pt x="184154" y="20204"/>
                          </a:cubicBezTo>
                          <a:cubicBezTo>
                            <a:pt x="250570" y="19619"/>
                            <a:pt x="315342" y="13622"/>
                            <a:pt x="314065" y="3653"/>
                          </a:cubicBezTo>
                          <a:cubicBezTo>
                            <a:pt x="312781" y="-6322"/>
                            <a:pt x="199645" y="7518"/>
                            <a:pt x="136658" y="5462"/>
                          </a:cubicBezTo>
                          <a:cubicBezTo>
                            <a:pt x="3998" y="1133"/>
                            <a:pt x="-36946" y="8720"/>
                            <a:pt x="35353" y="15348"/>
                          </a:cubicBezTo>
                          <a:close/>
                        </a:path>
                      </a:pathLst>
                    </a:custGeom>
                    <a:solidFill>
                      <a:srgbClr val="F7C179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6" name="图形 1">
                    <a:extLst>
                      <a:ext uri="{FF2B5EF4-FFF2-40B4-BE49-F238E27FC236}">
                        <a16:creationId xmlns:a16="http://schemas.microsoft.com/office/drawing/2014/main" id="{76FEF133-EAA7-BF68-412F-363090243642}"/>
                      </a:ext>
                    </a:extLst>
                  </p:cNvPr>
                  <p:cNvGrpSpPr/>
                  <p:nvPr/>
                </p:nvGrpSpPr>
                <p:grpSpPr>
                  <a:xfrm>
                    <a:off x="2674867" y="1920198"/>
                    <a:ext cx="335263" cy="161238"/>
                    <a:chOff x="2674867" y="1920198"/>
                    <a:chExt cx="335263" cy="161238"/>
                  </a:xfrm>
                </p:grpSpPr>
                <p:grpSp>
                  <p:nvGrpSpPr>
                    <p:cNvPr id="77" name="图形 1">
                      <a:extLst>
                        <a:ext uri="{FF2B5EF4-FFF2-40B4-BE49-F238E27FC236}">
                          <a16:creationId xmlns:a16="http://schemas.microsoft.com/office/drawing/2014/main" id="{30ADC81D-111B-506E-F688-DC06A4D5E29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868511" y="1920212"/>
                      <a:ext cx="141620" cy="161223"/>
                      <a:chOff x="2868511" y="1920212"/>
                      <a:chExt cx="141620" cy="161223"/>
                    </a:xfrm>
                  </p:grpSpPr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79AA8458-9CDE-A6E8-4F58-751388082C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8511" y="1920212"/>
                        <a:ext cx="141620" cy="161223"/>
                      </a:xfrm>
                      <a:custGeom>
                        <a:avLst/>
                        <a:gdLst>
                          <a:gd name="connsiteX0" fmla="*/ 10920 w 141620"/>
                          <a:gd name="connsiteY0" fmla="*/ 47223 h 161223"/>
                          <a:gd name="connsiteX1" fmla="*/ 121280 w 141620"/>
                          <a:gd name="connsiteY1" fmla="*/ 1756 h 161223"/>
                          <a:gd name="connsiteX2" fmla="*/ 104284 w 141620"/>
                          <a:gd name="connsiteY2" fmla="*/ 155764 h 161223"/>
                          <a:gd name="connsiteX3" fmla="*/ 0 w 141620"/>
                          <a:gd name="connsiteY3" fmla="*/ 112233 h 161223"/>
                          <a:gd name="connsiteX4" fmla="*/ 10920 w 141620"/>
                          <a:gd name="connsiteY4" fmla="*/ 47223 h 1612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1620" h="161223">
                            <a:moveTo>
                              <a:pt x="10920" y="47223"/>
                            </a:moveTo>
                            <a:cubicBezTo>
                              <a:pt x="10920" y="47223"/>
                              <a:pt x="80517" y="-10703"/>
                              <a:pt x="121280" y="1756"/>
                            </a:cubicBezTo>
                            <a:cubicBezTo>
                              <a:pt x="162048" y="14212"/>
                              <a:pt x="133732" y="130856"/>
                              <a:pt x="104284" y="155764"/>
                            </a:cubicBezTo>
                            <a:cubicBezTo>
                              <a:pt x="74841" y="180680"/>
                              <a:pt x="0" y="112233"/>
                              <a:pt x="0" y="112233"/>
                            </a:cubicBezTo>
                            <a:cubicBezTo>
                              <a:pt x="0" y="112233"/>
                              <a:pt x="22862" y="80244"/>
                              <a:pt x="10920" y="47223"/>
                            </a:cubicBezTo>
                            <a:close/>
                          </a:path>
                        </a:pathLst>
                      </a:custGeom>
                      <a:solidFill>
                        <a:srgbClr val="F9BF64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92" name="图形 1">
                        <a:extLst>
                          <a:ext uri="{FF2B5EF4-FFF2-40B4-BE49-F238E27FC236}">
                            <a16:creationId xmlns:a16="http://schemas.microsoft.com/office/drawing/2014/main" id="{E24829B8-EC5B-FDEA-B593-531919D91D5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878101" y="1968032"/>
                        <a:ext cx="67428" cy="55169"/>
                        <a:chOff x="2878101" y="1968032"/>
                        <a:chExt cx="67428" cy="55169"/>
                      </a:xfrm>
                    </p:grpSpPr>
                    <p:grpSp>
                      <p:nvGrpSpPr>
                        <p:cNvPr id="93" name="图形 1">
                          <a:extLst>
                            <a:ext uri="{FF2B5EF4-FFF2-40B4-BE49-F238E27FC236}">
                              <a16:creationId xmlns:a16="http://schemas.microsoft.com/office/drawing/2014/main" id="{BB7FF232-B461-F75A-F379-2B8795FEC76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882740" y="1968032"/>
                          <a:ext cx="62789" cy="23800"/>
                          <a:chOff x="2882740" y="1968032"/>
                          <a:chExt cx="62789" cy="23800"/>
                        </a:xfrm>
                      </p:grpSpPr>
                      <p:sp>
                        <p:nvSpPr>
                          <p:cNvPr id="97" name="任意多边形: 形状 96">
                            <a:extLst>
                              <a:ext uri="{FF2B5EF4-FFF2-40B4-BE49-F238E27FC236}">
                                <a16:creationId xmlns:a16="http://schemas.microsoft.com/office/drawing/2014/main" id="{FA3CFBA8-F63F-23BD-CD5C-E9151D44424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82740" y="1968032"/>
                            <a:ext cx="62789" cy="23800"/>
                          </a:xfrm>
                          <a:custGeom>
                            <a:avLst/>
                            <a:gdLst>
                              <a:gd name="connsiteX0" fmla="*/ 2 w 62789"/>
                              <a:gd name="connsiteY0" fmla="*/ 15297 h 23800"/>
                              <a:gd name="connsiteX1" fmla="*/ 62319 w 62789"/>
                              <a:gd name="connsiteY1" fmla="*/ 4326 h 23800"/>
                              <a:gd name="connsiteX2" fmla="*/ 0 w 62789"/>
                              <a:gd name="connsiteY2" fmla="*/ 23800 h 23800"/>
                              <a:gd name="connsiteX3" fmla="*/ 2 w 62789"/>
                              <a:gd name="connsiteY3" fmla="*/ 15297 h 23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62789" h="23800">
                                <a:moveTo>
                                  <a:pt x="2" y="15297"/>
                                </a:moveTo>
                                <a:cubicBezTo>
                                  <a:pt x="2" y="15297"/>
                                  <a:pt x="55523" y="-9832"/>
                                  <a:pt x="62319" y="4326"/>
                                </a:cubicBezTo>
                                <a:cubicBezTo>
                                  <a:pt x="69113" y="18484"/>
                                  <a:pt x="0" y="23800"/>
                                  <a:pt x="0" y="23800"/>
                                </a:cubicBezTo>
                                <a:lnTo>
                                  <a:pt x="2" y="1529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2A94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8" name="任意多边形: 形状 97">
                            <a:extLst>
                              <a:ext uri="{FF2B5EF4-FFF2-40B4-BE49-F238E27FC236}">
                                <a16:creationId xmlns:a16="http://schemas.microsoft.com/office/drawing/2014/main" id="{A3B6FAFB-6BEE-C741-DE86-5550C5D7D64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82740" y="1968776"/>
                            <a:ext cx="62789" cy="23056"/>
                          </a:xfrm>
                          <a:custGeom>
                            <a:avLst/>
                            <a:gdLst>
                              <a:gd name="connsiteX0" fmla="*/ 62319 w 62789"/>
                              <a:gd name="connsiteY0" fmla="*/ 3581 h 23056"/>
                              <a:gd name="connsiteX1" fmla="*/ 57730 w 62789"/>
                              <a:gd name="connsiteY1" fmla="*/ 0 h 23056"/>
                              <a:gd name="connsiteX2" fmla="*/ 58071 w 62789"/>
                              <a:gd name="connsiteY2" fmla="*/ 875 h 23056"/>
                              <a:gd name="connsiteX3" fmla="*/ 0 w 62789"/>
                              <a:gd name="connsiteY3" fmla="*/ 20002 h 23056"/>
                              <a:gd name="connsiteX4" fmla="*/ 0 w 62789"/>
                              <a:gd name="connsiteY4" fmla="*/ 23056 h 23056"/>
                              <a:gd name="connsiteX5" fmla="*/ 62319 w 62789"/>
                              <a:gd name="connsiteY5" fmla="*/ 3581 h 2305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62789" h="23056">
                                <a:moveTo>
                                  <a:pt x="62319" y="3581"/>
                                </a:moveTo>
                                <a:cubicBezTo>
                                  <a:pt x="61472" y="1832"/>
                                  <a:pt x="59877" y="674"/>
                                  <a:pt x="57730" y="0"/>
                                </a:cubicBezTo>
                                <a:cubicBezTo>
                                  <a:pt x="57846" y="294"/>
                                  <a:pt x="57921" y="557"/>
                                  <a:pt x="58071" y="875"/>
                                </a:cubicBezTo>
                                <a:cubicBezTo>
                                  <a:pt x="63165" y="11762"/>
                                  <a:pt x="0" y="20002"/>
                                  <a:pt x="0" y="20002"/>
                                </a:cubicBezTo>
                                <a:lnTo>
                                  <a:pt x="0" y="23056"/>
                                </a:lnTo>
                                <a:cubicBezTo>
                                  <a:pt x="0" y="23056"/>
                                  <a:pt x="69115" y="17740"/>
                                  <a:pt x="62319" y="35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E5973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94" name="图形 1">
                          <a:extLst>
                            <a:ext uri="{FF2B5EF4-FFF2-40B4-BE49-F238E27FC236}">
                              <a16:creationId xmlns:a16="http://schemas.microsoft.com/office/drawing/2014/main" id="{D9E3B1A9-76DC-E8B2-0973-2F1B2C52F610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878101" y="2003781"/>
                          <a:ext cx="61228" cy="19421"/>
                          <a:chOff x="2878101" y="2003781"/>
                          <a:chExt cx="61228" cy="19421"/>
                        </a:xfrm>
                      </p:grpSpPr>
                      <p:sp>
                        <p:nvSpPr>
                          <p:cNvPr id="95" name="任意多边形: 形状 94">
                            <a:extLst>
                              <a:ext uri="{FF2B5EF4-FFF2-40B4-BE49-F238E27FC236}">
                                <a16:creationId xmlns:a16="http://schemas.microsoft.com/office/drawing/2014/main" id="{DC1EEEBC-A65F-E1E7-7442-2C7C78E45CC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78103" y="2003781"/>
                            <a:ext cx="61226" cy="19421"/>
                          </a:xfrm>
                          <a:custGeom>
                            <a:avLst/>
                            <a:gdLst>
                              <a:gd name="connsiteX0" fmla="*/ 2827 w 61226"/>
                              <a:gd name="connsiteY0" fmla="*/ 0 h 19421"/>
                              <a:gd name="connsiteX1" fmla="*/ 61222 w 61226"/>
                              <a:gd name="connsiteY1" fmla="*/ 14445 h 19421"/>
                              <a:gd name="connsiteX2" fmla="*/ 0 w 61226"/>
                              <a:gd name="connsiteY2" fmla="*/ 9499 h 19421"/>
                              <a:gd name="connsiteX3" fmla="*/ 2827 w 61226"/>
                              <a:gd name="connsiteY3" fmla="*/ 0 h 194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61226" h="19421">
                                <a:moveTo>
                                  <a:pt x="2827" y="0"/>
                                </a:moveTo>
                                <a:cubicBezTo>
                                  <a:pt x="2827" y="0"/>
                                  <a:pt x="60584" y="851"/>
                                  <a:pt x="61222" y="14445"/>
                                </a:cubicBezTo>
                                <a:cubicBezTo>
                                  <a:pt x="61857" y="28029"/>
                                  <a:pt x="0" y="9499"/>
                                  <a:pt x="0" y="9499"/>
                                </a:cubicBezTo>
                                <a:lnTo>
                                  <a:pt x="2827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2A94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6" name="任意多边形: 形状 95">
                            <a:extLst>
                              <a:ext uri="{FF2B5EF4-FFF2-40B4-BE49-F238E27FC236}">
                                <a16:creationId xmlns:a16="http://schemas.microsoft.com/office/drawing/2014/main" id="{35177E6F-8F31-E575-3EB9-00CC9994244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78101" y="2009336"/>
                            <a:ext cx="61228" cy="13864"/>
                          </a:xfrm>
                          <a:custGeom>
                            <a:avLst/>
                            <a:gdLst>
                              <a:gd name="connsiteX0" fmla="*/ 61223 w 61228"/>
                              <a:gd name="connsiteY0" fmla="*/ 8887 h 13864"/>
                              <a:gd name="connsiteX1" fmla="*/ 55562 w 61228"/>
                              <a:gd name="connsiteY1" fmla="*/ 2489 h 13864"/>
                              <a:gd name="connsiteX2" fmla="*/ 1328 w 61228"/>
                              <a:gd name="connsiteY2" fmla="*/ 0 h 13864"/>
                              <a:gd name="connsiteX3" fmla="*/ 1100 w 61228"/>
                              <a:gd name="connsiteY3" fmla="*/ 258 h 13864"/>
                              <a:gd name="connsiteX4" fmla="*/ 0 w 61228"/>
                              <a:gd name="connsiteY4" fmla="*/ 3939 h 13864"/>
                              <a:gd name="connsiteX5" fmla="*/ 61223 w 61228"/>
                              <a:gd name="connsiteY5" fmla="*/ 8887 h 138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61228" h="13864">
                                <a:moveTo>
                                  <a:pt x="61223" y="8887"/>
                                </a:moveTo>
                                <a:cubicBezTo>
                                  <a:pt x="61107" y="6327"/>
                                  <a:pt x="58959" y="4224"/>
                                  <a:pt x="55562" y="2489"/>
                                </a:cubicBezTo>
                                <a:cubicBezTo>
                                  <a:pt x="55772" y="16761"/>
                                  <a:pt x="1328" y="0"/>
                                  <a:pt x="1328" y="0"/>
                                </a:cubicBezTo>
                                <a:lnTo>
                                  <a:pt x="1100" y="258"/>
                                </a:lnTo>
                                <a:lnTo>
                                  <a:pt x="0" y="3939"/>
                                </a:lnTo>
                                <a:cubicBezTo>
                                  <a:pt x="0" y="3943"/>
                                  <a:pt x="61859" y="22473"/>
                                  <a:pt x="61223" y="88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E5973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</p:grpSp>
                <p:grpSp>
                  <p:nvGrpSpPr>
                    <p:cNvPr id="78" name="图形 1">
                      <a:extLst>
                        <a:ext uri="{FF2B5EF4-FFF2-40B4-BE49-F238E27FC236}">
                          <a16:creationId xmlns:a16="http://schemas.microsoft.com/office/drawing/2014/main" id="{F0238399-13B6-CAEA-7DE0-6DBDD877A53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674867" y="1920198"/>
                      <a:ext cx="141612" cy="161226"/>
                      <a:chOff x="2674867" y="1920198"/>
                      <a:chExt cx="141612" cy="161226"/>
                    </a:xfrm>
                  </p:grpSpPr>
                  <p:sp>
                    <p:nvSpPr>
                      <p:cNvPr id="83" name="任意多边形: 形状 82">
                        <a:extLst>
                          <a:ext uri="{FF2B5EF4-FFF2-40B4-BE49-F238E27FC236}">
                            <a16:creationId xmlns:a16="http://schemas.microsoft.com/office/drawing/2014/main" id="{801ED3F2-7FEF-C349-9B2D-3AC11B2F3D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674867" y="1920198"/>
                        <a:ext cx="141612" cy="161226"/>
                      </a:xfrm>
                      <a:custGeom>
                        <a:avLst/>
                        <a:gdLst>
                          <a:gd name="connsiteX0" fmla="*/ 130705 w 141612"/>
                          <a:gd name="connsiteY0" fmla="*/ 47231 h 161226"/>
                          <a:gd name="connsiteX1" fmla="*/ 20347 w 141612"/>
                          <a:gd name="connsiteY1" fmla="*/ 1756 h 161226"/>
                          <a:gd name="connsiteX2" fmla="*/ 37325 w 141612"/>
                          <a:gd name="connsiteY2" fmla="*/ 155764 h 161226"/>
                          <a:gd name="connsiteX3" fmla="*/ 141612 w 141612"/>
                          <a:gd name="connsiteY3" fmla="*/ 112246 h 161226"/>
                          <a:gd name="connsiteX4" fmla="*/ 130705 w 141612"/>
                          <a:gd name="connsiteY4" fmla="*/ 47231 h 1612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1612" h="161226">
                            <a:moveTo>
                              <a:pt x="130705" y="47231"/>
                            </a:moveTo>
                            <a:cubicBezTo>
                              <a:pt x="130705" y="47231"/>
                              <a:pt x="61113" y="-10705"/>
                              <a:pt x="20347" y="1756"/>
                            </a:cubicBezTo>
                            <a:cubicBezTo>
                              <a:pt x="-20425" y="14205"/>
                              <a:pt x="7878" y="130853"/>
                              <a:pt x="37325" y="155764"/>
                            </a:cubicBezTo>
                            <a:cubicBezTo>
                              <a:pt x="66766" y="180685"/>
                              <a:pt x="141612" y="112246"/>
                              <a:pt x="141612" y="112246"/>
                            </a:cubicBezTo>
                            <a:cubicBezTo>
                              <a:pt x="141612" y="112246"/>
                              <a:pt x="118759" y="80250"/>
                              <a:pt x="130705" y="47231"/>
                            </a:cubicBezTo>
                            <a:close/>
                          </a:path>
                        </a:pathLst>
                      </a:custGeom>
                      <a:solidFill>
                        <a:srgbClr val="F9BF64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4" name="图形 1">
                        <a:extLst>
                          <a:ext uri="{FF2B5EF4-FFF2-40B4-BE49-F238E27FC236}">
                            <a16:creationId xmlns:a16="http://schemas.microsoft.com/office/drawing/2014/main" id="{471061F7-F175-F13F-391C-564185CB3AC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739472" y="1968019"/>
                        <a:ext cx="67422" cy="55171"/>
                        <a:chOff x="2739472" y="1968019"/>
                        <a:chExt cx="67422" cy="55171"/>
                      </a:xfrm>
                    </p:grpSpPr>
                    <p:grpSp>
                      <p:nvGrpSpPr>
                        <p:cNvPr id="85" name="图形 1">
                          <a:extLst>
                            <a:ext uri="{FF2B5EF4-FFF2-40B4-BE49-F238E27FC236}">
                              <a16:creationId xmlns:a16="http://schemas.microsoft.com/office/drawing/2014/main" id="{0E57EF9F-D1C9-873E-3F02-906F9A120F94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739472" y="1968019"/>
                          <a:ext cx="62789" cy="23804"/>
                          <a:chOff x="2739472" y="1968019"/>
                          <a:chExt cx="62789" cy="23804"/>
                        </a:xfrm>
                      </p:grpSpPr>
                      <p:sp>
                        <p:nvSpPr>
                          <p:cNvPr id="89" name="任意多边形: 形状 88">
                            <a:extLst>
                              <a:ext uri="{FF2B5EF4-FFF2-40B4-BE49-F238E27FC236}">
                                <a16:creationId xmlns:a16="http://schemas.microsoft.com/office/drawing/2014/main" id="{6C674199-F4D2-364F-7693-52D0C1DC71A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739472" y="1968019"/>
                            <a:ext cx="62789" cy="23804"/>
                          </a:xfrm>
                          <a:custGeom>
                            <a:avLst/>
                            <a:gdLst>
                              <a:gd name="connsiteX0" fmla="*/ 62789 w 62789"/>
                              <a:gd name="connsiteY0" fmla="*/ 15302 h 23804"/>
                              <a:gd name="connsiteX1" fmla="*/ 470 w 62789"/>
                              <a:gd name="connsiteY1" fmla="*/ 4322 h 23804"/>
                              <a:gd name="connsiteX2" fmla="*/ 62787 w 62789"/>
                              <a:gd name="connsiteY2" fmla="*/ 23804 h 23804"/>
                              <a:gd name="connsiteX3" fmla="*/ 62789 w 62789"/>
                              <a:gd name="connsiteY3" fmla="*/ 15302 h 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62789" h="23804">
                                <a:moveTo>
                                  <a:pt x="62789" y="15302"/>
                                </a:moveTo>
                                <a:cubicBezTo>
                                  <a:pt x="62789" y="15302"/>
                                  <a:pt x="7266" y="-9830"/>
                                  <a:pt x="470" y="4322"/>
                                </a:cubicBezTo>
                                <a:cubicBezTo>
                                  <a:pt x="-6324" y="18480"/>
                                  <a:pt x="62787" y="23804"/>
                                  <a:pt x="62787" y="23804"/>
                                </a:cubicBezTo>
                                <a:lnTo>
                                  <a:pt x="62789" y="1530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2A94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0" name="任意多边形: 形状 89">
                            <a:extLst>
                              <a:ext uri="{FF2B5EF4-FFF2-40B4-BE49-F238E27FC236}">
                                <a16:creationId xmlns:a16="http://schemas.microsoft.com/office/drawing/2014/main" id="{DC2133C7-3734-EC6E-DA64-11676141266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739472" y="1968764"/>
                            <a:ext cx="62787" cy="23059"/>
                          </a:xfrm>
                          <a:custGeom>
                            <a:avLst/>
                            <a:gdLst>
                              <a:gd name="connsiteX0" fmla="*/ 470 w 62787"/>
                              <a:gd name="connsiteY0" fmla="*/ 3578 h 23059"/>
                              <a:gd name="connsiteX1" fmla="*/ 5063 w 62787"/>
                              <a:gd name="connsiteY1" fmla="*/ 0 h 23059"/>
                              <a:gd name="connsiteX2" fmla="*/ 4718 w 62787"/>
                              <a:gd name="connsiteY2" fmla="*/ 875 h 23059"/>
                              <a:gd name="connsiteX3" fmla="*/ 62787 w 62787"/>
                              <a:gd name="connsiteY3" fmla="*/ 20006 h 23059"/>
                              <a:gd name="connsiteX4" fmla="*/ 62787 w 62787"/>
                              <a:gd name="connsiteY4" fmla="*/ 23060 h 23059"/>
                              <a:gd name="connsiteX5" fmla="*/ 470 w 62787"/>
                              <a:gd name="connsiteY5" fmla="*/ 3578 h 230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62787" h="23059">
                                <a:moveTo>
                                  <a:pt x="470" y="3578"/>
                                </a:moveTo>
                                <a:cubicBezTo>
                                  <a:pt x="1317" y="1828"/>
                                  <a:pt x="2910" y="674"/>
                                  <a:pt x="5063" y="0"/>
                                </a:cubicBezTo>
                                <a:cubicBezTo>
                                  <a:pt x="4946" y="294"/>
                                  <a:pt x="4866" y="557"/>
                                  <a:pt x="4718" y="875"/>
                                </a:cubicBezTo>
                                <a:cubicBezTo>
                                  <a:pt x="-379" y="11762"/>
                                  <a:pt x="62787" y="20006"/>
                                  <a:pt x="62787" y="20006"/>
                                </a:cubicBezTo>
                                <a:lnTo>
                                  <a:pt x="62787" y="23060"/>
                                </a:lnTo>
                                <a:cubicBezTo>
                                  <a:pt x="62787" y="23060"/>
                                  <a:pt x="-6324" y="17736"/>
                                  <a:pt x="470" y="35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E5973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86" name="图形 1">
                          <a:extLst>
                            <a:ext uri="{FF2B5EF4-FFF2-40B4-BE49-F238E27FC236}">
                              <a16:creationId xmlns:a16="http://schemas.microsoft.com/office/drawing/2014/main" id="{0074FD27-7634-CE51-B9F0-9C664D1D8BF0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745668" y="2003775"/>
                          <a:ext cx="61226" cy="19416"/>
                          <a:chOff x="2745668" y="2003775"/>
                          <a:chExt cx="61226" cy="19416"/>
                        </a:xfrm>
                      </p:grpSpPr>
                      <p:sp>
                        <p:nvSpPr>
                          <p:cNvPr id="87" name="任意多边形: 形状 86">
                            <a:extLst>
                              <a:ext uri="{FF2B5EF4-FFF2-40B4-BE49-F238E27FC236}">
                                <a16:creationId xmlns:a16="http://schemas.microsoft.com/office/drawing/2014/main" id="{937EE4E1-8550-2329-4F67-D3910F0C5D3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745670" y="2003775"/>
                            <a:ext cx="61224" cy="19414"/>
                          </a:xfrm>
                          <a:custGeom>
                            <a:avLst/>
                            <a:gdLst>
                              <a:gd name="connsiteX0" fmla="*/ 58401 w 61224"/>
                              <a:gd name="connsiteY0" fmla="*/ 0 h 19414"/>
                              <a:gd name="connsiteX1" fmla="*/ 5 w 61224"/>
                              <a:gd name="connsiteY1" fmla="*/ 14436 h 19414"/>
                              <a:gd name="connsiteX2" fmla="*/ 61225 w 61224"/>
                              <a:gd name="connsiteY2" fmla="*/ 9499 h 19414"/>
                              <a:gd name="connsiteX3" fmla="*/ 58401 w 61224"/>
                              <a:gd name="connsiteY3" fmla="*/ 0 h 19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61224" h="19414">
                                <a:moveTo>
                                  <a:pt x="58401" y="0"/>
                                </a:moveTo>
                                <a:cubicBezTo>
                                  <a:pt x="58401" y="0"/>
                                  <a:pt x="642" y="844"/>
                                  <a:pt x="5" y="14436"/>
                                </a:cubicBezTo>
                                <a:cubicBezTo>
                                  <a:pt x="-636" y="28020"/>
                                  <a:pt x="61225" y="9499"/>
                                  <a:pt x="61225" y="9499"/>
                                </a:cubicBezTo>
                                <a:lnTo>
                                  <a:pt x="5840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2A94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8" name="任意多边形: 形状 87">
                            <a:extLst>
                              <a:ext uri="{FF2B5EF4-FFF2-40B4-BE49-F238E27FC236}">
                                <a16:creationId xmlns:a16="http://schemas.microsoft.com/office/drawing/2014/main" id="{8AB8BDD3-FCE1-B31C-FBF9-473DE5E1DE1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745668" y="2009329"/>
                            <a:ext cx="61226" cy="13861"/>
                          </a:xfrm>
                          <a:custGeom>
                            <a:avLst/>
                            <a:gdLst>
                              <a:gd name="connsiteX0" fmla="*/ 5 w 61226"/>
                              <a:gd name="connsiteY0" fmla="*/ 8883 h 13861"/>
                              <a:gd name="connsiteX1" fmla="*/ 5667 w 61226"/>
                              <a:gd name="connsiteY1" fmla="*/ 2486 h 13861"/>
                              <a:gd name="connsiteX2" fmla="*/ 59902 w 61226"/>
                              <a:gd name="connsiteY2" fmla="*/ 0 h 13861"/>
                              <a:gd name="connsiteX3" fmla="*/ 60129 w 61226"/>
                              <a:gd name="connsiteY3" fmla="*/ 263 h 13861"/>
                              <a:gd name="connsiteX4" fmla="*/ 61227 w 61226"/>
                              <a:gd name="connsiteY4" fmla="*/ 3945 h 13861"/>
                              <a:gd name="connsiteX5" fmla="*/ 5 w 61226"/>
                              <a:gd name="connsiteY5" fmla="*/ 8883 h 1386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61226" h="13861">
                                <a:moveTo>
                                  <a:pt x="5" y="8883"/>
                                </a:moveTo>
                                <a:cubicBezTo>
                                  <a:pt x="124" y="6323"/>
                                  <a:pt x="2268" y="4221"/>
                                  <a:pt x="5667" y="2486"/>
                                </a:cubicBezTo>
                                <a:cubicBezTo>
                                  <a:pt x="5449" y="16757"/>
                                  <a:pt x="59902" y="0"/>
                                  <a:pt x="59902" y="0"/>
                                </a:cubicBezTo>
                                <a:lnTo>
                                  <a:pt x="60129" y="263"/>
                                </a:lnTo>
                                <a:lnTo>
                                  <a:pt x="61227" y="3945"/>
                                </a:lnTo>
                                <a:cubicBezTo>
                                  <a:pt x="61227" y="3947"/>
                                  <a:pt x="-636" y="22468"/>
                                  <a:pt x="5" y="888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E59739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</p:grpSp>
                <p:grpSp>
                  <p:nvGrpSpPr>
                    <p:cNvPr id="79" name="图形 1">
                      <a:extLst>
                        <a:ext uri="{FF2B5EF4-FFF2-40B4-BE49-F238E27FC236}">
                          <a16:creationId xmlns:a16="http://schemas.microsoft.com/office/drawing/2014/main" id="{798E2E8B-554F-EBF4-3879-BF0CFCAD136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89483" y="1959159"/>
                      <a:ext cx="109361" cy="78802"/>
                      <a:chOff x="2789483" y="1959159"/>
                      <a:chExt cx="109361" cy="78802"/>
                    </a:xfrm>
                  </p:grpSpPr>
                  <p:sp>
                    <p:nvSpPr>
                      <p:cNvPr id="80" name="任意多边形: 形状 79">
                        <a:extLst>
                          <a:ext uri="{FF2B5EF4-FFF2-40B4-BE49-F238E27FC236}">
                            <a16:creationId xmlns:a16="http://schemas.microsoft.com/office/drawing/2014/main" id="{5ACCDB82-E16E-D3A3-D75F-9C0DBE90DB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89483" y="1959159"/>
                        <a:ext cx="109361" cy="78802"/>
                      </a:xfrm>
                      <a:custGeom>
                        <a:avLst/>
                        <a:gdLst>
                          <a:gd name="connsiteX0" fmla="*/ 15138 w 109361"/>
                          <a:gd name="connsiteY0" fmla="*/ 10005 h 78802"/>
                          <a:gd name="connsiteX1" fmla="*/ 89948 w 109361"/>
                          <a:gd name="connsiteY1" fmla="*/ 8279 h 78802"/>
                          <a:gd name="connsiteX2" fmla="*/ 89944 w 109361"/>
                          <a:gd name="connsiteY2" fmla="*/ 69026 h 78802"/>
                          <a:gd name="connsiteX3" fmla="*/ 15134 w 109361"/>
                          <a:gd name="connsiteY3" fmla="*/ 68188 h 78802"/>
                          <a:gd name="connsiteX4" fmla="*/ 15138 w 109361"/>
                          <a:gd name="connsiteY4" fmla="*/ 10005 h 788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9361" h="78802">
                            <a:moveTo>
                              <a:pt x="15138" y="10005"/>
                            </a:moveTo>
                            <a:cubicBezTo>
                              <a:pt x="25386" y="3607"/>
                              <a:pt x="60556" y="-7964"/>
                              <a:pt x="89948" y="8279"/>
                            </a:cubicBezTo>
                            <a:cubicBezTo>
                              <a:pt x="119337" y="24523"/>
                              <a:pt x="112076" y="59167"/>
                              <a:pt x="89944" y="69026"/>
                            </a:cubicBezTo>
                            <a:cubicBezTo>
                              <a:pt x="67805" y="78876"/>
                              <a:pt x="37768" y="85250"/>
                              <a:pt x="15134" y="68188"/>
                            </a:cubicBezTo>
                            <a:cubicBezTo>
                              <a:pt x="-7500" y="51128"/>
                              <a:pt x="-2432" y="20969"/>
                              <a:pt x="15138" y="10005"/>
                            </a:cubicBezTo>
                            <a:close/>
                          </a:path>
                        </a:pathLst>
                      </a:custGeom>
                      <a:solidFill>
                        <a:srgbClr val="F9BF64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1" name="任意多边形: 形状 80">
                        <a:extLst>
                          <a:ext uri="{FF2B5EF4-FFF2-40B4-BE49-F238E27FC236}">
                            <a16:creationId xmlns:a16="http://schemas.microsoft.com/office/drawing/2014/main" id="{016813C3-50FE-D041-A9C8-CCC1F4A16C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93323" y="1959259"/>
                        <a:ext cx="105521" cy="78699"/>
                      </a:xfrm>
                      <a:custGeom>
                        <a:avLst/>
                        <a:gdLst>
                          <a:gd name="connsiteX0" fmla="*/ 86108 w 105521"/>
                          <a:gd name="connsiteY0" fmla="*/ 8177 h 78699"/>
                          <a:gd name="connsiteX1" fmla="*/ 56075 w 105521"/>
                          <a:gd name="connsiteY1" fmla="*/ 0 h 78699"/>
                          <a:gd name="connsiteX2" fmla="*/ 56075 w 105521"/>
                          <a:gd name="connsiteY2" fmla="*/ 0 h 78699"/>
                          <a:gd name="connsiteX3" fmla="*/ 50842 w 105521"/>
                          <a:gd name="connsiteY3" fmla="*/ 59525 h 78699"/>
                          <a:gd name="connsiteX4" fmla="*/ 0 w 105521"/>
                          <a:gd name="connsiteY4" fmla="*/ 54817 h 78699"/>
                          <a:gd name="connsiteX5" fmla="*/ 0 w 105521"/>
                          <a:gd name="connsiteY5" fmla="*/ 54817 h 78699"/>
                          <a:gd name="connsiteX6" fmla="*/ 11294 w 105521"/>
                          <a:gd name="connsiteY6" fmla="*/ 68083 h 78699"/>
                          <a:gd name="connsiteX7" fmla="*/ 86104 w 105521"/>
                          <a:gd name="connsiteY7" fmla="*/ 68922 h 78699"/>
                          <a:gd name="connsiteX8" fmla="*/ 86108 w 105521"/>
                          <a:gd name="connsiteY8" fmla="*/ 8177 h 786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05521" h="78699">
                            <a:moveTo>
                              <a:pt x="86108" y="8177"/>
                            </a:moveTo>
                            <a:cubicBezTo>
                              <a:pt x="76357" y="2783"/>
                              <a:pt x="65977" y="473"/>
                              <a:pt x="56075" y="0"/>
                            </a:cubicBezTo>
                            <a:lnTo>
                              <a:pt x="56075" y="0"/>
                            </a:lnTo>
                            <a:cubicBezTo>
                              <a:pt x="97442" y="16357"/>
                              <a:pt x="83112" y="50461"/>
                              <a:pt x="50842" y="59525"/>
                            </a:cubicBezTo>
                            <a:cubicBezTo>
                              <a:pt x="25551" y="66624"/>
                              <a:pt x="0" y="54817"/>
                              <a:pt x="0" y="54817"/>
                            </a:cubicBezTo>
                            <a:lnTo>
                              <a:pt x="0" y="54817"/>
                            </a:lnTo>
                            <a:cubicBezTo>
                              <a:pt x="2462" y="59662"/>
                              <a:pt x="6155" y="64208"/>
                              <a:pt x="11294" y="68083"/>
                            </a:cubicBezTo>
                            <a:cubicBezTo>
                              <a:pt x="33928" y="85145"/>
                              <a:pt x="63965" y="78773"/>
                              <a:pt x="86104" y="68922"/>
                            </a:cubicBezTo>
                            <a:cubicBezTo>
                              <a:pt x="108236" y="59067"/>
                              <a:pt x="115497" y="24422"/>
                              <a:pt x="86108" y="8177"/>
                            </a:cubicBezTo>
                            <a:close/>
                          </a:path>
                        </a:pathLst>
                      </a:custGeom>
                      <a:solidFill>
                        <a:srgbClr val="E2A14B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" name="任意多边形: 形状 81">
                        <a:extLst>
                          <a:ext uri="{FF2B5EF4-FFF2-40B4-BE49-F238E27FC236}">
                            <a16:creationId xmlns:a16="http://schemas.microsoft.com/office/drawing/2014/main" id="{42DD61A3-B07E-31C5-43AC-28EA6BEA0B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5638" y="1969649"/>
                        <a:ext cx="42834" cy="31889"/>
                      </a:xfrm>
                      <a:custGeom>
                        <a:avLst/>
                        <a:gdLst>
                          <a:gd name="connsiteX0" fmla="*/ 42073 w 42834"/>
                          <a:gd name="connsiteY0" fmla="*/ 7211 h 31889"/>
                          <a:gd name="connsiteX1" fmla="*/ 27057 w 42834"/>
                          <a:gd name="connsiteY1" fmla="*/ 29287 h 31889"/>
                          <a:gd name="connsiteX2" fmla="*/ 761 w 42834"/>
                          <a:gd name="connsiteY2" fmla="*/ 24677 h 31889"/>
                          <a:gd name="connsiteX3" fmla="*/ 15777 w 42834"/>
                          <a:gd name="connsiteY3" fmla="*/ 2605 h 31889"/>
                          <a:gd name="connsiteX4" fmla="*/ 42073 w 42834"/>
                          <a:gd name="connsiteY4" fmla="*/ 7211 h 318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2834" h="31889">
                            <a:moveTo>
                              <a:pt x="42073" y="7211"/>
                            </a:moveTo>
                            <a:cubicBezTo>
                              <a:pt x="45187" y="14577"/>
                              <a:pt x="38466" y="24460"/>
                              <a:pt x="27057" y="29287"/>
                            </a:cubicBezTo>
                            <a:cubicBezTo>
                              <a:pt x="15649" y="34106"/>
                              <a:pt x="3879" y="32041"/>
                              <a:pt x="761" y="24677"/>
                            </a:cubicBezTo>
                            <a:cubicBezTo>
                              <a:pt x="-2353" y="17311"/>
                              <a:pt x="4372" y="7425"/>
                              <a:pt x="15777" y="2605"/>
                            </a:cubicBezTo>
                            <a:cubicBezTo>
                              <a:pt x="27187" y="-2216"/>
                              <a:pt x="38959" y="-154"/>
                              <a:pt x="42073" y="7211"/>
                            </a:cubicBezTo>
                            <a:close/>
                          </a:path>
                        </a:pathLst>
                      </a:custGeom>
                      <a:solidFill>
                        <a:srgbClr val="FCD5A7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57" name="图形 1">
                <a:extLst>
                  <a:ext uri="{FF2B5EF4-FFF2-40B4-BE49-F238E27FC236}">
                    <a16:creationId xmlns:a16="http://schemas.microsoft.com/office/drawing/2014/main" id="{3E634EDE-EF2B-6032-2D00-080A07A50E89}"/>
                  </a:ext>
                </a:extLst>
              </p:cNvPr>
              <p:cNvGrpSpPr/>
              <p:nvPr/>
            </p:nvGrpSpPr>
            <p:grpSpPr>
              <a:xfrm>
                <a:off x="2407033" y="2000996"/>
                <a:ext cx="886083" cy="368713"/>
                <a:chOff x="2407033" y="2000996"/>
                <a:chExt cx="886083" cy="368713"/>
              </a:xfrm>
            </p:grpSpPr>
            <p:grpSp>
              <p:nvGrpSpPr>
                <p:cNvPr id="61" name="图形 1">
                  <a:extLst>
                    <a:ext uri="{FF2B5EF4-FFF2-40B4-BE49-F238E27FC236}">
                      <a16:creationId xmlns:a16="http://schemas.microsoft.com/office/drawing/2014/main" id="{9DB7B17D-A2AA-7903-9509-7014E3484576}"/>
                    </a:ext>
                  </a:extLst>
                </p:cNvPr>
                <p:cNvGrpSpPr/>
                <p:nvPr/>
              </p:nvGrpSpPr>
              <p:grpSpPr>
                <a:xfrm>
                  <a:off x="2407033" y="2000996"/>
                  <a:ext cx="352166" cy="368689"/>
                  <a:chOff x="2407033" y="2000996"/>
                  <a:chExt cx="352166" cy="368689"/>
                </a:xfrm>
              </p:grpSpPr>
              <p:grpSp>
                <p:nvGrpSpPr>
                  <p:cNvPr id="67" name="图形 1">
                    <a:extLst>
                      <a:ext uri="{FF2B5EF4-FFF2-40B4-BE49-F238E27FC236}">
                        <a16:creationId xmlns:a16="http://schemas.microsoft.com/office/drawing/2014/main" id="{8090B0B6-521E-2107-9479-07ED3834BCF4}"/>
                      </a:ext>
                    </a:extLst>
                  </p:cNvPr>
                  <p:cNvGrpSpPr/>
                  <p:nvPr/>
                </p:nvGrpSpPr>
                <p:grpSpPr>
                  <a:xfrm>
                    <a:off x="2407033" y="2000996"/>
                    <a:ext cx="352166" cy="368689"/>
                    <a:chOff x="2407033" y="2000996"/>
                    <a:chExt cx="352166" cy="368689"/>
                  </a:xfrm>
                </p:grpSpPr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74BBFF84-9A8B-9436-DE05-4B8515C23E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7033" y="2000996"/>
                      <a:ext cx="352166" cy="368689"/>
                    </a:xfrm>
                    <a:custGeom>
                      <a:avLst/>
                      <a:gdLst>
                        <a:gd name="connsiteX0" fmla="*/ 34587 w 352166"/>
                        <a:gd name="connsiteY0" fmla="*/ 37001 h 368689"/>
                        <a:gd name="connsiteX1" fmla="*/ 50489 w 352166"/>
                        <a:gd name="connsiteY1" fmla="*/ 248598 h 368689"/>
                        <a:gd name="connsiteX2" fmla="*/ 325808 w 352166"/>
                        <a:gd name="connsiteY2" fmla="*/ 348729 h 368689"/>
                        <a:gd name="connsiteX3" fmla="*/ 266659 w 352166"/>
                        <a:gd name="connsiteY3" fmla="*/ 89350 h 368689"/>
                        <a:gd name="connsiteX4" fmla="*/ 34587 w 352166"/>
                        <a:gd name="connsiteY4" fmla="*/ 37001 h 368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2166" h="368689">
                          <a:moveTo>
                            <a:pt x="34587" y="37001"/>
                          </a:moveTo>
                          <a:cubicBezTo>
                            <a:pt x="9443" y="57347"/>
                            <a:pt x="-35956" y="134829"/>
                            <a:pt x="50489" y="248598"/>
                          </a:cubicBezTo>
                          <a:cubicBezTo>
                            <a:pt x="136955" y="362372"/>
                            <a:pt x="264377" y="394236"/>
                            <a:pt x="325808" y="348729"/>
                          </a:cubicBezTo>
                          <a:cubicBezTo>
                            <a:pt x="387247" y="303230"/>
                            <a:pt x="330354" y="162166"/>
                            <a:pt x="266659" y="89350"/>
                          </a:cubicBezTo>
                          <a:cubicBezTo>
                            <a:pt x="202967" y="16530"/>
                            <a:pt x="130150" y="-40360"/>
                            <a:pt x="34587" y="37001"/>
                          </a:cubicBezTo>
                          <a:close/>
                        </a:path>
                      </a:pathLst>
                    </a:custGeom>
                    <a:solidFill>
                      <a:srgbClr val="C67E61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BC06960C-6C88-74AC-682A-DC4B086130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43649" y="2039329"/>
                      <a:ext cx="278934" cy="292023"/>
                    </a:xfrm>
                    <a:custGeom>
                      <a:avLst/>
                      <a:gdLst>
                        <a:gd name="connsiteX0" fmla="*/ 27397 w 278934"/>
                        <a:gd name="connsiteY0" fmla="*/ 29307 h 292023"/>
                        <a:gd name="connsiteX1" fmla="*/ 39991 w 278934"/>
                        <a:gd name="connsiteY1" fmla="*/ 196900 h 292023"/>
                        <a:gd name="connsiteX2" fmla="*/ 258057 w 278934"/>
                        <a:gd name="connsiteY2" fmla="*/ 276217 h 292023"/>
                        <a:gd name="connsiteX3" fmla="*/ 211209 w 278934"/>
                        <a:gd name="connsiteY3" fmla="*/ 70768 h 292023"/>
                        <a:gd name="connsiteX4" fmla="*/ 27397 w 278934"/>
                        <a:gd name="connsiteY4" fmla="*/ 29307 h 292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8934" h="292023">
                          <a:moveTo>
                            <a:pt x="27397" y="29307"/>
                          </a:moveTo>
                          <a:cubicBezTo>
                            <a:pt x="7478" y="45427"/>
                            <a:pt x="-28479" y="106794"/>
                            <a:pt x="39991" y="196900"/>
                          </a:cubicBezTo>
                          <a:cubicBezTo>
                            <a:pt x="108474" y="287015"/>
                            <a:pt x="209399" y="312259"/>
                            <a:pt x="258057" y="276217"/>
                          </a:cubicBezTo>
                          <a:cubicBezTo>
                            <a:pt x="306719" y="240172"/>
                            <a:pt x="261657" y="128440"/>
                            <a:pt x="211209" y="70768"/>
                          </a:cubicBezTo>
                          <a:cubicBezTo>
                            <a:pt x="160758" y="13093"/>
                            <a:pt x="103085" y="-31967"/>
                            <a:pt x="27397" y="29307"/>
                          </a:cubicBezTo>
                          <a:close/>
                        </a:path>
                      </a:pathLst>
                    </a:custGeom>
                    <a:solidFill>
                      <a:srgbClr val="FECD9F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7FA7C312-23F8-E772-1F67-7543C8D962EA}"/>
                      </a:ext>
                    </a:extLst>
                  </p:cNvPr>
                  <p:cNvSpPr/>
                  <p:nvPr/>
                </p:nvSpPr>
                <p:spPr>
                  <a:xfrm>
                    <a:off x="2407047" y="2082855"/>
                    <a:ext cx="352136" cy="286828"/>
                  </a:xfrm>
                  <a:custGeom>
                    <a:avLst/>
                    <a:gdLst>
                      <a:gd name="connsiteX0" fmla="*/ 6118 w 352136"/>
                      <a:gd name="connsiteY0" fmla="*/ 0 h 286828"/>
                      <a:gd name="connsiteX1" fmla="*/ 50475 w 352136"/>
                      <a:gd name="connsiteY1" fmla="*/ 166738 h 286828"/>
                      <a:gd name="connsiteX2" fmla="*/ 325794 w 352136"/>
                      <a:gd name="connsiteY2" fmla="*/ 266868 h 286828"/>
                      <a:gd name="connsiteX3" fmla="*/ 327679 w 352136"/>
                      <a:gd name="connsiteY3" fmla="*/ 105321 h 286828"/>
                      <a:gd name="connsiteX4" fmla="*/ 6118 w 352136"/>
                      <a:gd name="connsiteY4" fmla="*/ 0 h 2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2136" h="286828">
                        <a:moveTo>
                          <a:pt x="6118" y="0"/>
                        </a:moveTo>
                        <a:cubicBezTo>
                          <a:pt x="-6106" y="37654"/>
                          <a:pt x="-4060" y="94964"/>
                          <a:pt x="50475" y="166738"/>
                        </a:cubicBezTo>
                        <a:cubicBezTo>
                          <a:pt x="136941" y="280511"/>
                          <a:pt x="264363" y="312376"/>
                          <a:pt x="325794" y="266868"/>
                        </a:cubicBezTo>
                        <a:cubicBezTo>
                          <a:pt x="365054" y="237794"/>
                          <a:pt x="355962" y="169702"/>
                          <a:pt x="327679" y="105321"/>
                        </a:cubicBezTo>
                        <a:cubicBezTo>
                          <a:pt x="89229" y="179771"/>
                          <a:pt x="6140" y="44"/>
                          <a:pt x="6118" y="0"/>
                        </a:cubicBezTo>
                        <a:close/>
                      </a:path>
                    </a:pathLst>
                  </a:custGeom>
                  <a:solidFill>
                    <a:srgbClr val="020202">
                      <a:alpha val="10000"/>
                    </a:srgbClr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" name="图形 1">
                  <a:extLst>
                    <a:ext uri="{FF2B5EF4-FFF2-40B4-BE49-F238E27FC236}">
                      <a16:creationId xmlns:a16="http://schemas.microsoft.com/office/drawing/2014/main" id="{6E03623E-0790-BD2B-A625-4B95E0AB52D8}"/>
                    </a:ext>
                  </a:extLst>
                </p:cNvPr>
                <p:cNvGrpSpPr/>
                <p:nvPr/>
              </p:nvGrpSpPr>
              <p:grpSpPr>
                <a:xfrm>
                  <a:off x="2940929" y="2001036"/>
                  <a:ext cx="352187" cy="368673"/>
                  <a:chOff x="2940929" y="2001036"/>
                  <a:chExt cx="352187" cy="368673"/>
                </a:xfrm>
              </p:grpSpPr>
              <p:grpSp>
                <p:nvGrpSpPr>
                  <p:cNvPr id="63" name="图形 1">
                    <a:extLst>
                      <a:ext uri="{FF2B5EF4-FFF2-40B4-BE49-F238E27FC236}">
                        <a16:creationId xmlns:a16="http://schemas.microsoft.com/office/drawing/2014/main" id="{859BF245-CDC4-559C-B6E3-FFBDC1B8CD63}"/>
                      </a:ext>
                    </a:extLst>
                  </p:cNvPr>
                  <p:cNvGrpSpPr/>
                  <p:nvPr/>
                </p:nvGrpSpPr>
                <p:grpSpPr>
                  <a:xfrm>
                    <a:off x="2940929" y="2001036"/>
                    <a:ext cx="352187" cy="368671"/>
                    <a:chOff x="2940929" y="2001036"/>
                    <a:chExt cx="352187" cy="368671"/>
                  </a:xfrm>
                </p:grpSpPr>
                <p:sp>
                  <p:nvSpPr>
                    <p:cNvPr id="65" name="任意多边形: 形状 64">
                      <a:extLst>
                        <a:ext uri="{FF2B5EF4-FFF2-40B4-BE49-F238E27FC236}">
                          <a16:creationId xmlns:a16="http://schemas.microsoft.com/office/drawing/2014/main" id="{83B0579F-89FD-05B8-13E2-A2CAF1A4E8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40929" y="2001036"/>
                      <a:ext cx="352187" cy="368671"/>
                    </a:xfrm>
                    <a:custGeom>
                      <a:avLst/>
                      <a:gdLst>
                        <a:gd name="connsiteX0" fmla="*/ 317610 w 352187"/>
                        <a:gd name="connsiteY0" fmla="*/ 37009 h 368671"/>
                        <a:gd name="connsiteX1" fmla="*/ 301679 w 352187"/>
                        <a:gd name="connsiteY1" fmla="*/ 248604 h 368671"/>
                        <a:gd name="connsiteX2" fmla="*/ 26349 w 352187"/>
                        <a:gd name="connsiteY2" fmla="*/ 348703 h 368671"/>
                        <a:gd name="connsiteX3" fmla="*/ 85531 w 352187"/>
                        <a:gd name="connsiteY3" fmla="*/ 89332 h 368671"/>
                        <a:gd name="connsiteX4" fmla="*/ 317610 w 352187"/>
                        <a:gd name="connsiteY4" fmla="*/ 37009 h 368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2187" h="368671">
                          <a:moveTo>
                            <a:pt x="317610" y="37009"/>
                          </a:moveTo>
                          <a:cubicBezTo>
                            <a:pt x="342750" y="57362"/>
                            <a:pt x="388145" y="134844"/>
                            <a:pt x="301679" y="248604"/>
                          </a:cubicBezTo>
                          <a:cubicBezTo>
                            <a:pt x="215205" y="362368"/>
                            <a:pt x="87777" y="394218"/>
                            <a:pt x="26349" y="348703"/>
                          </a:cubicBezTo>
                          <a:cubicBezTo>
                            <a:pt x="-35081" y="303196"/>
                            <a:pt x="21827" y="162140"/>
                            <a:pt x="85531" y="89332"/>
                          </a:cubicBezTo>
                          <a:cubicBezTo>
                            <a:pt x="149236" y="16522"/>
                            <a:pt x="222055" y="-40360"/>
                            <a:pt x="317610" y="37009"/>
                          </a:cubicBezTo>
                          <a:close/>
                        </a:path>
                      </a:pathLst>
                    </a:custGeom>
                    <a:solidFill>
                      <a:srgbClr val="C67E61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B2A3BC53-05D7-DBA3-F662-A3FC7B08AD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77547" y="2039370"/>
                      <a:ext cx="278952" cy="292008"/>
                    </a:xfrm>
                    <a:custGeom>
                      <a:avLst/>
                      <a:gdLst>
                        <a:gd name="connsiteX0" fmla="*/ 251565 w 278952"/>
                        <a:gd name="connsiteY0" fmla="*/ 29316 h 292008"/>
                        <a:gd name="connsiteX1" fmla="*/ 238950 w 278952"/>
                        <a:gd name="connsiteY1" fmla="*/ 196909 h 292008"/>
                        <a:gd name="connsiteX2" fmla="*/ 20872 w 278952"/>
                        <a:gd name="connsiteY2" fmla="*/ 276193 h 292008"/>
                        <a:gd name="connsiteX3" fmla="*/ 67747 w 278952"/>
                        <a:gd name="connsiteY3" fmla="*/ 70753 h 292008"/>
                        <a:gd name="connsiteX4" fmla="*/ 251565 w 278952"/>
                        <a:gd name="connsiteY4" fmla="*/ 29316 h 292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8952" h="292008">
                          <a:moveTo>
                            <a:pt x="251565" y="29316"/>
                          </a:moveTo>
                          <a:cubicBezTo>
                            <a:pt x="271478" y="45436"/>
                            <a:pt x="307432" y="106811"/>
                            <a:pt x="238950" y="196909"/>
                          </a:cubicBezTo>
                          <a:cubicBezTo>
                            <a:pt x="170453" y="287016"/>
                            <a:pt x="69524" y="312242"/>
                            <a:pt x="20872" y="276193"/>
                          </a:cubicBezTo>
                          <a:cubicBezTo>
                            <a:pt x="-27788" y="240150"/>
                            <a:pt x="17292" y="128417"/>
                            <a:pt x="67747" y="70753"/>
                          </a:cubicBezTo>
                          <a:cubicBezTo>
                            <a:pt x="118204" y="13084"/>
                            <a:pt x="175882" y="-31967"/>
                            <a:pt x="251565" y="29316"/>
                          </a:cubicBezTo>
                          <a:close/>
                        </a:path>
                      </a:pathLst>
                    </a:custGeom>
                    <a:solidFill>
                      <a:srgbClr val="FECD9F"/>
                    </a:solidFill>
                    <a:ln w="18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46E842DC-EE20-AF8C-4457-1FDC9C0A583E}"/>
                      </a:ext>
                    </a:extLst>
                  </p:cNvPr>
                  <p:cNvSpPr/>
                  <p:nvPr/>
                </p:nvSpPr>
                <p:spPr>
                  <a:xfrm>
                    <a:off x="2940943" y="2082912"/>
                    <a:ext cx="352160" cy="286798"/>
                  </a:xfrm>
                  <a:custGeom>
                    <a:avLst/>
                    <a:gdLst>
                      <a:gd name="connsiteX0" fmla="*/ 346049 w 352160"/>
                      <a:gd name="connsiteY0" fmla="*/ 0 h 286798"/>
                      <a:gd name="connsiteX1" fmla="*/ 301665 w 352160"/>
                      <a:gd name="connsiteY1" fmla="*/ 166730 h 286798"/>
                      <a:gd name="connsiteX2" fmla="*/ 26335 w 352160"/>
                      <a:gd name="connsiteY2" fmla="*/ 266830 h 286798"/>
                      <a:gd name="connsiteX3" fmla="*/ 24470 w 352160"/>
                      <a:gd name="connsiteY3" fmla="*/ 105283 h 286798"/>
                      <a:gd name="connsiteX4" fmla="*/ 346049 w 352160"/>
                      <a:gd name="connsiteY4" fmla="*/ 0 h 286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2160" h="286798">
                        <a:moveTo>
                          <a:pt x="346049" y="0"/>
                        </a:moveTo>
                        <a:cubicBezTo>
                          <a:pt x="358264" y="37654"/>
                          <a:pt x="356215" y="94964"/>
                          <a:pt x="301665" y="166730"/>
                        </a:cubicBezTo>
                        <a:cubicBezTo>
                          <a:pt x="215190" y="280495"/>
                          <a:pt x="87763" y="312345"/>
                          <a:pt x="26335" y="266830"/>
                        </a:cubicBezTo>
                        <a:cubicBezTo>
                          <a:pt x="-12923" y="237747"/>
                          <a:pt x="-3820" y="169655"/>
                          <a:pt x="24470" y="105283"/>
                        </a:cubicBezTo>
                        <a:cubicBezTo>
                          <a:pt x="262915" y="179754"/>
                          <a:pt x="346026" y="44"/>
                          <a:pt x="346049" y="0"/>
                        </a:cubicBezTo>
                        <a:close/>
                      </a:path>
                    </a:pathLst>
                  </a:custGeom>
                  <a:solidFill>
                    <a:srgbClr val="020202">
                      <a:alpha val="10000"/>
                    </a:srgbClr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DCAF66D-C908-AA85-294B-568D613127C1}"/>
                  </a:ext>
                </a:extLst>
              </p:cNvPr>
              <p:cNvSpPr/>
              <p:nvPr/>
            </p:nvSpPr>
            <p:spPr>
              <a:xfrm>
                <a:off x="2408025" y="1843536"/>
                <a:ext cx="165946" cy="194895"/>
              </a:xfrm>
              <a:custGeom>
                <a:avLst/>
                <a:gdLst>
                  <a:gd name="connsiteX0" fmla="*/ 163402 w 165946"/>
                  <a:gd name="connsiteY0" fmla="*/ 80430 h 194895"/>
                  <a:gd name="connsiteX1" fmla="*/ 103276 w 165946"/>
                  <a:gd name="connsiteY1" fmla="*/ 193380 h 194895"/>
                  <a:gd name="connsiteX2" fmla="*/ 2545 w 165946"/>
                  <a:gd name="connsiteY2" fmla="*/ 114467 h 194895"/>
                  <a:gd name="connsiteX3" fmla="*/ 62661 w 165946"/>
                  <a:gd name="connsiteY3" fmla="*/ 1513 h 194895"/>
                  <a:gd name="connsiteX4" fmla="*/ 163402 w 165946"/>
                  <a:gd name="connsiteY4" fmla="*/ 80430 h 19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946" h="194895">
                    <a:moveTo>
                      <a:pt x="163402" y="80430"/>
                    </a:moveTo>
                    <a:cubicBezTo>
                      <a:pt x="174619" y="133413"/>
                      <a:pt x="147699" y="183971"/>
                      <a:pt x="103276" y="193380"/>
                    </a:cubicBezTo>
                    <a:cubicBezTo>
                      <a:pt x="58860" y="202782"/>
                      <a:pt x="13757" y="167448"/>
                      <a:pt x="2545" y="114467"/>
                    </a:cubicBezTo>
                    <a:cubicBezTo>
                      <a:pt x="-8673" y="61484"/>
                      <a:pt x="18248" y="10926"/>
                      <a:pt x="62661" y="1513"/>
                    </a:cubicBezTo>
                    <a:cubicBezTo>
                      <a:pt x="107084" y="-7882"/>
                      <a:pt x="152190" y="27440"/>
                      <a:pt x="163402" y="80430"/>
                    </a:cubicBezTo>
                    <a:close/>
                  </a:path>
                </a:pathLst>
              </a:custGeom>
              <a:solidFill>
                <a:srgbClr val="DB8E7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9BF07CF-A0C9-AAEF-5881-D993E4A7F7EC}"/>
                  </a:ext>
                </a:extLst>
              </p:cNvPr>
              <p:cNvSpPr/>
              <p:nvPr/>
            </p:nvSpPr>
            <p:spPr>
              <a:xfrm>
                <a:off x="3112054" y="1843582"/>
                <a:ext cx="165949" cy="194893"/>
              </a:xfrm>
              <a:custGeom>
                <a:avLst/>
                <a:gdLst>
                  <a:gd name="connsiteX0" fmla="*/ 2546 w 165949"/>
                  <a:gd name="connsiteY0" fmla="*/ 80417 h 194893"/>
                  <a:gd name="connsiteX1" fmla="*/ 62659 w 165949"/>
                  <a:gd name="connsiteY1" fmla="*/ 193376 h 194893"/>
                  <a:gd name="connsiteX2" fmla="*/ 163402 w 165949"/>
                  <a:gd name="connsiteY2" fmla="*/ 114479 h 194893"/>
                  <a:gd name="connsiteX3" fmla="*/ 103298 w 165949"/>
                  <a:gd name="connsiteY3" fmla="*/ 1516 h 194893"/>
                  <a:gd name="connsiteX4" fmla="*/ 2546 w 165949"/>
                  <a:gd name="connsiteY4" fmla="*/ 80417 h 19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949" h="194893">
                    <a:moveTo>
                      <a:pt x="2546" y="80417"/>
                    </a:moveTo>
                    <a:cubicBezTo>
                      <a:pt x="-8675" y="133400"/>
                      <a:pt x="18237" y="183961"/>
                      <a:pt x="62659" y="193376"/>
                    </a:cubicBezTo>
                    <a:cubicBezTo>
                      <a:pt x="107073" y="202787"/>
                      <a:pt x="152182" y="167456"/>
                      <a:pt x="163402" y="114479"/>
                    </a:cubicBezTo>
                    <a:cubicBezTo>
                      <a:pt x="174625" y="61498"/>
                      <a:pt x="147713" y="10931"/>
                      <a:pt x="103298" y="1516"/>
                    </a:cubicBezTo>
                    <a:cubicBezTo>
                      <a:pt x="58875" y="-7888"/>
                      <a:pt x="13768" y="27427"/>
                      <a:pt x="2546" y="80417"/>
                    </a:cubicBezTo>
                    <a:close/>
                  </a:path>
                </a:pathLst>
              </a:custGeom>
              <a:solidFill>
                <a:srgbClr val="DB8E7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1">
              <a:extLst>
                <a:ext uri="{FF2B5EF4-FFF2-40B4-BE49-F238E27FC236}">
                  <a16:creationId xmlns:a16="http://schemas.microsoft.com/office/drawing/2014/main" id="{03B55B76-2D47-51D7-A0F0-5868D9EC4171}"/>
                </a:ext>
              </a:extLst>
            </p:cNvPr>
            <p:cNvGrpSpPr/>
            <p:nvPr/>
          </p:nvGrpSpPr>
          <p:grpSpPr>
            <a:xfrm>
              <a:off x="2527479" y="1247854"/>
              <a:ext cx="633629" cy="547445"/>
              <a:chOff x="2527479" y="1247854"/>
              <a:chExt cx="633629" cy="547445"/>
            </a:xfrm>
          </p:grpSpPr>
          <p:grpSp>
            <p:nvGrpSpPr>
              <p:cNvPr id="14" name="图形 1">
                <a:extLst>
                  <a:ext uri="{FF2B5EF4-FFF2-40B4-BE49-F238E27FC236}">
                    <a16:creationId xmlns:a16="http://schemas.microsoft.com/office/drawing/2014/main" id="{2113D836-AE95-AB75-3C4A-2084744B4EDA}"/>
                  </a:ext>
                </a:extLst>
              </p:cNvPr>
              <p:cNvGrpSpPr/>
              <p:nvPr/>
            </p:nvGrpSpPr>
            <p:grpSpPr>
              <a:xfrm>
                <a:off x="2969300" y="1247877"/>
                <a:ext cx="191808" cy="191806"/>
                <a:chOff x="2969300" y="1247877"/>
                <a:chExt cx="191808" cy="191806"/>
              </a:xfrm>
            </p:grpSpPr>
            <p:grpSp>
              <p:nvGrpSpPr>
                <p:cNvPr id="49" name="图形 1">
                  <a:extLst>
                    <a:ext uri="{FF2B5EF4-FFF2-40B4-BE49-F238E27FC236}">
                      <a16:creationId xmlns:a16="http://schemas.microsoft.com/office/drawing/2014/main" id="{21BCDBCB-3E01-2538-A04F-C8A52B30DBB8}"/>
                    </a:ext>
                  </a:extLst>
                </p:cNvPr>
                <p:cNvGrpSpPr/>
                <p:nvPr/>
              </p:nvGrpSpPr>
              <p:grpSpPr>
                <a:xfrm>
                  <a:off x="2969300" y="1247877"/>
                  <a:ext cx="191808" cy="191806"/>
                  <a:chOff x="2969300" y="1247877"/>
                  <a:chExt cx="191808" cy="191806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9CD6B6DF-76D1-D822-7BC3-D7E38BB1B24E}"/>
                      </a:ext>
                    </a:extLst>
                  </p:cNvPr>
                  <p:cNvSpPr/>
                  <p:nvPr/>
                </p:nvSpPr>
                <p:spPr>
                  <a:xfrm>
                    <a:off x="2969300" y="1247877"/>
                    <a:ext cx="191808" cy="191806"/>
                  </a:xfrm>
                  <a:custGeom>
                    <a:avLst/>
                    <a:gdLst>
                      <a:gd name="connsiteX0" fmla="*/ 191808 w 191808"/>
                      <a:gd name="connsiteY0" fmla="*/ 95912 h 191806"/>
                      <a:gd name="connsiteX1" fmla="*/ 95895 w 191808"/>
                      <a:gd name="connsiteY1" fmla="*/ 191807 h 191806"/>
                      <a:gd name="connsiteX2" fmla="*/ 0 w 191808"/>
                      <a:gd name="connsiteY2" fmla="*/ 95899 h 191806"/>
                      <a:gd name="connsiteX3" fmla="*/ 95908 w 191808"/>
                      <a:gd name="connsiteY3" fmla="*/ 0 h 191806"/>
                      <a:gd name="connsiteX4" fmla="*/ 191808 w 191808"/>
                      <a:gd name="connsiteY4" fmla="*/ 95912 h 191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1808" h="191806">
                        <a:moveTo>
                          <a:pt x="191808" y="95912"/>
                        </a:moveTo>
                        <a:cubicBezTo>
                          <a:pt x="191807" y="148876"/>
                          <a:pt x="148860" y="191810"/>
                          <a:pt x="95895" y="191807"/>
                        </a:cubicBezTo>
                        <a:cubicBezTo>
                          <a:pt x="42927" y="191807"/>
                          <a:pt x="-2" y="148865"/>
                          <a:pt x="0" y="95899"/>
                        </a:cubicBezTo>
                        <a:cubicBezTo>
                          <a:pt x="4" y="42929"/>
                          <a:pt x="42940" y="0"/>
                          <a:pt x="95908" y="0"/>
                        </a:cubicBezTo>
                        <a:cubicBezTo>
                          <a:pt x="148872" y="4"/>
                          <a:pt x="191812" y="42942"/>
                          <a:pt x="191808" y="95912"/>
                        </a:cubicBezTo>
                        <a:close/>
                      </a:path>
                    </a:pathLst>
                  </a:custGeom>
                  <a:solidFill>
                    <a:srgbClr val="B76E55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F2D4B699-DBCB-C5EC-6B5E-B09A0B86A8A1}"/>
                      </a:ext>
                    </a:extLst>
                  </p:cNvPr>
                  <p:cNvSpPr/>
                  <p:nvPr/>
                </p:nvSpPr>
                <p:spPr>
                  <a:xfrm>
                    <a:off x="3011455" y="1290041"/>
                    <a:ext cx="107490" cy="107488"/>
                  </a:xfrm>
                  <a:custGeom>
                    <a:avLst/>
                    <a:gdLst>
                      <a:gd name="connsiteX0" fmla="*/ 107491 w 107490"/>
                      <a:gd name="connsiteY0" fmla="*/ 53744 h 107488"/>
                      <a:gd name="connsiteX1" fmla="*/ 53744 w 107490"/>
                      <a:gd name="connsiteY1" fmla="*/ 107489 h 107488"/>
                      <a:gd name="connsiteX2" fmla="*/ 0 w 107490"/>
                      <a:gd name="connsiteY2" fmla="*/ 53741 h 107488"/>
                      <a:gd name="connsiteX3" fmla="*/ 53750 w 107490"/>
                      <a:gd name="connsiteY3" fmla="*/ 0 h 107488"/>
                      <a:gd name="connsiteX4" fmla="*/ 107491 w 107490"/>
                      <a:gd name="connsiteY4" fmla="*/ 53744 h 107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490" h="107488">
                        <a:moveTo>
                          <a:pt x="107491" y="53744"/>
                        </a:moveTo>
                        <a:cubicBezTo>
                          <a:pt x="107489" y="83432"/>
                          <a:pt x="83434" y="107493"/>
                          <a:pt x="53744" y="107489"/>
                        </a:cubicBezTo>
                        <a:cubicBezTo>
                          <a:pt x="24055" y="107489"/>
                          <a:pt x="-2" y="83428"/>
                          <a:pt x="0" y="53741"/>
                        </a:cubicBezTo>
                        <a:cubicBezTo>
                          <a:pt x="2" y="24062"/>
                          <a:pt x="24060" y="0"/>
                          <a:pt x="53750" y="0"/>
                        </a:cubicBezTo>
                        <a:cubicBezTo>
                          <a:pt x="83441" y="4"/>
                          <a:pt x="107492" y="24064"/>
                          <a:pt x="107491" y="53744"/>
                        </a:cubicBezTo>
                        <a:close/>
                      </a:path>
                    </a:pathLst>
                  </a:custGeom>
                  <a:solidFill>
                    <a:srgbClr val="FECD9F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E955E358-58E0-9C2E-1AB5-04679D5DFD88}"/>
                    </a:ext>
                  </a:extLst>
                </p:cNvPr>
                <p:cNvSpPr/>
                <p:nvPr/>
              </p:nvSpPr>
              <p:spPr>
                <a:xfrm>
                  <a:off x="3105423" y="1256722"/>
                  <a:ext cx="55685" cy="170005"/>
                </a:xfrm>
                <a:custGeom>
                  <a:avLst/>
                  <a:gdLst>
                    <a:gd name="connsiteX0" fmla="*/ 55686 w 55685"/>
                    <a:gd name="connsiteY0" fmla="*/ 87066 h 170005"/>
                    <a:gd name="connsiteX1" fmla="*/ 0 w 55685"/>
                    <a:gd name="connsiteY1" fmla="*/ 0 h 170005"/>
                    <a:gd name="connsiteX2" fmla="*/ 0 w 55685"/>
                    <a:gd name="connsiteY2" fmla="*/ 0 h 170005"/>
                    <a:gd name="connsiteX3" fmla="*/ 5890 w 55685"/>
                    <a:gd name="connsiteY3" fmla="*/ 157553 h 170005"/>
                    <a:gd name="connsiteX4" fmla="*/ 7905 w 55685"/>
                    <a:gd name="connsiteY4" fmla="*/ 170005 h 170005"/>
                    <a:gd name="connsiteX5" fmla="*/ 55686 w 55685"/>
                    <a:gd name="connsiteY5" fmla="*/ 87066 h 17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85" h="170005">
                      <a:moveTo>
                        <a:pt x="55686" y="87066"/>
                      </a:moveTo>
                      <a:cubicBezTo>
                        <a:pt x="55689" y="48464"/>
                        <a:pt x="32876" y="15212"/>
                        <a:pt x="0" y="0"/>
                      </a:cubicBezTo>
                      <a:lnTo>
                        <a:pt x="0" y="0"/>
                      </a:lnTo>
                      <a:cubicBezTo>
                        <a:pt x="74811" y="99433"/>
                        <a:pt x="5890" y="157553"/>
                        <a:pt x="5890" y="157553"/>
                      </a:cubicBezTo>
                      <a:lnTo>
                        <a:pt x="7905" y="170005"/>
                      </a:lnTo>
                      <a:cubicBezTo>
                        <a:pt x="36467" y="153395"/>
                        <a:pt x="55684" y="122485"/>
                        <a:pt x="55686" y="87066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1">
                <a:extLst>
                  <a:ext uri="{FF2B5EF4-FFF2-40B4-BE49-F238E27FC236}">
                    <a16:creationId xmlns:a16="http://schemas.microsoft.com/office/drawing/2014/main" id="{9503935A-EDDF-8827-29A7-51A7743F8DF4}"/>
                  </a:ext>
                </a:extLst>
              </p:cNvPr>
              <p:cNvGrpSpPr/>
              <p:nvPr/>
            </p:nvGrpSpPr>
            <p:grpSpPr>
              <a:xfrm>
                <a:off x="2527479" y="1247854"/>
                <a:ext cx="193116" cy="191806"/>
                <a:chOff x="2527479" y="1247854"/>
                <a:chExt cx="193116" cy="191806"/>
              </a:xfrm>
            </p:grpSpPr>
            <p:grpSp>
              <p:nvGrpSpPr>
                <p:cNvPr id="45" name="图形 1">
                  <a:extLst>
                    <a:ext uri="{FF2B5EF4-FFF2-40B4-BE49-F238E27FC236}">
                      <a16:creationId xmlns:a16="http://schemas.microsoft.com/office/drawing/2014/main" id="{E5FB849F-0781-0AD5-E1B7-FDD464502620}"/>
                    </a:ext>
                  </a:extLst>
                </p:cNvPr>
                <p:cNvGrpSpPr/>
                <p:nvPr/>
              </p:nvGrpSpPr>
              <p:grpSpPr>
                <a:xfrm>
                  <a:off x="2528794" y="1247854"/>
                  <a:ext cx="191801" cy="191806"/>
                  <a:chOff x="2528794" y="1247854"/>
                  <a:chExt cx="191801" cy="191806"/>
                </a:xfrm>
              </p:grpSpPr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4C93A806-7323-5336-2612-BA8A7F8C7AE0}"/>
                      </a:ext>
                    </a:extLst>
                  </p:cNvPr>
                  <p:cNvSpPr/>
                  <p:nvPr/>
                </p:nvSpPr>
                <p:spPr>
                  <a:xfrm>
                    <a:off x="2528794" y="1247854"/>
                    <a:ext cx="191801" cy="191806"/>
                  </a:xfrm>
                  <a:custGeom>
                    <a:avLst/>
                    <a:gdLst>
                      <a:gd name="connsiteX0" fmla="*/ 191801 w 191801"/>
                      <a:gd name="connsiteY0" fmla="*/ 95906 h 191806"/>
                      <a:gd name="connsiteX1" fmla="*/ 95895 w 191801"/>
                      <a:gd name="connsiteY1" fmla="*/ 191807 h 191806"/>
                      <a:gd name="connsiteX2" fmla="*/ 0 w 191801"/>
                      <a:gd name="connsiteY2" fmla="*/ 95895 h 191806"/>
                      <a:gd name="connsiteX3" fmla="*/ 95908 w 191801"/>
                      <a:gd name="connsiteY3" fmla="*/ 0 h 191806"/>
                      <a:gd name="connsiteX4" fmla="*/ 191801 w 191801"/>
                      <a:gd name="connsiteY4" fmla="*/ 95906 h 191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1801" h="191806">
                        <a:moveTo>
                          <a:pt x="191801" y="95906"/>
                        </a:moveTo>
                        <a:cubicBezTo>
                          <a:pt x="191800" y="148872"/>
                          <a:pt x="148858" y="191807"/>
                          <a:pt x="95895" y="191807"/>
                        </a:cubicBezTo>
                        <a:cubicBezTo>
                          <a:pt x="42927" y="191803"/>
                          <a:pt x="-2" y="148860"/>
                          <a:pt x="0" y="95895"/>
                        </a:cubicBezTo>
                        <a:cubicBezTo>
                          <a:pt x="4" y="42925"/>
                          <a:pt x="42940" y="-5"/>
                          <a:pt x="95908" y="0"/>
                        </a:cubicBezTo>
                        <a:cubicBezTo>
                          <a:pt x="148871" y="0"/>
                          <a:pt x="191807" y="42938"/>
                          <a:pt x="191801" y="95906"/>
                        </a:cubicBezTo>
                        <a:close/>
                      </a:path>
                    </a:pathLst>
                  </a:custGeom>
                  <a:solidFill>
                    <a:srgbClr val="B76E55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FD3DF998-CFF3-6803-1070-77ECBA963B37}"/>
                      </a:ext>
                    </a:extLst>
                  </p:cNvPr>
                  <p:cNvSpPr/>
                  <p:nvPr/>
                </p:nvSpPr>
                <p:spPr>
                  <a:xfrm>
                    <a:off x="2570959" y="1290017"/>
                    <a:ext cx="107485" cy="107487"/>
                  </a:xfrm>
                  <a:custGeom>
                    <a:avLst/>
                    <a:gdLst>
                      <a:gd name="connsiteX0" fmla="*/ 107485 w 107485"/>
                      <a:gd name="connsiteY0" fmla="*/ 53739 h 107487"/>
                      <a:gd name="connsiteX1" fmla="*/ 53735 w 107485"/>
                      <a:gd name="connsiteY1" fmla="*/ 107487 h 107487"/>
                      <a:gd name="connsiteX2" fmla="*/ 0 w 107485"/>
                      <a:gd name="connsiteY2" fmla="*/ 53735 h 107487"/>
                      <a:gd name="connsiteX3" fmla="*/ 53743 w 107485"/>
                      <a:gd name="connsiteY3" fmla="*/ 0 h 107487"/>
                      <a:gd name="connsiteX4" fmla="*/ 107485 w 107485"/>
                      <a:gd name="connsiteY4" fmla="*/ 53739 h 107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485" h="107487">
                        <a:moveTo>
                          <a:pt x="107485" y="53739"/>
                        </a:moveTo>
                        <a:cubicBezTo>
                          <a:pt x="107484" y="83427"/>
                          <a:pt x="83421" y="107487"/>
                          <a:pt x="53735" y="107487"/>
                        </a:cubicBezTo>
                        <a:cubicBezTo>
                          <a:pt x="24052" y="107483"/>
                          <a:pt x="-4" y="83423"/>
                          <a:pt x="0" y="53735"/>
                        </a:cubicBezTo>
                        <a:cubicBezTo>
                          <a:pt x="2" y="24055"/>
                          <a:pt x="24059" y="-5"/>
                          <a:pt x="53743" y="0"/>
                        </a:cubicBezTo>
                        <a:cubicBezTo>
                          <a:pt x="83427" y="0"/>
                          <a:pt x="107487" y="24061"/>
                          <a:pt x="107485" y="53739"/>
                        </a:cubicBezTo>
                        <a:close/>
                      </a:path>
                    </a:pathLst>
                  </a:custGeom>
                  <a:solidFill>
                    <a:srgbClr val="FECD9F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1BB1BEA-E721-1C1A-5C4C-A7F38784F2E6}"/>
                    </a:ext>
                  </a:extLst>
                </p:cNvPr>
                <p:cNvSpPr/>
                <p:nvPr/>
              </p:nvSpPr>
              <p:spPr>
                <a:xfrm>
                  <a:off x="2527479" y="1256691"/>
                  <a:ext cx="55698" cy="170005"/>
                </a:xfrm>
                <a:custGeom>
                  <a:avLst/>
                  <a:gdLst>
                    <a:gd name="connsiteX0" fmla="*/ 0 w 55698"/>
                    <a:gd name="connsiteY0" fmla="*/ 87057 h 170005"/>
                    <a:gd name="connsiteX1" fmla="*/ 55699 w 55698"/>
                    <a:gd name="connsiteY1" fmla="*/ 0 h 170005"/>
                    <a:gd name="connsiteX2" fmla="*/ 55699 w 55698"/>
                    <a:gd name="connsiteY2" fmla="*/ 0 h 170005"/>
                    <a:gd name="connsiteX3" fmla="*/ 49787 w 55698"/>
                    <a:gd name="connsiteY3" fmla="*/ 157553 h 170005"/>
                    <a:gd name="connsiteX4" fmla="*/ 47774 w 55698"/>
                    <a:gd name="connsiteY4" fmla="*/ 170005 h 170005"/>
                    <a:gd name="connsiteX5" fmla="*/ 0 w 55698"/>
                    <a:gd name="connsiteY5" fmla="*/ 87057 h 17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98" h="170005">
                      <a:moveTo>
                        <a:pt x="0" y="87057"/>
                      </a:moveTo>
                      <a:cubicBezTo>
                        <a:pt x="4" y="48455"/>
                        <a:pt x="22826" y="15206"/>
                        <a:pt x="55699" y="0"/>
                      </a:cubicBezTo>
                      <a:lnTo>
                        <a:pt x="55699" y="0"/>
                      </a:lnTo>
                      <a:cubicBezTo>
                        <a:pt x="-19120" y="99426"/>
                        <a:pt x="49787" y="157553"/>
                        <a:pt x="49787" y="157553"/>
                      </a:cubicBezTo>
                      <a:lnTo>
                        <a:pt x="47774" y="170005"/>
                      </a:lnTo>
                      <a:cubicBezTo>
                        <a:pt x="19213" y="153385"/>
                        <a:pt x="-4" y="122476"/>
                        <a:pt x="0" y="87057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1">
                <a:extLst>
                  <a:ext uri="{FF2B5EF4-FFF2-40B4-BE49-F238E27FC236}">
                    <a16:creationId xmlns:a16="http://schemas.microsoft.com/office/drawing/2014/main" id="{D97FFB1A-A46A-5ADB-EA94-AE17413C914C}"/>
                  </a:ext>
                </a:extLst>
              </p:cNvPr>
              <p:cNvGrpSpPr/>
              <p:nvPr/>
            </p:nvGrpSpPr>
            <p:grpSpPr>
              <a:xfrm>
                <a:off x="2555313" y="1256706"/>
                <a:ext cx="580208" cy="538593"/>
                <a:chOff x="2555313" y="1256706"/>
                <a:chExt cx="580208" cy="538593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7CD3790-7032-433F-B962-4B0A3E1D4C33}"/>
                    </a:ext>
                  </a:extLst>
                </p:cNvPr>
                <p:cNvSpPr/>
                <p:nvPr/>
              </p:nvSpPr>
              <p:spPr>
                <a:xfrm>
                  <a:off x="2555313" y="1256706"/>
                  <a:ext cx="580207" cy="525518"/>
                </a:xfrm>
                <a:custGeom>
                  <a:avLst/>
                  <a:gdLst>
                    <a:gd name="connsiteX0" fmla="*/ 580207 w 580207"/>
                    <a:gd name="connsiteY0" fmla="*/ 262776 h 525518"/>
                    <a:gd name="connsiteX1" fmla="*/ 290091 w 580207"/>
                    <a:gd name="connsiteY1" fmla="*/ 525518 h 525518"/>
                    <a:gd name="connsiteX2" fmla="*/ 0 w 580207"/>
                    <a:gd name="connsiteY2" fmla="*/ 262739 h 525518"/>
                    <a:gd name="connsiteX3" fmla="*/ 290124 w 580207"/>
                    <a:gd name="connsiteY3" fmla="*/ 0 h 525518"/>
                    <a:gd name="connsiteX4" fmla="*/ 580207 w 580207"/>
                    <a:gd name="connsiteY4" fmla="*/ 262776 h 52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207" h="525518">
                      <a:moveTo>
                        <a:pt x="580207" y="262776"/>
                      </a:moveTo>
                      <a:cubicBezTo>
                        <a:pt x="580198" y="407889"/>
                        <a:pt x="450310" y="525527"/>
                        <a:pt x="290091" y="525518"/>
                      </a:cubicBezTo>
                      <a:cubicBezTo>
                        <a:pt x="129866" y="525506"/>
                        <a:pt x="-11" y="407853"/>
                        <a:pt x="0" y="262739"/>
                      </a:cubicBezTo>
                      <a:cubicBezTo>
                        <a:pt x="9" y="117625"/>
                        <a:pt x="129900" y="-13"/>
                        <a:pt x="290124" y="0"/>
                      </a:cubicBezTo>
                      <a:cubicBezTo>
                        <a:pt x="450343" y="9"/>
                        <a:pt x="580216" y="117662"/>
                        <a:pt x="580207" y="262776"/>
                      </a:cubicBezTo>
                      <a:close/>
                    </a:path>
                  </a:pathLst>
                </a:custGeom>
                <a:solidFill>
                  <a:srgbClr val="C67E61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1EE959F5-8FE5-7EB1-D8DC-77DD89AFE26B}"/>
                    </a:ext>
                  </a:extLst>
                </p:cNvPr>
                <p:cNvSpPr/>
                <p:nvPr/>
              </p:nvSpPr>
              <p:spPr>
                <a:xfrm>
                  <a:off x="2664467" y="1541599"/>
                  <a:ext cx="369879" cy="240625"/>
                </a:xfrm>
                <a:custGeom>
                  <a:avLst/>
                  <a:gdLst>
                    <a:gd name="connsiteX0" fmla="*/ 187235 w 369879"/>
                    <a:gd name="connsiteY0" fmla="*/ 0 h 240625"/>
                    <a:gd name="connsiteX1" fmla="*/ 1826 w 369879"/>
                    <a:gd name="connsiteY1" fmla="*/ 96593 h 240625"/>
                    <a:gd name="connsiteX2" fmla="*/ 55918 w 369879"/>
                    <a:gd name="connsiteY2" fmla="*/ 215013 h 240625"/>
                    <a:gd name="connsiteX3" fmla="*/ 180936 w 369879"/>
                    <a:gd name="connsiteY3" fmla="*/ 240625 h 240625"/>
                    <a:gd name="connsiteX4" fmla="*/ 330698 w 369879"/>
                    <a:gd name="connsiteY4" fmla="*/ 202955 h 240625"/>
                    <a:gd name="connsiteX5" fmla="*/ 369464 w 369879"/>
                    <a:gd name="connsiteY5" fmla="*/ 104894 h 240625"/>
                    <a:gd name="connsiteX6" fmla="*/ 187235 w 369879"/>
                    <a:gd name="connsiteY6" fmla="*/ 0 h 240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879" h="240625">
                      <a:moveTo>
                        <a:pt x="187235" y="0"/>
                      </a:moveTo>
                      <a:cubicBezTo>
                        <a:pt x="136130" y="-4"/>
                        <a:pt x="15517" y="9689"/>
                        <a:pt x="1826" y="96593"/>
                      </a:cubicBezTo>
                      <a:cubicBezTo>
                        <a:pt x="-11576" y="181670"/>
                        <a:pt x="53096" y="213424"/>
                        <a:pt x="55918" y="215013"/>
                      </a:cubicBezTo>
                      <a:cubicBezTo>
                        <a:pt x="93776" y="231421"/>
                        <a:pt x="136168" y="240622"/>
                        <a:pt x="180936" y="240625"/>
                      </a:cubicBezTo>
                      <a:cubicBezTo>
                        <a:pt x="241898" y="240629"/>
                        <a:pt x="284005" y="232054"/>
                        <a:pt x="330698" y="202955"/>
                      </a:cubicBezTo>
                      <a:cubicBezTo>
                        <a:pt x="349889" y="183820"/>
                        <a:pt x="373294" y="148275"/>
                        <a:pt x="369464" y="104894"/>
                      </a:cubicBezTo>
                      <a:cubicBezTo>
                        <a:pt x="361764" y="17650"/>
                        <a:pt x="248572" y="4"/>
                        <a:pt x="187235" y="0"/>
                      </a:cubicBezTo>
                      <a:close/>
                    </a:path>
                  </a:pathLst>
                </a:custGeom>
                <a:solidFill>
                  <a:srgbClr val="B77158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1">
                  <a:extLst>
                    <a:ext uri="{FF2B5EF4-FFF2-40B4-BE49-F238E27FC236}">
                      <a16:creationId xmlns:a16="http://schemas.microsoft.com/office/drawing/2014/main" id="{4F6D96F9-73B3-03D0-3568-EDB1215998C8}"/>
                    </a:ext>
                  </a:extLst>
                </p:cNvPr>
                <p:cNvGrpSpPr/>
                <p:nvPr/>
              </p:nvGrpSpPr>
              <p:grpSpPr>
                <a:xfrm>
                  <a:off x="2673139" y="1518433"/>
                  <a:ext cx="350621" cy="276865"/>
                  <a:chOff x="2673139" y="1518433"/>
                  <a:chExt cx="350621" cy="276865"/>
                </a:xfrm>
              </p:grpSpPr>
              <p:grpSp>
                <p:nvGrpSpPr>
                  <p:cNvPr id="21" name="图形 1">
                    <a:extLst>
                      <a:ext uri="{FF2B5EF4-FFF2-40B4-BE49-F238E27FC236}">
                        <a16:creationId xmlns:a16="http://schemas.microsoft.com/office/drawing/2014/main" id="{E892BED3-ACBC-7828-AFF8-828C24DD9857}"/>
                      </a:ext>
                    </a:extLst>
                  </p:cNvPr>
                  <p:cNvGrpSpPr/>
                  <p:nvPr/>
                </p:nvGrpSpPr>
                <p:grpSpPr>
                  <a:xfrm>
                    <a:off x="2728700" y="1518433"/>
                    <a:ext cx="239514" cy="50798"/>
                    <a:chOff x="2728700" y="1518433"/>
                    <a:chExt cx="239514" cy="50798"/>
                  </a:xfrm>
                </p:grpSpPr>
                <p:grpSp>
                  <p:nvGrpSpPr>
                    <p:cNvPr id="37" name="图形 1">
                      <a:extLst>
                        <a:ext uri="{FF2B5EF4-FFF2-40B4-BE49-F238E27FC236}">
                          <a16:creationId xmlns:a16="http://schemas.microsoft.com/office/drawing/2014/main" id="{6C8432E8-0822-3578-3AB4-A35CB84F7A8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17424" y="1518441"/>
                      <a:ext cx="50791" cy="50791"/>
                      <a:chOff x="2917424" y="1518441"/>
                      <a:chExt cx="50791" cy="50791"/>
                    </a:xfrm>
                  </p:grpSpPr>
                  <p:sp>
                    <p:nvSpPr>
                      <p:cNvPr id="42" name="任意多边形: 形状 41">
                        <a:extLst>
                          <a:ext uri="{FF2B5EF4-FFF2-40B4-BE49-F238E27FC236}">
                            <a16:creationId xmlns:a16="http://schemas.microsoft.com/office/drawing/2014/main" id="{3448394F-AFC2-AAAB-F5D3-839DAF94BC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17424" y="1518441"/>
                        <a:ext cx="50791" cy="50791"/>
                      </a:xfrm>
                      <a:custGeom>
                        <a:avLst/>
                        <a:gdLst>
                          <a:gd name="connsiteX0" fmla="*/ 50791 w 50791"/>
                          <a:gd name="connsiteY0" fmla="*/ 25399 h 50791"/>
                          <a:gd name="connsiteX1" fmla="*/ 25394 w 50791"/>
                          <a:gd name="connsiteY1" fmla="*/ 50791 h 50791"/>
                          <a:gd name="connsiteX2" fmla="*/ 0 w 50791"/>
                          <a:gd name="connsiteY2" fmla="*/ 25396 h 50791"/>
                          <a:gd name="connsiteX3" fmla="*/ 25397 w 50791"/>
                          <a:gd name="connsiteY3" fmla="*/ 0 h 50791"/>
                          <a:gd name="connsiteX4" fmla="*/ 50791 w 50791"/>
                          <a:gd name="connsiteY4" fmla="*/ 25399 h 507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0791" h="50791">
                            <a:moveTo>
                              <a:pt x="50791" y="25399"/>
                            </a:moveTo>
                            <a:cubicBezTo>
                              <a:pt x="50791" y="39424"/>
                              <a:pt x="39417" y="50795"/>
                              <a:pt x="25394" y="50791"/>
                            </a:cubicBezTo>
                            <a:cubicBezTo>
                              <a:pt x="11367" y="50791"/>
                              <a:pt x="0" y="39420"/>
                              <a:pt x="0" y="25396"/>
                            </a:cubicBezTo>
                            <a:cubicBezTo>
                              <a:pt x="2" y="11367"/>
                              <a:pt x="11371" y="0"/>
                              <a:pt x="25397" y="0"/>
                            </a:cubicBezTo>
                            <a:cubicBezTo>
                              <a:pt x="39420" y="4"/>
                              <a:pt x="50793" y="11371"/>
                              <a:pt x="50791" y="25399"/>
                            </a:cubicBezTo>
                            <a:close/>
                          </a:path>
                        </a:pathLst>
                      </a:custGeom>
                      <a:solidFill>
                        <a:srgbClr val="490B00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" name="任意多边形: 形状 42">
                        <a:extLst>
                          <a:ext uri="{FF2B5EF4-FFF2-40B4-BE49-F238E27FC236}">
                            <a16:creationId xmlns:a16="http://schemas.microsoft.com/office/drawing/2014/main" id="{05B9B0B7-919E-6D29-E44E-532EA4805A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3970" y="1522115"/>
                        <a:ext cx="38972" cy="38972"/>
                      </a:xfrm>
                      <a:custGeom>
                        <a:avLst/>
                        <a:gdLst>
                          <a:gd name="connsiteX0" fmla="*/ 38973 w 38972"/>
                          <a:gd name="connsiteY0" fmla="*/ 19491 h 38972"/>
                          <a:gd name="connsiteX1" fmla="*/ 19484 w 38972"/>
                          <a:gd name="connsiteY1" fmla="*/ 38973 h 38972"/>
                          <a:gd name="connsiteX2" fmla="*/ 0 w 38972"/>
                          <a:gd name="connsiteY2" fmla="*/ 19487 h 38972"/>
                          <a:gd name="connsiteX3" fmla="*/ 19487 w 38972"/>
                          <a:gd name="connsiteY3" fmla="*/ 0 h 38972"/>
                          <a:gd name="connsiteX4" fmla="*/ 38973 w 38972"/>
                          <a:gd name="connsiteY4" fmla="*/ 19491 h 389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8972" h="38972">
                            <a:moveTo>
                              <a:pt x="38973" y="19491"/>
                            </a:moveTo>
                            <a:cubicBezTo>
                              <a:pt x="38973" y="30248"/>
                              <a:pt x="30250" y="38973"/>
                              <a:pt x="19484" y="38973"/>
                            </a:cubicBezTo>
                            <a:cubicBezTo>
                              <a:pt x="8726" y="38969"/>
                              <a:pt x="0" y="30245"/>
                              <a:pt x="0" y="19487"/>
                            </a:cubicBezTo>
                            <a:cubicBezTo>
                              <a:pt x="2" y="8721"/>
                              <a:pt x="8728" y="-4"/>
                              <a:pt x="19487" y="0"/>
                            </a:cubicBezTo>
                            <a:cubicBezTo>
                              <a:pt x="30252" y="0"/>
                              <a:pt x="38975" y="8725"/>
                              <a:pt x="38973" y="19491"/>
                            </a:cubicBezTo>
                            <a:close/>
                          </a:path>
                        </a:pathLst>
                      </a:custGeom>
                      <a:solidFill>
                        <a:srgbClr val="601208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4" name="任意多边形: 形状 43">
                        <a:extLst>
                          <a:ext uri="{FF2B5EF4-FFF2-40B4-BE49-F238E27FC236}">
                            <a16:creationId xmlns:a16="http://schemas.microsoft.com/office/drawing/2014/main" id="{B59A4FD4-448C-5182-6334-FF5E55E69DF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32532" y="1525569"/>
                        <a:ext cx="26323" cy="26323"/>
                      </a:xfrm>
                      <a:custGeom>
                        <a:avLst/>
                        <a:gdLst>
                          <a:gd name="connsiteX0" fmla="*/ 26323 w 26323"/>
                          <a:gd name="connsiteY0" fmla="*/ 13161 h 26323"/>
                          <a:gd name="connsiteX1" fmla="*/ 13163 w 26323"/>
                          <a:gd name="connsiteY1" fmla="*/ 26323 h 26323"/>
                          <a:gd name="connsiteX2" fmla="*/ 0 w 26323"/>
                          <a:gd name="connsiteY2" fmla="*/ 13157 h 26323"/>
                          <a:gd name="connsiteX3" fmla="*/ 13164 w 26323"/>
                          <a:gd name="connsiteY3" fmla="*/ 0 h 26323"/>
                          <a:gd name="connsiteX4" fmla="*/ 26323 w 26323"/>
                          <a:gd name="connsiteY4" fmla="*/ 13161 h 263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23" h="26323">
                            <a:moveTo>
                              <a:pt x="26323" y="13161"/>
                            </a:moveTo>
                            <a:cubicBezTo>
                              <a:pt x="26323" y="20426"/>
                              <a:pt x="20433" y="26323"/>
                              <a:pt x="13163" y="26323"/>
                            </a:cubicBezTo>
                            <a:cubicBezTo>
                              <a:pt x="5894" y="26320"/>
                              <a:pt x="0" y="20422"/>
                              <a:pt x="0" y="13157"/>
                            </a:cubicBezTo>
                            <a:cubicBezTo>
                              <a:pt x="2" y="5888"/>
                              <a:pt x="5896" y="-5"/>
                              <a:pt x="13164" y="0"/>
                            </a:cubicBezTo>
                            <a:cubicBezTo>
                              <a:pt x="20433" y="0"/>
                              <a:pt x="26325" y="5894"/>
                              <a:pt x="26323" y="13161"/>
                            </a:cubicBezTo>
                            <a:close/>
                          </a:path>
                        </a:pathLst>
                      </a:custGeom>
                      <a:solidFill>
                        <a:srgbClr val="6D1913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8" name="图形 1">
                      <a:extLst>
                        <a:ext uri="{FF2B5EF4-FFF2-40B4-BE49-F238E27FC236}">
                          <a16:creationId xmlns:a16="http://schemas.microsoft.com/office/drawing/2014/main" id="{F4684240-9F44-716A-36F0-7A58BB4EF58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28700" y="1518433"/>
                      <a:ext cx="50791" cy="50791"/>
                      <a:chOff x="2728700" y="1518433"/>
                      <a:chExt cx="50791" cy="50791"/>
                    </a:xfrm>
                  </p:grpSpPr>
                  <p:sp>
                    <p:nvSpPr>
                      <p:cNvPr id="39" name="任意多边形: 形状 38">
                        <a:extLst>
                          <a:ext uri="{FF2B5EF4-FFF2-40B4-BE49-F238E27FC236}">
                            <a16:creationId xmlns:a16="http://schemas.microsoft.com/office/drawing/2014/main" id="{F5745B87-104A-F0F4-EE41-F3A01987C9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28700" y="1518433"/>
                        <a:ext cx="50791" cy="50791"/>
                      </a:xfrm>
                      <a:custGeom>
                        <a:avLst/>
                        <a:gdLst>
                          <a:gd name="connsiteX0" fmla="*/ 0 w 50791"/>
                          <a:gd name="connsiteY0" fmla="*/ 25392 h 50791"/>
                          <a:gd name="connsiteX1" fmla="*/ 25394 w 50791"/>
                          <a:gd name="connsiteY1" fmla="*/ 50791 h 50791"/>
                          <a:gd name="connsiteX2" fmla="*/ 50791 w 50791"/>
                          <a:gd name="connsiteY2" fmla="*/ 25396 h 50791"/>
                          <a:gd name="connsiteX3" fmla="*/ 25397 w 50791"/>
                          <a:gd name="connsiteY3" fmla="*/ 0 h 50791"/>
                          <a:gd name="connsiteX4" fmla="*/ 0 w 50791"/>
                          <a:gd name="connsiteY4" fmla="*/ 25392 h 507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0791" h="50791">
                            <a:moveTo>
                              <a:pt x="0" y="25392"/>
                            </a:moveTo>
                            <a:cubicBezTo>
                              <a:pt x="0" y="39417"/>
                              <a:pt x="11367" y="50788"/>
                              <a:pt x="25394" y="50791"/>
                            </a:cubicBezTo>
                            <a:cubicBezTo>
                              <a:pt x="39417" y="50791"/>
                              <a:pt x="50791" y="39420"/>
                              <a:pt x="50791" y="25396"/>
                            </a:cubicBezTo>
                            <a:cubicBezTo>
                              <a:pt x="50793" y="11367"/>
                              <a:pt x="39420" y="0"/>
                              <a:pt x="25397" y="0"/>
                            </a:cubicBezTo>
                            <a:cubicBezTo>
                              <a:pt x="11371" y="-4"/>
                              <a:pt x="2" y="11362"/>
                              <a:pt x="0" y="25392"/>
                            </a:cubicBezTo>
                            <a:close/>
                          </a:path>
                        </a:pathLst>
                      </a:custGeom>
                      <a:solidFill>
                        <a:srgbClr val="490B00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0" name="任意多边形: 形状 39">
                        <a:extLst>
                          <a:ext uri="{FF2B5EF4-FFF2-40B4-BE49-F238E27FC236}">
                            <a16:creationId xmlns:a16="http://schemas.microsoft.com/office/drawing/2014/main" id="{C0F008BB-6462-03EB-3EE8-04CE114678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3966" y="1522104"/>
                        <a:ext cx="38974" cy="38972"/>
                      </a:xfrm>
                      <a:custGeom>
                        <a:avLst/>
                        <a:gdLst>
                          <a:gd name="connsiteX0" fmla="*/ 0 w 38974"/>
                          <a:gd name="connsiteY0" fmla="*/ 19486 h 38972"/>
                          <a:gd name="connsiteX1" fmla="*/ 19485 w 38974"/>
                          <a:gd name="connsiteY1" fmla="*/ 38973 h 38972"/>
                          <a:gd name="connsiteX2" fmla="*/ 38975 w 38974"/>
                          <a:gd name="connsiteY2" fmla="*/ 19491 h 38972"/>
                          <a:gd name="connsiteX3" fmla="*/ 19487 w 38974"/>
                          <a:gd name="connsiteY3" fmla="*/ 0 h 38972"/>
                          <a:gd name="connsiteX4" fmla="*/ 0 w 38974"/>
                          <a:gd name="connsiteY4" fmla="*/ 19486 h 389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8974" h="38972">
                            <a:moveTo>
                              <a:pt x="0" y="19486"/>
                            </a:moveTo>
                            <a:cubicBezTo>
                              <a:pt x="0" y="30243"/>
                              <a:pt x="8726" y="38967"/>
                              <a:pt x="19485" y="38973"/>
                            </a:cubicBezTo>
                            <a:cubicBezTo>
                              <a:pt x="30252" y="38973"/>
                              <a:pt x="38975" y="30248"/>
                              <a:pt x="38975" y="19491"/>
                            </a:cubicBezTo>
                            <a:cubicBezTo>
                              <a:pt x="38976" y="8725"/>
                              <a:pt x="30254" y="0"/>
                              <a:pt x="19487" y="0"/>
                            </a:cubicBezTo>
                            <a:cubicBezTo>
                              <a:pt x="8728" y="-5"/>
                              <a:pt x="2" y="8721"/>
                              <a:pt x="0" y="19486"/>
                            </a:cubicBezTo>
                            <a:close/>
                          </a:path>
                        </a:pathLst>
                      </a:custGeom>
                      <a:solidFill>
                        <a:srgbClr val="601208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" name="任意多边形: 形状 40">
                        <a:extLst>
                          <a:ext uri="{FF2B5EF4-FFF2-40B4-BE49-F238E27FC236}">
                            <a16:creationId xmlns:a16="http://schemas.microsoft.com/office/drawing/2014/main" id="{75EA55CB-81AB-3E38-0020-A16B2A3C45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8053" y="1525552"/>
                        <a:ext cx="26327" cy="26323"/>
                      </a:xfrm>
                      <a:custGeom>
                        <a:avLst/>
                        <a:gdLst>
                          <a:gd name="connsiteX0" fmla="*/ 0 w 26327"/>
                          <a:gd name="connsiteY0" fmla="*/ 13161 h 26323"/>
                          <a:gd name="connsiteX1" fmla="*/ 13163 w 26327"/>
                          <a:gd name="connsiteY1" fmla="*/ 26323 h 26323"/>
                          <a:gd name="connsiteX2" fmla="*/ 26327 w 26327"/>
                          <a:gd name="connsiteY2" fmla="*/ 13166 h 26323"/>
                          <a:gd name="connsiteX3" fmla="*/ 13164 w 26327"/>
                          <a:gd name="connsiteY3" fmla="*/ 0 h 26323"/>
                          <a:gd name="connsiteX4" fmla="*/ 0 w 26327"/>
                          <a:gd name="connsiteY4" fmla="*/ 13161 h 263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27" h="26323">
                            <a:moveTo>
                              <a:pt x="0" y="13161"/>
                            </a:moveTo>
                            <a:cubicBezTo>
                              <a:pt x="0" y="20426"/>
                              <a:pt x="5897" y="26323"/>
                              <a:pt x="13163" y="26323"/>
                            </a:cubicBezTo>
                            <a:cubicBezTo>
                              <a:pt x="20430" y="26327"/>
                              <a:pt x="26327" y="20430"/>
                              <a:pt x="26327" y="13166"/>
                            </a:cubicBezTo>
                            <a:cubicBezTo>
                              <a:pt x="26329" y="5897"/>
                              <a:pt x="20432" y="6"/>
                              <a:pt x="13164" y="0"/>
                            </a:cubicBezTo>
                            <a:cubicBezTo>
                              <a:pt x="5899" y="0"/>
                              <a:pt x="2" y="5894"/>
                              <a:pt x="0" y="13161"/>
                            </a:cubicBezTo>
                            <a:close/>
                          </a:path>
                        </a:pathLst>
                      </a:custGeom>
                      <a:solidFill>
                        <a:srgbClr val="6D1913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4" name="图形 1">
                    <a:extLst>
                      <a:ext uri="{FF2B5EF4-FFF2-40B4-BE49-F238E27FC236}">
                        <a16:creationId xmlns:a16="http://schemas.microsoft.com/office/drawing/2014/main" id="{7B0409C3-0D1C-4861-6F69-31C389824007}"/>
                      </a:ext>
                    </a:extLst>
                  </p:cNvPr>
                  <p:cNvGrpSpPr/>
                  <p:nvPr/>
                </p:nvGrpSpPr>
                <p:grpSpPr>
                  <a:xfrm>
                    <a:off x="2673139" y="1553749"/>
                    <a:ext cx="350621" cy="241550"/>
                    <a:chOff x="2673139" y="1553749"/>
                    <a:chExt cx="350621" cy="241550"/>
                  </a:xfrm>
                </p:grpSpPr>
                <p:grpSp>
                  <p:nvGrpSpPr>
                    <p:cNvPr id="25" name="图形 1">
                      <a:extLst>
                        <a:ext uri="{FF2B5EF4-FFF2-40B4-BE49-F238E27FC236}">
                          <a16:creationId xmlns:a16="http://schemas.microsoft.com/office/drawing/2014/main" id="{7151C7EF-2C62-880B-0890-3559584816D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673139" y="1553749"/>
                      <a:ext cx="350621" cy="241550"/>
                      <a:chOff x="2673139" y="1553749"/>
                      <a:chExt cx="350621" cy="241550"/>
                    </a:xfrm>
                  </p:grpSpPr>
                  <p:sp>
                    <p:nvSpPr>
                      <p:cNvPr id="35" name="任意多边形: 形状 34">
                        <a:extLst>
                          <a:ext uri="{FF2B5EF4-FFF2-40B4-BE49-F238E27FC236}">
                            <a16:creationId xmlns:a16="http://schemas.microsoft.com/office/drawing/2014/main" id="{C364448D-0BB7-E505-5CB1-D8D047EAF2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673139" y="1553749"/>
                        <a:ext cx="350621" cy="241550"/>
                      </a:xfrm>
                      <a:custGeom>
                        <a:avLst/>
                        <a:gdLst>
                          <a:gd name="connsiteX0" fmla="*/ 336280 w 350621"/>
                          <a:gd name="connsiteY0" fmla="*/ 59639 h 241550"/>
                          <a:gd name="connsiteX1" fmla="*/ 180419 w 350621"/>
                          <a:gd name="connsiteY1" fmla="*/ 50 h 241550"/>
                          <a:gd name="connsiteX2" fmla="*/ 170214 w 350621"/>
                          <a:gd name="connsiteY2" fmla="*/ 50 h 241550"/>
                          <a:gd name="connsiteX3" fmla="*/ 14348 w 350621"/>
                          <a:gd name="connsiteY3" fmla="*/ 59623 h 241550"/>
                          <a:gd name="connsiteX4" fmla="*/ 129089 w 350621"/>
                          <a:gd name="connsiteY4" fmla="*/ 232985 h 241550"/>
                          <a:gd name="connsiteX5" fmla="*/ 171847 w 350621"/>
                          <a:gd name="connsiteY5" fmla="*/ 241446 h 241550"/>
                          <a:gd name="connsiteX6" fmla="*/ 171837 w 350621"/>
                          <a:gd name="connsiteY6" fmla="*/ 241550 h 241550"/>
                          <a:gd name="connsiteX7" fmla="*/ 175304 w 350621"/>
                          <a:gd name="connsiteY7" fmla="*/ 241503 h 241550"/>
                          <a:gd name="connsiteX8" fmla="*/ 178763 w 350621"/>
                          <a:gd name="connsiteY8" fmla="*/ 241550 h 241550"/>
                          <a:gd name="connsiteX9" fmla="*/ 178754 w 350621"/>
                          <a:gd name="connsiteY9" fmla="*/ 241446 h 241550"/>
                          <a:gd name="connsiteX10" fmla="*/ 221514 w 350621"/>
                          <a:gd name="connsiteY10" fmla="*/ 232992 h 241550"/>
                          <a:gd name="connsiteX11" fmla="*/ 336280 w 350621"/>
                          <a:gd name="connsiteY11" fmla="*/ 59639 h 2415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350621" h="241550">
                            <a:moveTo>
                              <a:pt x="336280" y="59639"/>
                            </a:moveTo>
                            <a:cubicBezTo>
                              <a:pt x="288898" y="-3939"/>
                              <a:pt x="180419" y="50"/>
                              <a:pt x="180419" y="50"/>
                            </a:cubicBezTo>
                            <a:lnTo>
                              <a:pt x="170214" y="50"/>
                            </a:lnTo>
                            <a:cubicBezTo>
                              <a:pt x="170214" y="50"/>
                              <a:pt x="61735" y="-3955"/>
                              <a:pt x="14348" y="59623"/>
                            </a:cubicBezTo>
                            <a:cubicBezTo>
                              <a:pt x="-22747" y="109378"/>
                              <a:pt x="10907" y="224414"/>
                              <a:pt x="129089" y="232985"/>
                            </a:cubicBezTo>
                            <a:cubicBezTo>
                              <a:pt x="129089" y="232985"/>
                              <a:pt x="139600" y="240487"/>
                              <a:pt x="171847" y="241446"/>
                            </a:cubicBezTo>
                            <a:lnTo>
                              <a:pt x="171837" y="241550"/>
                            </a:lnTo>
                            <a:cubicBezTo>
                              <a:pt x="173043" y="241550"/>
                              <a:pt x="174150" y="241523"/>
                              <a:pt x="175304" y="241503"/>
                            </a:cubicBezTo>
                            <a:cubicBezTo>
                              <a:pt x="176453" y="241523"/>
                              <a:pt x="177559" y="241550"/>
                              <a:pt x="178763" y="241550"/>
                            </a:cubicBezTo>
                            <a:lnTo>
                              <a:pt x="178754" y="241446"/>
                            </a:lnTo>
                            <a:cubicBezTo>
                              <a:pt x="211000" y="240495"/>
                              <a:pt x="221514" y="232992"/>
                              <a:pt x="221514" y="232992"/>
                            </a:cubicBezTo>
                            <a:cubicBezTo>
                              <a:pt x="339698" y="224437"/>
                              <a:pt x="373369" y="109402"/>
                              <a:pt x="336280" y="59639"/>
                            </a:cubicBezTo>
                            <a:close/>
                          </a:path>
                        </a:pathLst>
                      </a:custGeom>
                      <a:solidFill>
                        <a:srgbClr val="FECD9F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" name="任意多边形: 形状 35">
                        <a:extLst>
                          <a:ext uri="{FF2B5EF4-FFF2-40B4-BE49-F238E27FC236}">
                            <a16:creationId xmlns:a16="http://schemas.microsoft.com/office/drawing/2014/main" id="{246992A4-2B27-746D-A2F7-E4ED46A6FC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4811" y="1580716"/>
                        <a:ext cx="288948" cy="214583"/>
                      </a:xfrm>
                      <a:custGeom>
                        <a:avLst/>
                        <a:gdLst>
                          <a:gd name="connsiteX0" fmla="*/ 274607 w 288948"/>
                          <a:gd name="connsiteY0" fmla="*/ 32672 h 214583"/>
                          <a:gd name="connsiteX1" fmla="*/ 236686 w 288948"/>
                          <a:gd name="connsiteY1" fmla="*/ 0 h 214583"/>
                          <a:gd name="connsiteX2" fmla="*/ 167616 w 288948"/>
                          <a:gd name="connsiteY2" fmla="*/ 185749 h 214583"/>
                          <a:gd name="connsiteX3" fmla="*/ 0 w 288948"/>
                          <a:gd name="connsiteY3" fmla="*/ 185765 h 214583"/>
                          <a:gd name="connsiteX4" fmla="*/ 67417 w 288948"/>
                          <a:gd name="connsiteY4" fmla="*/ 206018 h 214583"/>
                          <a:gd name="connsiteX5" fmla="*/ 110174 w 288948"/>
                          <a:gd name="connsiteY5" fmla="*/ 214479 h 214583"/>
                          <a:gd name="connsiteX6" fmla="*/ 110165 w 288948"/>
                          <a:gd name="connsiteY6" fmla="*/ 214583 h 214583"/>
                          <a:gd name="connsiteX7" fmla="*/ 113631 w 288948"/>
                          <a:gd name="connsiteY7" fmla="*/ 214536 h 214583"/>
                          <a:gd name="connsiteX8" fmla="*/ 117090 w 288948"/>
                          <a:gd name="connsiteY8" fmla="*/ 214583 h 214583"/>
                          <a:gd name="connsiteX9" fmla="*/ 117081 w 288948"/>
                          <a:gd name="connsiteY9" fmla="*/ 214479 h 214583"/>
                          <a:gd name="connsiteX10" fmla="*/ 159842 w 288948"/>
                          <a:gd name="connsiteY10" fmla="*/ 206025 h 214583"/>
                          <a:gd name="connsiteX11" fmla="*/ 274607 w 288948"/>
                          <a:gd name="connsiteY11" fmla="*/ 32672 h 2145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88948" h="214583">
                            <a:moveTo>
                              <a:pt x="274607" y="32672"/>
                            </a:moveTo>
                            <a:cubicBezTo>
                              <a:pt x="264282" y="18824"/>
                              <a:pt x="251054" y="8180"/>
                              <a:pt x="236686" y="0"/>
                            </a:cubicBezTo>
                            <a:cubicBezTo>
                              <a:pt x="285251" y="74267"/>
                              <a:pt x="242408" y="162125"/>
                              <a:pt x="167616" y="185749"/>
                            </a:cubicBezTo>
                            <a:cubicBezTo>
                              <a:pt x="93870" y="209038"/>
                              <a:pt x="2537" y="186402"/>
                              <a:pt x="0" y="185765"/>
                            </a:cubicBezTo>
                            <a:cubicBezTo>
                              <a:pt x="18258" y="196639"/>
                              <a:pt x="40648" y="204078"/>
                              <a:pt x="67417" y="206018"/>
                            </a:cubicBezTo>
                            <a:cubicBezTo>
                              <a:pt x="67417" y="206018"/>
                              <a:pt x="77928" y="213520"/>
                              <a:pt x="110174" y="214479"/>
                            </a:cubicBezTo>
                            <a:lnTo>
                              <a:pt x="110165" y="214583"/>
                            </a:lnTo>
                            <a:cubicBezTo>
                              <a:pt x="111370" y="214583"/>
                              <a:pt x="112477" y="214556"/>
                              <a:pt x="113631" y="214536"/>
                            </a:cubicBezTo>
                            <a:cubicBezTo>
                              <a:pt x="114780" y="214556"/>
                              <a:pt x="115887" y="214583"/>
                              <a:pt x="117090" y="214583"/>
                            </a:cubicBezTo>
                            <a:lnTo>
                              <a:pt x="117081" y="214479"/>
                            </a:lnTo>
                            <a:cubicBezTo>
                              <a:pt x="149327" y="213528"/>
                              <a:pt x="159842" y="206025"/>
                              <a:pt x="159842" y="206025"/>
                            </a:cubicBezTo>
                            <a:cubicBezTo>
                              <a:pt x="278026" y="197470"/>
                              <a:pt x="311697" y="82435"/>
                              <a:pt x="274607" y="32672"/>
                            </a:cubicBezTo>
                            <a:close/>
                          </a:path>
                        </a:pathLst>
                      </a:custGeom>
                      <a:solidFill>
                        <a:srgbClr val="F2BA8C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6" name="图形 1">
                      <a:extLst>
                        <a:ext uri="{FF2B5EF4-FFF2-40B4-BE49-F238E27FC236}">
                          <a16:creationId xmlns:a16="http://schemas.microsoft.com/office/drawing/2014/main" id="{9D7850EB-2ABD-E888-C5AA-97631E2A045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09677" y="1587837"/>
                      <a:ext cx="277549" cy="145398"/>
                      <a:chOff x="2709677" y="1587837"/>
                      <a:chExt cx="277549" cy="145398"/>
                    </a:xfrm>
                  </p:grpSpPr>
                  <p:grpSp>
                    <p:nvGrpSpPr>
                      <p:cNvPr id="27" name="图形 1">
                        <a:extLst>
                          <a:ext uri="{FF2B5EF4-FFF2-40B4-BE49-F238E27FC236}">
                            <a16:creationId xmlns:a16="http://schemas.microsoft.com/office/drawing/2014/main" id="{4A16FFC8-F0A7-FC2F-E8EC-55C999A5CD2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709677" y="1587837"/>
                        <a:ext cx="277549" cy="145398"/>
                        <a:chOff x="2709677" y="1587837"/>
                        <a:chExt cx="277549" cy="145398"/>
                      </a:xfrm>
                      <a:solidFill>
                        <a:srgbClr val="490B00"/>
                      </a:solidFill>
                    </p:grpSpPr>
                    <p:sp>
                      <p:nvSpPr>
                        <p:cNvPr id="29" name="任意多边形: 形状 28">
                          <a:extLst>
                            <a:ext uri="{FF2B5EF4-FFF2-40B4-BE49-F238E27FC236}">
                              <a16:creationId xmlns:a16="http://schemas.microsoft.com/office/drawing/2014/main" id="{3209F5D9-9965-7293-6F5C-C8447E5A23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94298" y="1587837"/>
                          <a:ext cx="110963" cy="79728"/>
                        </a:xfrm>
                        <a:custGeom>
                          <a:avLst/>
                          <a:gdLst>
                            <a:gd name="connsiteX0" fmla="*/ 55485 w 110963"/>
                            <a:gd name="connsiteY0" fmla="*/ 201 h 79728"/>
                            <a:gd name="connsiteX1" fmla="*/ 2292 w 110963"/>
                            <a:gd name="connsiteY1" fmla="*/ 33963 h 79728"/>
                            <a:gd name="connsiteX2" fmla="*/ 51239 w 110963"/>
                            <a:gd name="connsiteY2" fmla="*/ 79728 h 79728"/>
                            <a:gd name="connsiteX3" fmla="*/ 59717 w 110963"/>
                            <a:gd name="connsiteY3" fmla="*/ 79728 h 79728"/>
                            <a:gd name="connsiteX4" fmla="*/ 108670 w 110963"/>
                            <a:gd name="connsiteY4" fmla="*/ 33971 h 79728"/>
                            <a:gd name="connsiteX5" fmla="*/ 55485 w 110963"/>
                            <a:gd name="connsiteY5" fmla="*/ 201 h 7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10963" h="79728">
                              <a:moveTo>
                                <a:pt x="55485" y="201"/>
                              </a:moveTo>
                              <a:cubicBezTo>
                                <a:pt x="42165" y="-453"/>
                                <a:pt x="-11669" y="-1581"/>
                                <a:pt x="2292" y="33963"/>
                              </a:cubicBezTo>
                              <a:cubicBezTo>
                                <a:pt x="13526" y="62550"/>
                                <a:pt x="38185" y="74978"/>
                                <a:pt x="51239" y="79728"/>
                              </a:cubicBezTo>
                              <a:lnTo>
                                <a:pt x="59717" y="79728"/>
                              </a:lnTo>
                              <a:cubicBezTo>
                                <a:pt x="72777" y="74978"/>
                                <a:pt x="97435" y="62557"/>
                                <a:pt x="108670" y="33971"/>
                              </a:cubicBezTo>
                              <a:cubicBezTo>
                                <a:pt x="122635" y="-1574"/>
                                <a:pt x="68804" y="-453"/>
                                <a:pt x="55485" y="2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90B00"/>
                        </a:solidFill>
                        <a:ln w="18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0" name="任意多边形: 形状 29">
                          <a:extLst>
                            <a:ext uri="{FF2B5EF4-FFF2-40B4-BE49-F238E27FC236}">
                              <a16:creationId xmlns:a16="http://schemas.microsoft.com/office/drawing/2014/main" id="{10182DA7-9764-5A48-D2E5-6153DDE0943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847860" y="1667565"/>
                          <a:ext cx="3833" cy="61838"/>
                        </a:xfrm>
                        <a:custGeom>
                          <a:avLst/>
                          <a:gdLst>
                            <a:gd name="connsiteX0" fmla="*/ 0 w 3833"/>
                            <a:gd name="connsiteY0" fmla="*/ 0 h 61838"/>
                            <a:gd name="connsiteX1" fmla="*/ 3834 w 3833"/>
                            <a:gd name="connsiteY1" fmla="*/ 0 h 61838"/>
                            <a:gd name="connsiteX2" fmla="*/ 3834 w 3833"/>
                            <a:gd name="connsiteY2" fmla="*/ 61839 h 61838"/>
                            <a:gd name="connsiteX3" fmla="*/ 0 w 3833"/>
                            <a:gd name="connsiteY3" fmla="*/ 61839 h 618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833" h="61838">
                              <a:moveTo>
                                <a:pt x="0" y="0"/>
                              </a:moveTo>
                              <a:lnTo>
                                <a:pt x="3834" y="0"/>
                              </a:lnTo>
                              <a:lnTo>
                                <a:pt x="3834" y="61839"/>
                              </a:lnTo>
                              <a:lnTo>
                                <a:pt x="0" y="6183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90B00"/>
                        </a:solidFill>
                        <a:ln w="18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1" name="任意多边形: 形状 30">
                          <a:extLst>
                            <a:ext uri="{FF2B5EF4-FFF2-40B4-BE49-F238E27FC236}">
                              <a16:creationId xmlns:a16="http://schemas.microsoft.com/office/drawing/2014/main" id="{32259CD4-0E47-E098-5CB1-7C723CEDD9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23355" y="1646472"/>
                          <a:ext cx="250959" cy="86763"/>
                        </a:xfrm>
                        <a:custGeom>
                          <a:avLst/>
                          <a:gdLst>
                            <a:gd name="connsiteX0" fmla="*/ 126426 w 250959"/>
                            <a:gd name="connsiteY0" fmla="*/ 86763 h 86763"/>
                            <a:gd name="connsiteX1" fmla="*/ 0 w 250959"/>
                            <a:gd name="connsiteY1" fmla="*/ 1012 h 86763"/>
                            <a:gd name="connsiteX2" fmla="*/ 3698 w 250959"/>
                            <a:gd name="connsiteY2" fmla="*/ 0 h 86763"/>
                            <a:gd name="connsiteX3" fmla="*/ 126426 w 250959"/>
                            <a:gd name="connsiteY3" fmla="*/ 82932 h 86763"/>
                            <a:gd name="connsiteX4" fmla="*/ 224289 w 250959"/>
                            <a:gd name="connsiteY4" fmla="*/ 41579 h 86763"/>
                            <a:gd name="connsiteX5" fmla="*/ 247242 w 250959"/>
                            <a:gd name="connsiteY5" fmla="*/ 57 h 86763"/>
                            <a:gd name="connsiteX6" fmla="*/ 250959 w 250959"/>
                            <a:gd name="connsiteY6" fmla="*/ 988 h 86763"/>
                            <a:gd name="connsiteX7" fmla="*/ 126426 w 250959"/>
                            <a:gd name="connsiteY7" fmla="*/ 86763 h 867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0959" h="86763">
                              <a:moveTo>
                                <a:pt x="126426" y="86763"/>
                              </a:moveTo>
                              <a:cubicBezTo>
                                <a:pt x="24559" y="86754"/>
                                <a:pt x="236" y="1867"/>
                                <a:pt x="0" y="1012"/>
                              </a:cubicBezTo>
                              <a:lnTo>
                                <a:pt x="3698" y="0"/>
                              </a:lnTo>
                              <a:cubicBezTo>
                                <a:pt x="3927" y="831"/>
                                <a:pt x="27553" y="82924"/>
                                <a:pt x="126426" y="82932"/>
                              </a:cubicBezTo>
                              <a:cubicBezTo>
                                <a:pt x="178085" y="82935"/>
                                <a:pt x="208156" y="60440"/>
                                <a:pt x="224289" y="41579"/>
                              </a:cubicBezTo>
                              <a:cubicBezTo>
                                <a:pt x="241814" y="21073"/>
                                <a:pt x="247189" y="267"/>
                                <a:pt x="247242" y="57"/>
                              </a:cubicBezTo>
                              <a:lnTo>
                                <a:pt x="250959" y="988"/>
                              </a:lnTo>
                              <a:cubicBezTo>
                                <a:pt x="250745" y="1843"/>
                                <a:pt x="228330" y="86772"/>
                                <a:pt x="126426" y="867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90B00"/>
                        </a:solidFill>
                        <a:ln w="18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32" name="图形 1">
                          <a:extLst>
                            <a:ext uri="{FF2B5EF4-FFF2-40B4-BE49-F238E27FC236}">
                              <a16:creationId xmlns:a16="http://schemas.microsoft.com/office/drawing/2014/main" id="{AFACF1AD-2B56-475C-DF0B-BC7F2D04D467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709677" y="1638197"/>
                          <a:ext cx="277549" cy="12013"/>
                          <a:chOff x="2709677" y="1638197"/>
                          <a:chExt cx="277549" cy="12013"/>
                        </a:xfrm>
                        <a:solidFill>
                          <a:srgbClr val="490B00"/>
                        </a:solidFill>
                      </p:grpSpPr>
                      <p:sp>
                        <p:nvSpPr>
                          <p:cNvPr id="33" name="任意多边形: 形状 32">
                            <a:extLst>
                              <a:ext uri="{FF2B5EF4-FFF2-40B4-BE49-F238E27FC236}">
                                <a16:creationId xmlns:a16="http://schemas.microsoft.com/office/drawing/2014/main" id="{59C57DF1-A91E-A0F3-99F2-196997B218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709677" y="1638197"/>
                            <a:ext cx="25824" cy="11999"/>
                          </a:xfrm>
                          <a:custGeom>
                            <a:avLst/>
                            <a:gdLst>
                              <a:gd name="connsiteX0" fmla="*/ 9594 w 25824"/>
                              <a:gd name="connsiteY0" fmla="*/ 11999 h 11999"/>
                              <a:gd name="connsiteX1" fmla="*/ 0 w 25824"/>
                              <a:gd name="connsiteY1" fmla="*/ 10040 h 11999"/>
                              <a:gd name="connsiteX2" fmla="*/ 1520 w 25824"/>
                              <a:gd name="connsiteY2" fmla="*/ 6518 h 11999"/>
                              <a:gd name="connsiteX3" fmla="*/ 22336 w 25824"/>
                              <a:gd name="connsiteY3" fmla="*/ 0 h 11999"/>
                              <a:gd name="connsiteX4" fmla="*/ 25825 w 25824"/>
                              <a:gd name="connsiteY4" fmla="*/ 1593 h 11999"/>
                              <a:gd name="connsiteX5" fmla="*/ 9594 w 25824"/>
                              <a:gd name="connsiteY5" fmla="*/ 11999 h 1199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5824" h="11999">
                                <a:moveTo>
                                  <a:pt x="9594" y="11999"/>
                                </a:moveTo>
                                <a:cubicBezTo>
                                  <a:pt x="5892" y="11999"/>
                                  <a:pt x="2418" y="11084"/>
                                  <a:pt x="0" y="10040"/>
                                </a:cubicBezTo>
                                <a:lnTo>
                                  <a:pt x="1520" y="6518"/>
                                </a:lnTo>
                                <a:cubicBezTo>
                                  <a:pt x="2135" y="6781"/>
                                  <a:pt x="16505" y="12783"/>
                                  <a:pt x="22336" y="0"/>
                                </a:cubicBezTo>
                                <a:lnTo>
                                  <a:pt x="25825" y="1593"/>
                                </a:lnTo>
                                <a:cubicBezTo>
                                  <a:pt x="22161" y="9614"/>
                                  <a:pt x="15584" y="11999"/>
                                  <a:pt x="9594" y="1199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490B00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" name="任意多边形: 形状 33">
                            <a:extLst>
                              <a:ext uri="{FF2B5EF4-FFF2-40B4-BE49-F238E27FC236}">
                                <a16:creationId xmlns:a16="http://schemas.microsoft.com/office/drawing/2014/main" id="{F29B1FC3-9261-DA8A-CC4B-F7EFCC43D2B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961399" y="1638212"/>
                            <a:ext cx="25826" cy="11999"/>
                          </a:xfrm>
                          <a:custGeom>
                            <a:avLst/>
                            <a:gdLst>
                              <a:gd name="connsiteX0" fmla="*/ 16233 w 25826"/>
                              <a:gd name="connsiteY0" fmla="*/ 11999 h 11999"/>
                              <a:gd name="connsiteX1" fmla="*/ 25827 w 25826"/>
                              <a:gd name="connsiteY1" fmla="*/ 10040 h 11999"/>
                              <a:gd name="connsiteX2" fmla="*/ 24305 w 25826"/>
                              <a:gd name="connsiteY2" fmla="*/ 6518 h 11999"/>
                              <a:gd name="connsiteX3" fmla="*/ 3488 w 25826"/>
                              <a:gd name="connsiteY3" fmla="*/ 0 h 11999"/>
                              <a:gd name="connsiteX4" fmla="*/ 0 w 25826"/>
                              <a:gd name="connsiteY4" fmla="*/ 1593 h 11999"/>
                              <a:gd name="connsiteX5" fmla="*/ 16233 w 25826"/>
                              <a:gd name="connsiteY5" fmla="*/ 11999 h 1199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5826" h="11999">
                                <a:moveTo>
                                  <a:pt x="16233" y="11999"/>
                                </a:moveTo>
                                <a:cubicBezTo>
                                  <a:pt x="19933" y="11999"/>
                                  <a:pt x="23409" y="11084"/>
                                  <a:pt x="25827" y="10040"/>
                                </a:cubicBezTo>
                                <a:lnTo>
                                  <a:pt x="24305" y="6518"/>
                                </a:lnTo>
                                <a:cubicBezTo>
                                  <a:pt x="23692" y="6781"/>
                                  <a:pt x="9320" y="12783"/>
                                  <a:pt x="3488" y="0"/>
                                </a:cubicBezTo>
                                <a:lnTo>
                                  <a:pt x="0" y="1593"/>
                                </a:lnTo>
                                <a:cubicBezTo>
                                  <a:pt x="3665" y="9616"/>
                                  <a:pt x="10242" y="11999"/>
                                  <a:pt x="16233" y="1199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490B00"/>
                          </a:solidFill>
                          <a:ln w="18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28" name="任意多边形: 形状 27">
                        <a:extLst>
                          <a:ext uri="{FF2B5EF4-FFF2-40B4-BE49-F238E27FC236}">
                            <a16:creationId xmlns:a16="http://schemas.microsoft.com/office/drawing/2014/main" id="{8036DEC8-BF5E-6A52-2901-91BD5741E7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33951" y="1593959"/>
                        <a:ext cx="58725" cy="37392"/>
                      </a:xfrm>
                      <a:custGeom>
                        <a:avLst/>
                        <a:gdLst>
                          <a:gd name="connsiteX0" fmla="*/ 1075 w 58725"/>
                          <a:gd name="connsiteY0" fmla="*/ 2877 h 37392"/>
                          <a:gd name="connsiteX1" fmla="*/ 57614 w 58725"/>
                          <a:gd name="connsiteY1" fmla="*/ 11508 h 37392"/>
                          <a:gd name="connsiteX2" fmla="*/ 46431 w 58725"/>
                          <a:gd name="connsiteY2" fmla="*/ 37371 h 37392"/>
                          <a:gd name="connsiteX3" fmla="*/ 33016 w 58725"/>
                          <a:gd name="connsiteY3" fmla="*/ 16295 h 37392"/>
                          <a:gd name="connsiteX4" fmla="*/ 1075 w 58725"/>
                          <a:gd name="connsiteY4" fmla="*/ 2877 h 373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8725" h="37392">
                            <a:moveTo>
                              <a:pt x="1075" y="2877"/>
                            </a:moveTo>
                            <a:cubicBezTo>
                              <a:pt x="13014" y="-2549"/>
                              <a:pt x="53462" y="-637"/>
                              <a:pt x="57614" y="11508"/>
                            </a:cubicBezTo>
                            <a:cubicBezTo>
                              <a:pt x="61767" y="23641"/>
                              <a:pt x="53457" y="38012"/>
                              <a:pt x="46431" y="37371"/>
                            </a:cubicBezTo>
                            <a:cubicBezTo>
                              <a:pt x="39405" y="36738"/>
                              <a:pt x="42599" y="18527"/>
                              <a:pt x="33016" y="16295"/>
                            </a:cubicBezTo>
                            <a:cubicBezTo>
                              <a:pt x="23433" y="14054"/>
                              <a:pt x="-5955" y="6068"/>
                              <a:pt x="1075" y="2877"/>
                            </a:cubicBezTo>
                            <a:close/>
                          </a:path>
                        </a:pathLst>
                      </a:custGeom>
                      <a:solidFill>
                        <a:srgbClr val="661A14"/>
                      </a:solidFill>
                      <a:ln w="18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2E065764-3E6C-48DB-CF24-85EBC75D7A72}"/>
                    </a:ext>
                  </a:extLst>
                </p:cNvPr>
                <p:cNvSpPr/>
                <p:nvPr/>
              </p:nvSpPr>
              <p:spPr>
                <a:xfrm>
                  <a:off x="2704017" y="1256706"/>
                  <a:ext cx="431504" cy="465756"/>
                </a:xfrm>
                <a:custGeom>
                  <a:avLst/>
                  <a:gdLst>
                    <a:gd name="connsiteX0" fmla="*/ 141419 w 431504"/>
                    <a:gd name="connsiteY0" fmla="*/ 0 h 465756"/>
                    <a:gd name="connsiteX1" fmla="*/ 0 w 431504"/>
                    <a:gd name="connsiteY1" fmla="*/ 33339 h 465756"/>
                    <a:gd name="connsiteX2" fmla="*/ 121 w 431504"/>
                    <a:gd name="connsiteY2" fmla="*/ 33315 h 465756"/>
                    <a:gd name="connsiteX3" fmla="*/ 391750 w 431504"/>
                    <a:gd name="connsiteY3" fmla="*/ 240481 h 465756"/>
                    <a:gd name="connsiteX4" fmla="*/ 325599 w 431504"/>
                    <a:gd name="connsiteY4" fmla="*/ 465756 h 465756"/>
                    <a:gd name="connsiteX5" fmla="*/ 431504 w 431504"/>
                    <a:gd name="connsiteY5" fmla="*/ 262776 h 465756"/>
                    <a:gd name="connsiteX6" fmla="*/ 141419 w 431504"/>
                    <a:gd name="connsiteY6" fmla="*/ 0 h 465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1504" h="465756">
                      <a:moveTo>
                        <a:pt x="141419" y="0"/>
                      </a:moveTo>
                      <a:cubicBezTo>
                        <a:pt x="90058" y="-4"/>
                        <a:pt x="41851" y="12133"/>
                        <a:pt x="0" y="33339"/>
                      </a:cubicBezTo>
                      <a:cubicBezTo>
                        <a:pt x="42" y="33331"/>
                        <a:pt x="78" y="33322"/>
                        <a:pt x="121" y="33315"/>
                      </a:cubicBezTo>
                      <a:cubicBezTo>
                        <a:pt x="197534" y="-12817"/>
                        <a:pt x="374575" y="106417"/>
                        <a:pt x="391750" y="240481"/>
                      </a:cubicBezTo>
                      <a:cubicBezTo>
                        <a:pt x="408888" y="374330"/>
                        <a:pt x="325864" y="465466"/>
                        <a:pt x="325599" y="465756"/>
                      </a:cubicBezTo>
                      <a:cubicBezTo>
                        <a:pt x="390260" y="417569"/>
                        <a:pt x="431499" y="344533"/>
                        <a:pt x="431504" y="262776"/>
                      </a:cubicBezTo>
                      <a:cubicBezTo>
                        <a:pt x="431512" y="117662"/>
                        <a:pt x="301639" y="9"/>
                        <a:pt x="141419" y="0"/>
                      </a:cubicBezTo>
                      <a:close/>
                    </a:path>
                  </a:pathLst>
                </a:custGeom>
                <a:solidFill>
                  <a:srgbClr val="020202">
                    <a:alpha val="10000"/>
                  </a:srgbClr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1" name="图形 1">
            <a:extLst>
              <a:ext uri="{FF2B5EF4-FFF2-40B4-BE49-F238E27FC236}">
                <a16:creationId xmlns:a16="http://schemas.microsoft.com/office/drawing/2014/main" id="{E38F0759-BCB4-86A0-CA35-DC71D5D5648A}"/>
              </a:ext>
            </a:extLst>
          </p:cNvPr>
          <p:cNvGrpSpPr/>
          <p:nvPr/>
        </p:nvGrpSpPr>
        <p:grpSpPr>
          <a:xfrm>
            <a:off x="6905607" y="1168909"/>
            <a:ext cx="894277" cy="1160024"/>
            <a:chOff x="5513594" y="-194523"/>
            <a:chExt cx="894277" cy="1160024"/>
          </a:xfrm>
        </p:grpSpPr>
        <p:grpSp>
          <p:nvGrpSpPr>
            <p:cNvPr id="142" name="图形 1">
              <a:extLst>
                <a:ext uri="{FF2B5EF4-FFF2-40B4-BE49-F238E27FC236}">
                  <a16:creationId xmlns:a16="http://schemas.microsoft.com/office/drawing/2014/main" id="{8F84998C-073A-C2EB-BC06-0B36A075DB65}"/>
                </a:ext>
              </a:extLst>
            </p:cNvPr>
            <p:cNvGrpSpPr/>
            <p:nvPr/>
          </p:nvGrpSpPr>
          <p:grpSpPr>
            <a:xfrm>
              <a:off x="5823872" y="-194523"/>
              <a:ext cx="273718" cy="427250"/>
              <a:chOff x="5823872" y="-194523"/>
              <a:chExt cx="273718" cy="427250"/>
            </a:xfrm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253BD034-4E9A-37E8-DC3A-98D717282177}"/>
                  </a:ext>
                </a:extLst>
              </p:cNvPr>
              <p:cNvSpPr/>
              <p:nvPr/>
            </p:nvSpPr>
            <p:spPr>
              <a:xfrm>
                <a:off x="5823872" y="-138175"/>
                <a:ext cx="273718" cy="370903"/>
              </a:xfrm>
              <a:custGeom>
                <a:avLst/>
                <a:gdLst>
                  <a:gd name="connsiteX0" fmla="*/ 136859 w 273718"/>
                  <a:gd name="connsiteY0" fmla="*/ 0 h 370903"/>
                  <a:gd name="connsiteX1" fmla="*/ 0 w 273718"/>
                  <a:gd name="connsiteY1" fmla="*/ 326307 h 370903"/>
                  <a:gd name="connsiteX2" fmla="*/ 136859 w 273718"/>
                  <a:gd name="connsiteY2" fmla="*/ 370904 h 370903"/>
                  <a:gd name="connsiteX3" fmla="*/ 273719 w 273718"/>
                  <a:gd name="connsiteY3" fmla="*/ 326307 h 37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718" h="370903">
                    <a:moveTo>
                      <a:pt x="136859" y="0"/>
                    </a:moveTo>
                    <a:lnTo>
                      <a:pt x="0" y="326307"/>
                    </a:lnTo>
                    <a:lnTo>
                      <a:pt x="136859" y="370904"/>
                    </a:lnTo>
                    <a:lnTo>
                      <a:pt x="273719" y="326307"/>
                    </a:lnTo>
                    <a:close/>
                  </a:path>
                </a:pathLst>
              </a:custGeom>
              <a:solidFill>
                <a:srgbClr val="CABBB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3" name="图形 1">
                <a:extLst>
                  <a:ext uri="{FF2B5EF4-FFF2-40B4-BE49-F238E27FC236}">
                    <a16:creationId xmlns:a16="http://schemas.microsoft.com/office/drawing/2014/main" id="{50E19DA1-9AFF-0D54-3E33-27749A576E3C}"/>
                  </a:ext>
                </a:extLst>
              </p:cNvPr>
              <p:cNvGrpSpPr/>
              <p:nvPr/>
            </p:nvGrpSpPr>
            <p:grpSpPr>
              <a:xfrm>
                <a:off x="5823872" y="-90338"/>
                <a:ext cx="242037" cy="289025"/>
                <a:chOff x="5823872" y="-90338"/>
                <a:chExt cx="242037" cy="289025"/>
              </a:xfrm>
              <a:solidFill>
                <a:srgbClr val="FFF0B5"/>
              </a:soli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22CE481D-51B8-0776-B983-98E79F05CD74}"/>
                    </a:ext>
                  </a:extLst>
                </p:cNvPr>
                <p:cNvSpPr/>
                <p:nvPr/>
              </p:nvSpPr>
              <p:spPr>
                <a:xfrm>
                  <a:off x="5919626" y="-90338"/>
                  <a:ext cx="70130" cy="50168"/>
                </a:xfrm>
                <a:custGeom>
                  <a:avLst/>
                  <a:gdLst>
                    <a:gd name="connsiteX0" fmla="*/ 61169 w 70130"/>
                    <a:gd name="connsiteY0" fmla="*/ 0 h 50168"/>
                    <a:gd name="connsiteX1" fmla="*/ 12691 w 70130"/>
                    <a:gd name="connsiteY1" fmla="*/ 19907 h 50168"/>
                    <a:gd name="connsiteX2" fmla="*/ 0 w 70130"/>
                    <a:gd name="connsiteY2" fmla="*/ 50168 h 50168"/>
                    <a:gd name="connsiteX3" fmla="*/ 70130 w 70130"/>
                    <a:gd name="connsiteY3" fmla="*/ 21367 h 50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130" h="50168">
                      <a:moveTo>
                        <a:pt x="61169" y="0"/>
                      </a:moveTo>
                      <a:lnTo>
                        <a:pt x="12691" y="19907"/>
                      </a:lnTo>
                      <a:lnTo>
                        <a:pt x="0" y="50168"/>
                      </a:lnTo>
                      <a:lnTo>
                        <a:pt x="70130" y="21367"/>
                      </a:lnTo>
                      <a:close/>
                    </a:path>
                  </a:pathLst>
                </a:custGeom>
                <a:solidFill>
                  <a:srgbClr val="FFF0B5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93392EA-801F-0942-7F4A-A6D2FA0A8655}"/>
                    </a:ext>
                  </a:extLst>
                </p:cNvPr>
                <p:cNvSpPr/>
                <p:nvPr/>
              </p:nvSpPr>
              <p:spPr>
                <a:xfrm>
                  <a:off x="5883678" y="-29815"/>
                  <a:ext cx="131463" cy="75353"/>
                </a:xfrm>
                <a:custGeom>
                  <a:avLst/>
                  <a:gdLst>
                    <a:gd name="connsiteX0" fmla="*/ 122502 w 131463"/>
                    <a:gd name="connsiteY0" fmla="*/ 0 h 75353"/>
                    <a:gd name="connsiteX1" fmla="*/ 12692 w 131463"/>
                    <a:gd name="connsiteY1" fmla="*/ 45095 h 75353"/>
                    <a:gd name="connsiteX2" fmla="*/ 0 w 131463"/>
                    <a:gd name="connsiteY2" fmla="*/ 75354 h 75353"/>
                    <a:gd name="connsiteX3" fmla="*/ 131464 w 131463"/>
                    <a:gd name="connsiteY3" fmla="*/ 21367 h 75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63" h="75353">
                      <a:moveTo>
                        <a:pt x="122502" y="0"/>
                      </a:moveTo>
                      <a:lnTo>
                        <a:pt x="12692" y="45095"/>
                      </a:lnTo>
                      <a:lnTo>
                        <a:pt x="0" y="75354"/>
                      </a:lnTo>
                      <a:lnTo>
                        <a:pt x="131464" y="21367"/>
                      </a:lnTo>
                      <a:close/>
                    </a:path>
                  </a:pathLst>
                </a:custGeom>
                <a:solidFill>
                  <a:srgbClr val="FFF0B5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2824A27-1F4A-4ACC-5E2C-6A5D2B20DF42}"/>
                    </a:ext>
                  </a:extLst>
                </p:cNvPr>
                <p:cNvSpPr/>
                <p:nvPr/>
              </p:nvSpPr>
              <p:spPr>
                <a:xfrm>
                  <a:off x="5847730" y="30706"/>
                  <a:ext cx="192796" cy="100541"/>
                </a:xfrm>
                <a:custGeom>
                  <a:avLst/>
                  <a:gdLst>
                    <a:gd name="connsiteX0" fmla="*/ 183835 w 192796"/>
                    <a:gd name="connsiteY0" fmla="*/ 0 h 100541"/>
                    <a:gd name="connsiteX1" fmla="*/ 12691 w 192796"/>
                    <a:gd name="connsiteY1" fmla="*/ 70280 h 100541"/>
                    <a:gd name="connsiteX2" fmla="*/ 0 w 192796"/>
                    <a:gd name="connsiteY2" fmla="*/ 100541 h 100541"/>
                    <a:gd name="connsiteX3" fmla="*/ 192797 w 192796"/>
                    <a:gd name="connsiteY3" fmla="*/ 21367 h 10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796" h="100541">
                      <a:moveTo>
                        <a:pt x="183835" y="0"/>
                      </a:moveTo>
                      <a:lnTo>
                        <a:pt x="12691" y="70280"/>
                      </a:lnTo>
                      <a:lnTo>
                        <a:pt x="0" y="100541"/>
                      </a:lnTo>
                      <a:lnTo>
                        <a:pt x="192797" y="21367"/>
                      </a:lnTo>
                      <a:close/>
                    </a:path>
                  </a:pathLst>
                </a:custGeom>
                <a:solidFill>
                  <a:srgbClr val="FFF0B5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F2A2649E-DC20-6B57-D27A-05728DC4B1D1}"/>
                    </a:ext>
                  </a:extLst>
                </p:cNvPr>
                <p:cNvSpPr/>
                <p:nvPr/>
              </p:nvSpPr>
              <p:spPr>
                <a:xfrm>
                  <a:off x="5823872" y="91228"/>
                  <a:ext cx="242037" cy="107459"/>
                </a:xfrm>
                <a:custGeom>
                  <a:avLst/>
                  <a:gdLst>
                    <a:gd name="connsiteX0" fmla="*/ 233075 w 242037"/>
                    <a:gd name="connsiteY0" fmla="*/ 0 h 107459"/>
                    <a:gd name="connsiteX1" fmla="*/ 603 w 242037"/>
                    <a:gd name="connsiteY1" fmla="*/ 95468 h 107459"/>
                    <a:gd name="connsiteX2" fmla="*/ 0 w 242037"/>
                    <a:gd name="connsiteY2" fmla="*/ 96903 h 107459"/>
                    <a:gd name="connsiteX3" fmla="*/ 32394 w 242037"/>
                    <a:gd name="connsiteY3" fmla="*/ 107460 h 107459"/>
                    <a:gd name="connsiteX4" fmla="*/ 242037 w 242037"/>
                    <a:gd name="connsiteY4" fmla="*/ 21367 h 10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037" h="107459">
                      <a:moveTo>
                        <a:pt x="233075" y="0"/>
                      </a:moveTo>
                      <a:lnTo>
                        <a:pt x="603" y="95468"/>
                      </a:lnTo>
                      <a:lnTo>
                        <a:pt x="0" y="96903"/>
                      </a:lnTo>
                      <a:lnTo>
                        <a:pt x="32394" y="107460"/>
                      </a:lnTo>
                      <a:lnTo>
                        <a:pt x="242037" y="21367"/>
                      </a:lnTo>
                      <a:close/>
                    </a:path>
                  </a:pathLst>
                </a:custGeom>
                <a:solidFill>
                  <a:srgbClr val="FFF0B5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4D39F235-1107-336E-29E8-9D1CD266E826}"/>
                  </a:ext>
                </a:extLst>
              </p:cNvPr>
              <p:cNvSpPr/>
              <p:nvPr/>
            </p:nvSpPr>
            <p:spPr>
              <a:xfrm>
                <a:off x="5919891" y="-194523"/>
                <a:ext cx="81678" cy="81678"/>
              </a:xfrm>
              <a:custGeom>
                <a:avLst/>
                <a:gdLst>
                  <a:gd name="connsiteX0" fmla="*/ 81679 w 81678"/>
                  <a:gd name="connsiteY0" fmla="*/ 40839 h 81678"/>
                  <a:gd name="connsiteX1" fmla="*/ 40839 w 81678"/>
                  <a:gd name="connsiteY1" fmla="*/ 81679 h 81678"/>
                  <a:gd name="connsiteX2" fmla="*/ 0 w 81678"/>
                  <a:gd name="connsiteY2" fmla="*/ 40839 h 81678"/>
                  <a:gd name="connsiteX3" fmla="*/ 40839 w 81678"/>
                  <a:gd name="connsiteY3" fmla="*/ 0 h 81678"/>
                  <a:gd name="connsiteX4" fmla="*/ 81679 w 81678"/>
                  <a:gd name="connsiteY4" fmla="*/ 40839 h 8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678" h="81678">
                    <a:moveTo>
                      <a:pt x="81679" y="40839"/>
                    </a:moveTo>
                    <a:cubicBezTo>
                      <a:pt x="81679" y="63394"/>
                      <a:pt x="63394" y="81679"/>
                      <a:pt x="40839" y="81679"/>
                    </a:cubicBezTo>
                    <a:cubicBezTo>
                      <a:pt x="18284" y="81679"/>
                      <a:pt x="0" y="63394"/>
                      <a:pt x="0" y="40839"/>
                    </a:cubicBezTo>
                    <a:cubicBezTo>
                      <a:pt x="0" y="18284"/>
                      <a:pt x="18284" y="0"/>
                      <a:pt x="40839" y="0"/>
                    </a:cubicBezTo>
                    <a:cubicBezTo>
                      <a:pt x="63394" y="0"/>
                      <a:pt x="81679" y="18284"/>
                      <a:pt x="81679" y="40839"/>
                    </a:cubicBezTo>
                    <a:close/>
                  </a:path>
                </a:pathLst>
              </a:custGeom>
              <a:solidFill>
                <a:srgbClr val="FFF0B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3" name="图形 1">
              <a:extLst>
                <a:ext uri="{FF2B5EF4-FFF2-40B4-BE49-F238E27FC236}">
                  <a16:creationId xmlns:a16="http://schemas.microsoft.com/office/drawing/2014/main" id="{DD52BECD-EC60-F9B3-D537-B819FA872E30}"/>
                </a:ext>
              </a:extLst>
            </p:cNvPr>
            <p:cNvGrpSpPr/>
            <p:nvPr/>
          </p:nvGrpSpPr>
          <p:grpSpPr>
            <a:xfrm>
              <a:off x="5513594" y="72659"/>
              <a:ext cx="894277" cy="892841"/>
              <a:chOff x="5513594" y="72659"/>
              <a:chExt cx="894277" cy="892841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BA2FE1C1-0AC7-7A7B-3FAD-7E3FE266EA45}"/>
                  </a:ext>
                </a:extLst>
              </p:cNvPr>
              <p:cNvSpPr/>
              <p:nvPr/>
            </p:nvSpPr>
            <p:spPr>
              <a:xfrm>
                <a:off x="6100678" y="679399"/>
                <a:ext cx="250797" cy="275048"/>
              </a:xfrm>
              <a:custGeom>
                <a:avLst/>
                <a:gdLst>
                  <a:gd name="connsiteX0" fmla="*/ 207531 w 250797"/>
                  <a:gd name="connsiteY0" fmla="*/ 128824 h 275048"/>
                  <a:gd name="connsiteX1" fmla="*/ 92259 w 250797"/>
                  <a:gd name="connsiteY1" fmla="*/ 0 h 275048"/>
                  <a:gd name="connsiteX2" fmla="*/ 0 w 250797"/>
                  <a:gd name="connsiteY2" fmla="*/ 247197 h 275048"/>
                  <a:gd name="connsiteX3" fmla="*/ 5422 w 250797"/>
                  <a:gd name="connsiteY3" fmla="*/ 244707 h 275048"/>
                  <a:gd name="connsiteX4" fmla="*/ 180282 w 250797"/>
                  <a:gd name="connsiteY4" fmla="*/ 274886 h 275048"/>
                  <a:gd name="connsiteX5" fmla="*/ 196223 w 250797"/>
                  <a:gd name="connsiteY5" fmla="*/ 270605 h 275048"/>
                  <a:gd name="connsiteX6" fmla="*/ 250784 w 250797"/>
                  <a:gd name="connsiteY6" fmla="*/ 152814 h 275048"/>
                  <a:gd name="connsiteX7" fmla="*/ 231729 w 250797"/>
                  <a:gd name="connsiteY7" fmla="*/ 131411 h 275048"/>
                  <a:gd name="connsiteX8" fmla="*/ 207531 w 250797"/>
                  <a:gd name="connsiteY8" fmla="*/ 128824 h 275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797" h="275048">
                    <a:moveTo>
                      <a:pt x="207531" y="128824"/>
                    </a:moveTo>
                    <a:cubicBezTo>
                      <a:pt x="148999" y="131113"/>
                      <a:pt x="130767" y="88855"/>
                      <a:pt x="92259" y="0"/>
                    </a:cubicBezTo>
                    <a:lnTo>
                      <a:pt x="0" y="247197"/>
                    </a:lnTo>
                    <a:cubicBezTo>
                      <a:pt x="997" y="245179"/>
                      <a:pt x="3238" y="244134"/>
                      <a:pt x="5422" y="244707"/>
                    </a:cubicBezTo>
                    <a:cubicBezTo>
                      <a:pt x="63694" y="260036"/>
                      <a:pt x="152602" y="271522"/>
                      <a:pt x="180282" y="274886"/>
                    </a:cubicBezTo>
                    <a:cubicBezTo>
                      <a:pt x="185949" y="275575"/>
                      <a:pt x="191680" y="274064"/>
                      <a:pt x="196223" y="270605"/>
                    </a:cubicBezTo>
                    <a:cubicBezTo>
                      <a:pt x="244782" y="233627"/>
                      <a:pt x="251139" y="180374"/>
                      <a:pt x="250784" y="152814"/>
                    </a:cubicBezTo>
                    <a:cubicBezTo>
                      <a:pt x="250643" y="141974"/>
                      <a:pt x="242462" y="132927"/>
                      <a:pt x="231729" y="131411"/>
                    </a:cubicBezTo>
                    <a:cubicBezTo>
                      <a:pt x="219370" y="129666"/>
                      <a:pt x="207531" y="128824"/>
                      <a:pt x="207531" y="128824"/>
                    </a:cubicBezTo>
                    <a:close/>
                  </a:path>
                </a:pathLst>
              </a:custGeom>
              <a:solidFill>
                <a:srgbClr val="81B6D4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5316954B-A16D-307A-BD1F-24F7E9BF7B4B}"/>
                  </a:ext>
                </a:extLst>
              </p:cNvPr>
              <p:cNvSpPr/>
              <p:nvPr/>
            </p:nvSpPr>
            <p:spPr>
              <a:xfrm rot="-3764125">
                <a:off x="6245049" y="858227"/>
                <a:ext cx="126764" cy="49300"/>
              </a:xfrm>
              <a:custGeom>
                <a:avLst/>
                <a:gdLst>
                  <a:gd name="connsiteX0" fmla="*/ 126764 w 126764"/>
                  <a:gd name="connsiteY0" fmla="*/ 24650 h 49300"/>
                  <a:gd name="connsiteX1" fmla="*/ 63382 w 126764"/>
                  <a:gd name="connsiteY1" fmla="*/ 49301 h 49300"/>
                  <a:gd name="connsiteX2" fmla="*/ 0 w 126764"/>
                  <a:gd name="connsiteY2" fmla="*/ 24650 h 49300"/>
                  <a:gd name="connsiteX3" fmla="*/ 63382 w 126764"/>
                  <a:gd name="connsiteY3" fmla="*/ 0 h 49300"/>
                  <a:gd name="connsiteX4" fmla="*/ 126764 w 126764"/>
                  <a:gd name="connsiteY4" fmla="*/ 24650 h 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764" h="49300">
                    <a:moveTo>
                      <a:pt x="126764" y="24650"/>
                    </a:moveTo>
                    <a:cubicBezTo>
                      <a:pt x="126764" y="38264"/>
                      <a:pt x="98387" y="49301"/>
                      <a:pt x="63382" y="49301"/>
                    </a:cubicBezTo>
                    <a:cubicBezTo>
                      <a:pt x="28377" y="49301"/>
                      <a:pt x="0" y="38265"/>
                      <a:pt x="0" y="24650"/>
                    </a:cubicBezTo>
                    <a:cubicBezTo>
                      <a:pt x="0" y="11036"/>
                      <a:pt x="28377" y="0"/>
                      <a:pt x="63382" y="0"/>
                    </a:cubicBezTo>
                    <a:cubicBezTo>
                      <a:pt x="98387" y="0"/>
                      <a:pt x="126764" y="11036"/>
                      <a:pt x="126764" y="24650"/>
                    </a:cubicBezTo>
                    <a:close/>
                  </a:path>
                </a:pathLst>
              </a:custGeom>
              <a:solidFill>
                <a:srgbClr val="6C98B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19D136D-5F7D-E7BF-2EA1-6A0C70124633}"/>
                  </a:ext>
                </a:extLst>
              </p:cNvPr>
              <p:cNvSpPr/>
              <p:nvPr/>
            </p:nvSpPr>
            <p:spPr>
              <a:xfrm>
                <a:off x="5590122" y="679399"/>
                <a:ext cx="250797" cy="275048"/>
              </a:xfrm>
              <a:custGeom>
                <a:avLst/>
                <a:gdLst>
                  <a:gd name="connsiteX0" fmla="*/ 43265 w 250797"/>
                  <a:gd name="connsiteY0" fmla="*/ 128824 h 275048"/>
                  <a:gd name="connsiteX1" fmla="*/ 158538 w 250797"/>
                  <a:gd name="connsiteY1" fmla="*/ 0 h 275048"/>
                  <a:gd name="connsiteX2" fmla="*/ 250797 w 250797"/>
                  <a:gd name="connsiteY2" fmla="*/ 247197 h 275048"/>
                  <a:gd name="connsiteX3" fmla="*/ 245375 w 250797"/>
                  <a:gd name="connsiteY3" fmla="*/ 244707 h 275048"/>
                  <a:gd name="connsiteX4" fmla="*/ 70515 w 250797"/>
                  <a:gd name="connsiteY4" fmla="*/ 274886 h 275048"/>
                  <a:gd name="connsiteX5" fmla="*/ 54574 w 250797"/>
                  <a:gd name="connsiteY5" fmla="*/ 270605 h 275048"/>
                  <a:gd name="connsiteX6" fmla="*/ 14 w 250797"/>
                  <a:gd name="connsiteY6" fmla="*/ 152814 h 275048"/>
                  <a:gd name="connsiteX7" fmla="*/ 19068 w 250797"/>
                  <a:gd name="connsiteY7" fmla="*/ 131411 h 275048"/>
                  <a:gd name="connsiteX8" fmla="*/ 43265 w 250797"/>
                  <a:gd name="connsiteY8" fmla="*/ 128824 h 275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797" h="275048">
                    <a:moveTo>
                      <a:pt x="43265" y="128824"/>
                    </a:moveTo>
                    <a:cubicBezTo>
                      <a:pt x="101799" y="131113"/>
                      <a:pt x="120029" y="88855"/>
                      <a:pt x="158538" y="0"/>
                    </a:cubicBezTo>
                    <a:lnTo>
                      <a:pt x="250797" y="247197"/>
                    </a:lnTo>
                    <a:cubicBezTo>
                      <a:pt x="249800" y="245179"/>
                      <a:pt x="247561" y="244134"/>
                      <a:pt x="245375" y="244707"/>
                    </a:cubicBezTo>
                    <a:cubicBezTo>
                      <a:pt x="187103" y="260036"/>
                      <a:pt x="98195" y="271522"/>
                      <a:pt x="70515" y="274886"/>
                    </a:cubicBezTo>
                    <a:cubicBezTo>
                      <a:pt x="64848" y="275575"/>
                      <a:pt x="59117" y="274064"/>
                      <a:pt x="54574" y="270605"/>
                    </a:cubicBezTo>
                    <a:cubicBezTo>
                      <a:pt x="6015" y="233627"/>
                      <a:pt x="-343" y="180374"/>
                      <a:pt x="14" y="152814"/>
                    </a:cubicBezTo>
                    <a:cubicBezTo>
                      <a:pt x="154" y="141974"/>
                      <a:pt x="8334" y="132927"/>
                      <a:pt x="19068" y="131411"/>
                    </a:cubicBezTo>
                    <a:cubicBezTo>
                      <a:pt x="31427" y="129666"/>
                      <a:pt x="43265" y="128824"/>
                      <a:pt x="43265" y="128824"/>
                    </a:cubicBezTo>
                    <a:close/>
                  </a:path>
                </a:pathLst>
              </a:custGeom>
              <a:solidFill>
                <a:srgbClr val="81B6D4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9F64D3FF-7D27-ACCC-6040-88AA5EBB2AFC}"/>
                  </a:ext>
                </a:extLst>
              </p:cNvPr>
              <p:cNvSpPr/>
              <p:nvPr/>
            </p:nvSpPr>
            <p:spPr>
              <a:xfrm>
                <a:off x="5744882" y="419948"/>
                <a:ext cx="450575" cy="461339"/>
              </a:xfrm>
              <a:custGeom>
                <a:avLst/>
                <a:gdLst>
                  <a:gd name="connsiteX0" fmla="*/ 399958 w 450575"/>
                  <a:gd name="connsiteY0" fmla="*/ 71909 h 461339"/>
                  <a:gd name="connsiteX1" fmla="*/ 226517 w 450575"/>
                  <a:gd name="connsiteY1" fmla="*/ 0 h 461339"/>
                  <a:gd name="connsiteX2" fmla="*/ 52365 w 450575"/>
                  <a:gd name="connsiteY2" fmla="*/ 70173 h 461339"/>
                  <a:gd name="connsiteX3" fmla="*/ 50568 w 450575"/>
                  <a:gd name="connsiteY3" fmla="*/ 429828 h 461339"/>
                  <a:gd name="connsiteX4" fmla="*/ 224210 w 450575"/>
                  <a:gd name="connsiteY4" fmla="*/ 461336 h 461339"/>
                  <a:gd name="connsiteX5" fmla="*/ 398158 w 450575"/>
                  <a:gd name="connsiteY5" fmla="*/ 431566 h 461339"/>
                  <a:gd name="connsiteX6" fmla="*/ 399958 w 450575"/>
                  <a:gd name="connsiteY6" fmla="*/ 71909 h 46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575" h="461339">
                    <a:moveTo>
                      <a:pt x="399958" y="71909"/>
                    </a:moveTo>
                    <a:lnTo>
                      <a:pt x="226517" y="0"/>
                    </a:lnTo>
                    <a:lnTo>
                      <a:pt x="52365" y="70173"/>
                    </a:lnTo>
                    <a:cubicBezTo>
                      <a:pt x="52365" y="70173"/>
                      <a:pt x="-64250" y="223134"/>
                      <a:pt x="50568" y="429828"/>
                    </a:cubicBezTo>
                    <a:cubicBezTo>
                      <a:pt x="50568" y="429828"/>
                      <a:pt x="151247" y="460971"/>
                      <a:pt x="224210" y="461336"/>
                    </a:cubicBezTo>
                    <a:cubicBezTo>
                      <a:pt x="297173" y="461701"/>
                      <a:pt x="398158" y="431566"/>
                      <a:pt x="398158" y="431566"/>
                    </a:cubicBezTo>
                    <a:cubicBezTo>
                      <a:pt x="515039" y="226027"/>
                      <a:pt x="399958" y="71909"/>
                      <a:pt x="399958" y="71909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76206E8-67B2-38CF-D2C5-A41552F65152}"/>
                  </a:ext>
                </a:extLst>
              </p:cNvPr>
              <p:cNvSpPr/>
              <p:nvPr/>
            </p:nvSpPr>
            <p:spPr>
              <a:xfrm>
                <a:off x="5754567" y="640330"/>
                <a:ext cx="190091" cy="325170"/>
              </a:xfrm>
              <a:custGeom>
                <a:avLst/>
                <a:gdLst>
                  <a:gd name="connsiteX0" fmla="*/ 163993 w 190091"/>
                  <a:gd name="connsiteY0" fmla="*/ 272311 h 325170"/>
                  <a:gd name="connsiteX1" fmla="*/ 190092 w 190091"/>
                  <a:gd name="connsiteY1" fmla="*/ 0 h 325170"/>
                  <a:gd name="connsiteX2" fmla="*/ 0 w 190091"/>
                  <a:gd name="connsiteY2" fmla="*/ 98563 h 325170"/>
                  <a:gd name="connsiteX3" fmla="*/ 3698 w 190091"/>
                  <a:gd name="connsiteY3" fmla="*/ 103244 h 325170"/>
                  <a:gd name="connsiteX4" fmla="*/ 15624 w 190091"/>
                  <a:gd name="connsiteY4" fmla="*/ 280287 h 325170"/>
                  <a:gd name="connsiteX5" fmla="*/ 23546 w 190091"/>
                  <a:gd name="connsiteY5" fmla="*/ 294768 h 325170"/>
                  <a:gd name="connsiteX6" fmla="*/ 150883 w 190091"/>
                  <a:gd name="connsiteY6" fmla="*/ 319999 h 325170"/>
                  <a:gd name="connsiteX7" fmla="*/ 167187 w 190091"/>
                  <a:gd name="connsiteY7" fmla="*/ 296434 h 325170"/>
                  <a:gd name="connsiteX8" fmla="*/ 163993 w 190091"/>
                  <a:gd name="connsiteY8" fmla="*/ 272311 h 3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091" h="325170">
                    <a:moveTo>
                      <a:pt x="163993" y="272311"/>
                    </a:moveTo>
                    <a:cubicBezTo>
                      <a:pt x="147959" y="215971"/>
                      <a:pt x="168150" y="97241"/>
                      <a:pt x="190092" y="0"/>
                    </a:cubicBezTo>
                    <a:lnTo>
                      <a:pt x="0" y="98563"/>
                    </a:lnTo>
                    <a:cubicBezTo>
                      <a:pt x="2195" y="99057"/>
                      <a:pt x="3741" y="100987"/>
                      <a:pt x="3698" y="103244"/>
                    </a:cubicBezTo>
                    <a:cubicBezTo>
                      <a:pt x="2550" y="163489"/>
                      <a:pt x="12363" y="252595"/>
                      <a:pt x="15624" y="280287"/>
                    </a:cubicBezTo>
                    <a:cubicBezTo>
                      <a:pt x="16291" y="285956"/>
                      <a:pt x="19113" y="291170"/>
                      <a:pt x="23546" y="294768"/>
                    </a:cubicBezTo>
                    <a:cubicBezTo>
                      <a:pt x="70936" y="333233"/>
                      <a:pt x="124187" y="326848"/>
                      <a:pt x="150883" y="319999"/>
                    </a:cubicBezTo>
                    <a:cubicBezTo>
                      <a:pt x="161383" y="317305"/>
                      <a:pt x="168245" y="307222"/>
                      <a:pt x="167187" y="296434"/>
                    </a:cubicBezTo>
                    <a:cubicBezTo>
                      <a:pt x="165969" y="284014"/>
                      <a:pt x="163993" y="272311"/>
                      <a:pt x="163993" y="272311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1987C33-9127-DFDD-2C74-FD6F6A2EB00A}"/>
                  </a:ext>
                </a:extLst>
              </p:cNvPr>
              <p:cNvSpPr/>
              <p:nvPr/>
            </p:nvSpPr>
            <p:spPr>
              <a:xfrm>
                <a:off x="6000350" y="640330"/>
                <a:ext cx="190091" cy="325170"/>
              </a:xfrm>
              <a:custGeom>
                <a:avLst/>
                <a:gdLst>
                  <a:gd name="connsiteX0" fmla="*/ 26099 w 190091"/>
                  <a:gd name="connsiteY0" fmla="*/ 272311 h 325170"/>
                  <a:gd name="connsiteX1" fmla="*/ 0 w 190091"/>
                  <a:gd name="connsiteY1" fmla="*/ 0 h 325170"/>
                  <a:gd name="connsiteX2" fmla="*/ 190092 w 190091"/>
                  <a:gd name="connsiteY2" fmla="*/ 98563 h 325170"/>
                  <a:gd name="connsiteX3" fmla="*/ 186394 w 190091"/>
                  <a:gd name="connsiteY3" fmla="*/ 103244 h 325170"/>
                  <a:gd name="connsiteX4" fmla="*/ 174467 w 190091"/>
                  <a:gd name="connsiteY4" fmla="*/ 280287 h 325170"/>
                  <a:gd name="connsiteX5" fmla="*/ 166546 w 190091"/>
                  <a:gd name="connsiteY5" fmla="*/ 294768 h 325170"/>
                  <a:gd name="connsiteX6" fmla="*/ 39208 w 190091"/>
                  <a:gd name="connsiteY6" fmla="*/ 319999 h 325170"/>
                  <a:gd name="connsiteX7" fmla="*/ 22904 w 190091"/>
                  <a:gd name="connsiteY7" fmla="*/ 296434 h 325170"/>
                  <a:gd name="connsiteX8" fmla="*/ 26099 w 190091"/>
                  <a:gd name="connsiteY8" fmla="*/ 272311 h 3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091" h="325170">
                    <a:moveTo>
                      <a:pt x="26099" y="272311"/>
                    </a:moveTo>
                    <a:cubicBezTo>
                      <a:pt x="42133" y="215971"/>
                      <a:pt x="21942" y="97241"/>
                      <a:pt x="0" y="0"/>
                    </a:cubicBezTo>
                    <a:lnTo>
                      <a:pt x="190092" y="98563"/>
                    </a:lnTo>
                    <a:cubicBezTo>
                      <a:pt x="187897" y="99057"/>
                      <a:pt x="186351" y="100987"/>
                      <a:pt x="186394" y="103244"/>
                    </a:cubicBezTo>
                    <a:cubicBezTo>
                      <a:pt x="187540" y="163489"/>
                      <a:pt x="177729" y="252595"/>
                      <a:pt x="174467" y="280287"/>
                    </a:cubicBezTo>
                    <a:cubicBezTo>
                      <a:pt x="173799" y="285956"/>
                      <a:pt x="170979" y="291170"/>
                      <a:pt x="166546" y="294768"/>
                    </a:cubicBezTo>
                    <a:cubicBezTo>
                      <a:pt x="119156" y="333233"/>
                      <a:pt x="65904" y="326848"/>
                      <a:pt x="39208" y="319999"/>
                    </a:cubicBezTo>
                    <a:cubicBezTo>
                      <a:pt x="28709" y="317305"/>
                      <a:pt x="21847" y="307222"/>
                      <a:pt x="22904" y="296434"/>
                    </a:cubicBezTo>
                    <a:cubicBezTo>
                      <a:pt x="24123" y="284014"/>
                      <a:pt x="26099" y="272311"/>
                      <a:pt x="26099" y="272311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88F476C-EB09-F8B5-0DD3-E82AE922C267}"/>
                  </a:ext>
                </a:extLst>
              </p:cNvPr>
              <p:cNvSpPr/>
              <p:nvPr/>
            </p:nvSpPr>
            <p:spPr>
              <a:xfrm>
                <a:off x="5513594" y="72659"/>
                <a:ext cx="308177" cy="487977"/>
              </a:xfrm>
              <a:custGeom>
                <a:avLst/>
                <a:gdLst>
                  <a:gd name="connsiteX0" fmla="*/ 308178 w 308177"/>
                  <a:gd name="connsiteY0" fmla="*/ 85949 h 487977"/>
                  <a:gd name="connsiteX1" fmla="*/ 212632 w 308177"/>
                  <a:gd name="connsiteY1" fmla="*/ 44640 h 487977"/>
                  <a:gd name="connsiteX2" fmla="*/ 1314 w 308177"/>
                  <a:gd name="connsiteY2" fmla="*/ 105754 h 487977"/>
                  <a:gd name="connsiteX3" fmla="*/ 146165 w 308177"/>
                  <a:gd name="connsiteY3" fmla="*/ 357767 h 487977"/>
                  <a:gd name="connsiteX4" fmla="*/ 297916 w 308177"/>
                  <a:gd name="connsiteY4" fmla="*/ 405270 h 487977"/>
                  <a:gd name="connsiteX5" fmla="*/ 308178 w 308177"/>
                  <a:gd name="connsiteY5" fmla="*/ 85949 h 487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177" h="487977">
                    <a:moveTo>
                      <a:pt x="308178" y="85949"/>
                    </a:moveTo>
                    <a:cubicBezTo>
                      <a:pt x="308178" y="85949"/>
                      <a:pt x="265636" y="95912"/>
                      <a:pt x="212632" y="44640"/>
                    </a:cubicBezTo>
                    <a:cubicBezTo>
                      <a:pt x="159627" y="-6631"/>
                      <a:pt x="18040" y="-42700"/>
                      <a:pt x="1314" y="105754"/>
                    </a:cubicBezTo>
                    <a:cubicBezTo>
                      <a:pt x="-15410" y="254208"/>
                      <a:pt x="132776" y="272790"/>
                      <a:pt x="146165" y="357767"/>
                    </a:cubicBezTo>
                    <a:cubicBezTo>
                      <a:pt x="159554" y="442744"/>
                      <a:pt x="213917" y="576107"/>
                      <a:pt x="297916" y="405270"/>
                    </a:cubicBezTo>
                    <a:cubicBezTo>
                      <a:pt x="297916" y="405270"/>
                      <a:pt x="274584" y="192216"/>
                      <a:pt x="308178" y="85949"/>
                    </a:cubicBezTo>
                    <a:close/>
                  </a:path>
                </a:pathLst>
              </a:custGeom>
              <a:solidFill>
                <a:srgbClr val="91C4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6DF53040-A175-A84C-E9D4-781E1C2AFD46}"/>
                  </a:ext>
                </a:extLst>
              </p:cNvPr>
              <p:cNvSpPr/>
              <p:nvPr/>
            </p:nvSpPr>
            <p:spPr>
              <a:xfrm>
                <a:off x="5513594" y="72661"/>
                <a:ext cx="308177" cy="224244"/>
              </a:xfrm>
              <a:custGeom>
                <a:avLst/>
                <a:gdLst>
                  <a:gd name="connsiteX0" fmla="*/ 33000 w 308177"/>
                  <a:gd name="connsiteY0" fmla="*/ 224245 h 224244"/>
                  <a:gd name="connsiteX1" fmla="*/ 1314 w 308177"/>
                  <a:gd name="connsiteY1" fmla="*/ 105754 h 224244"/>
                  <a:gd name="connsiteX2" fmla="*/ 212632 w 308177"/>
                  <a:gd name="connsiteY2" fmla="*/ 44640 h 224244"/>
                  <a:gd name="connsiteX3" fmla="*/ 308178 w 308177"/>
                  <a:gd name="connsiteY3" fmla="*/ 85949 h 224244"/>
                  <a:gd name="connsiteX4" fmla="*/ 297914 w 308177"/>
                  <a:gd name="connsiteY4" fmla="*/ 131341 h 224244"/>
                  <a:gd name="connsiteX5" fmla="*/ 274681 w 308177"/>
                  <a:gd name="connsiteY5" fmla="*/ 132658 h 224244"/>
                  <a:gd name="connsiteX6" fmla="*/ 243901 w 308177"/>
                  <a:gd name="connsiteY6" fmla="*/ 121115 h 224244"/>
                  <a:gd name="connsiteX7" fmla="*/ 219992 w 308177"/>
                  <a:gd name="connsiteY7" fmla="*/ 102872 h 224244"/>
                  <a:gd name="connsiteX8" fmla="*/ 153994 w 308177"/>
                  <a:gd name="connsiteY8" fmla="*/ 41594 h 224244"/>
                  <a:gd name="connsiteX9" fmla="*/ 69067 w 308177"/>
                  <a:gd name="connsiteY9" fmla="*/ 25918 h 224244"/>
                  <a:gd name="connsiteX10" fmla="*/ 40347 w 308177"/>
                  <a:gd name="connsiteY10" fmla="*/ 47265 h 224244"/>
                  <a:gd name="connsiteX11" fmla="*/ 19242 w 308177"/>
                  <a:gd name="connsiteY11" fmla="*/ 194375 h 224244"/>
                  <a:gd name="connsiteX12" fmla="*/ 33000 w 308177"/>
                  <a:gd name="connsiteY12" fmla="*/ 224245 h 22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8177" h="224244">
                    <a:moveTo>
                      <a:pt x="33000" y="224245"/>
                    </a:moveTo>
                    <a:cubicBezTo>
                      <a:pt x="10473" y="195385"/>
                      <a:pt x="-4673" y="158890"/>
                      <a:pt x="1314" y="105754"/>
                    </a:cubicBezTo>
                    <a:cubicBezTo>
                      <a:pt x="18038" y="-42700"/>
                      <a:pt x="159627" y="-6631"/>
                      <a:pt x="212632" y="44640"/>
                    </a:cubicBezTo>
                    <a:cubicBezTo>
                      <a:pt x="265636" y="95912"/>
                      <a:pt x="308178" y="85949"/>
                      <a:pt x="308178" y="85949"/>
                    </a:cubicBezTo>
                    <a:cubicBezTo>
                      <a:pt x="303879" y="99552"/>
                      <a:pt x="300517" y="114910"/>
                      <a:pt x="297914" y="131341"/>
                    </a:cubicBezTo>
                    <a:cubicBezTo>
                      <a:pt x="290941" y="134338"/>
                      <a:pt x="282364" y="134114"/>
                      <a:pt x="274681" y="132658"/>
                    </a:cubicBezTo>
                    <a:cubicBezTo>
                      <a:pt x="263861" y="130607"/>
                      <a:pt x="253400" y="126684"/>
                      <a:pt x="243901" y="121115"/>
                    </a:cubicBezTo>
                    <a:cubicBezTo>
                      <a:pt x="235236" y="116036"/>
                      <a:pt x="227418" y="109633"/>
                      <a:pt x="219992" y="102872"/>
                    </a:cubicBezTo>
                    <a:cubicBezTo>
                      <a:pt x="197771" y="82634"/>
                      <a:pt x="178607" y="58846"/>
                      <a:pt x="153994" y="41594"/>
                    </a:cubicBezTo>
                    <a:cubicBezTo>
                      <a:pt x="129382" y="24342"/>
                      <a:pt x="96802" y="14341"/>
                      <a:pt x="69067" y="25918"/>
                    </a:cubicBezTo>
                    <a:cubicBezTo>
                      <a:pt x="57968" y="30550"/>
                      <a:pt x="48400" y="38332"/>
                      <a:pt x="40347" y="47265"/>
                    </a:cubicBezTo>
                    <a:cubicBezTo>
                      <a:pt x="5407" y="86024"/>
                      <a:pt x="65" y="145843"/>
                      <a:pt x="19242" y="194375"/>
                    </a:cubicBezTo>
                    <a:cubicBezTo>
                      <a:pt x="23263" y="204557"/>
                      <a:pt x="28244" y="214362"/>
                      <a:pt x="33000" y="224245"/>
                    </a:cubicBezTo>
                    <a:close/>
                  </a:path>
                </a:pathLst>
              </a:custGeom>
              <a:solidFill>
                <a:srgbClr val="B2D1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91DD82C-AD2F-D449-5E80-CE43142F4325}"/>
                  </a:ext>
                </a:extLst>
              </p:cNvPr>
              <p:cNvSpPr/>
              <p:nvPr/>
            </p:nvSpPr>
            <p:spPr>
              <a:xfrm>
                <a:off x="6100123" y="76298"/>
                <a:ext cx="307748" cy="486777"/>
              </a:xfrm>
              <a:custGeom>
                <a:avLst/>
                <a:gdLst>
                  <a:gd name="connsiteX0" fmla="*/ 0 w 307748"/>
                  <a:gd name="connsiteY0" fmla="*/ 83889 h 486777"/>
                  <a:gd name="connsiteX1" fmla="*/ 95955 w 307748"/>
                  <a:gd name="connsiteY1" fmla="*/ 43538 h 486777"/>
                  <a:gd name="connsiteX2" fmla="*/ 306652 w 307748"/>
                  <a:gd name="connsiteY2" fmla="*/ 106761 h 486777"/>
                  <a:gd name="connsiteX3" fmla="*/ 159288 w 307748"/>
                  <a:gd name="connsiteY3" fmla="*/ 357315 h 486777"/>
                  <a:gd name="connsiteX4" fmla="*/ 7070 w 307748"/>
                  <a:gd name="connsiteY4" fmla="*/ 403299 h 486777"/>
                  <a:gd name="connsiteX5" fmla="*/ 0 w 307748"/>
                  <a:gd name="connsiteY5" fmla="*/ 83889 h 48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748" h="486777">
                    <a:moveTo>
                      <a:pt x="0" y="83889"/>
                    </a:moveTo>
                    <a:cubicBezTo>
                      <a:pt x="0" y="83889"/>
                      <a:pt x="42439" y="94278"/>
                      <a:pt x="95955" y="43538"/>
                    </a:cubicBezTo>
                    <a:cubicBezTo>
                      <a:pt x="149469" y="-7201"/>
                      <a:pt x="291411" y="-41854"/>
                      <a:pt x="306652" y="106761"/>
                    </a:cubicBezTo>
                    <a:cubicBezTo>
                      <a:pt x="321891" y="255376"/>
                      <a:pt x="173527" y="272474"/>
                      <a:pt x="159288" y="357315"/>
                    </a:cubicBezTo>
                    <a:cubicBezTo>
                      <a:pt x="145052" y="442153"/>
                      <a:pt x="89355" y="574968"/>
                      <a:pt x="7070" y="403299"/>
                    </a:cubicBezTo>
                    <a:cubicBezTo>
                      <a:pt x="7070" y="403299"/>
                      <a:pt x="32531" y="190489"/>
                      <a:pt x="0" y="83889"/>
                    </a:cubicBezTo>
                    <a:close/>
                  </a:path>
                </a:pathLst>
              </a:custGeom>
              <a:solidFill>
                <a:srgbClr val="91C4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3A56743-411C-6997-E72C-23F0C946CC6A}"/>
                  </a:ext>
                </a:extLst>
              </p:cNvPr>
              <p:cNvSpPr/>
              <p:nvPr/>
            </p:nvSpPr>
            <p:spPr>
              <a:xfrm>
                <a:off x="5699854" y="116634"/>
                <a:ext cx="517288" cy="516846"/>
              </a:xfrm>
              <a:custGeom>
                <a:avLst/>
                <a:gdLst>
                  <a:gd name="connsiteX0" fmla="*/ 517289 w 517288"/>
                  <a:gd name="connsiteY0" fmla="*/ 258423 h 516846"/>
                  <a:gd name="connsiteX1" fmla="*/ 258645 w 517288"/>
                  <a:gd name="connsiteY1" fmla="*/ 516847 h 516846"/>
                  <a:gd name="connsiteX2" fmla="*/ 0 w 517288"/>
                  <a:gd name="connsiteY2" fmla="*/ 258423 h 516846"/>
                  <a:gd name="connsiteX3" fmla="*/ 258645 w 517288"/>
                  <a:gd name="connsiteY3" fmla="*/ 0 h 516846"/>
                  <a:gd name="connsiteX4" fmla="*/ 517289 w 517288"/>
                  <a:gd name="connsiteY4" fmla="*/ 258423 h 516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288" h="516846">
                    <a:moveTo>
                      <a:pt x="517289" y="258423"/>
                    </a:moveTo>
                    <a:cubicBezTo>
                      <a:pt x="517289" y="401147"/>
                      <a:pt x="401490" y="516847"/>
                      <a:pt x="258645" y="516847"/>
                    </a:cubicBezTo>
                    <a:cubicBezTo>
                      <a:pt x="115799" y="516847"/>
                      <a:pt x="0" y="401147"/>
                      <a:pt x="0" y="258423"/>
                    </a:cubicBezTo>
                    <a:cubicBezTo>
                      <a:pt x="0" y="115700"/>
                      <a:pt x="115799" y="0"/>
                      <a:pt x="258645" y="0"/>
                    </a:cubicBezTo>
                    <a:cubicBezTo>
                      <a:pt x="401490" y="0"/>
                      <a:pt x="517289" y="115700"/>
                      <a:pt x="517289" y="258423"/>
                    </a:cubicBezTo>
                    <a:close/>
                  </a:path>
                </a:pathLst>
              </a:custGeom>
              <a:solidFill>
                <a:srgbClr val="B2D1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CFAF2C2-FE12-305D-5A78-63056ADC2F01}"/>
                  </a:ext>
                </a:extLst>
              </p:cNvPr>
              <p:cNvSpPr/>
              <p:nvPr/>
            </p:nvSpPr>
            <p:spPr>
              <a:xfrm>
                <a:off x="5843669" y="510340"/>
                <a:ext cx="63436" cy="119316"/>
              </a:xfrm>
              <a:custGeom>
                <a:avLst/>
                <a:gdLst>
                  <a:gd name="connsiteX0" fmla="*/ 0 w 63436"/>
                  <a:gd name="connsiteY0" fmla="*/ 0 h 119316"/>
                  <a:gd name="connsiteX1" fmla="*/ 34655 w 63436"/>
                  <a:gd name="connsiteY1" fmla="*/ 117620 h 119316"/>
                  <a:gd name="connsiteX2" fmla="*/ 47111 w 63436"/>
                  <a:gd name="connsiteY2" fmla="*/ 119316 h 119316"/>
                  <a:gd name="connsiteX3" fmla="*/ 62301 w 63436"/>
                  <a:gd name="connsiteY3" fmla="*/ 74125 h 119316"/>
                  <a:gd name="connsiteX4" fmla="*/ 45725 w 63436"/>
                  <a:gd name="connsiteY4" fmla="*/ 46885 h 119316"/>
                  <a:gd name="connsiteX5" fmla="*/ 31771 w 63436"/>
                  <a:gd name="connsiteY5" fmla="*/ 28710 h 119316"/>
                  <a:gd name="connsiteX6" fmla="*/ 21516 w 63436"/>
                  <a:gd name="connsiteY6" fmla="*/ 14036 h 119316"/>
                  <a:gd name="connsiteX7" fmla="*/ 0 w 63436"/>
                  <a:gd name="connsiteY7" fmla="*/ 0 h 119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436" h="119316">
                    <a:moveTo>
                      <a:pt x="0" y="0"/>
                    </a:moveTo>
                    <a:cubicBezTo>
                      <a:pt x="0" y="0"/>
                      <a:pt x="38743" y="81891"/>
                      <a:pt x="34655" y="117620"/>
                    </a:cubicBezTo>
                    <a:lnTo>
                      <a:pt x="47111" y="119316"/>
                    </a:lnTo>
                    <a:cubicBezTo>
                      <a:pt x="47111" y="119316"/>
                      <a:pt x="68529" y="81816"/>
                      <a:pt x="62301" y="74125"/>
                    </a:cubicBezTo>
                    <a:cubicBezTo>
                      <a:pt x="56073" y="66434"/>
                      <a:pt x="49183" y="51776"/>
                      <a:pt x="45725" y="46885"/>
                    </a:cubicBezTo>
                    <a:cubicBezTo>
                      <a:pt x="42268" y="41994"/>
                      <a:pt x="34411" y="34294"/>
                      <a:pt x="31771" y="28710"/>
                    </a:cubicBezTo>
                    <a:cubicBezTo>
                      <a:pt x="29133" y="23125"/>
                      <a:pt x="23599" y="15438"/>
                      <a:pt x="21516" y="14036"/>
                    </a:cubicBezTo>
                    <a:cubicBezTo>
                      <a:pt x="19435" y="1263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D39BF56-BD62-F0A3-EB2B-EEE4B47A9EEB}"/>
                  </a:ext>
                </a:extLst>
              </p:cNvPr>
              <p:cNvSpPr/>
              <p:nvPr/>
            </p:nvSpPr>
            <p:spPr>
              <a:xfrm>
                <a:off x="6025906" y="511399"/>
                <a:ext cx="29660" cy="117732"/>
              </a:xfrm>
              <a:custGeom>
                <a:avLst/>
                <a:gdLst>
                  <a:gd name="connsiteX0" fmla="*/ 29660 w 29660"/>
                  <a:gd name="connsiteY0" fmla="*/ 0 h 117732"/>
                  <a:gd name="connsiteX1" fmla="*/ 21800 w 29660"/>
                  <a:gd name="connsiteY1" fmla="*/ 77257 h 117732"/>
                  <a:gd name="connsiteX2" fmla="*/ 21042 w 29660"/>
                  <a:gd name="connsiteY2" fmla="*/ 115872 h 117732"/>
                  <a:gd name="connsiteX3" fmla="*/ 8791 w 29660"/>
                  <a:gd name="connsiteY3" fmla="*/ 117733 h 117732"/>
                  <a:gd name="connsiteX4" fmla="*/ 0 w 29660"/>
                  <a:gd name="connsiteY4" fmla="*/ 40240 h 117732"/>
                  <a:gd name="connsiteX5" fmla="*/ 29660 w 29660"/>
                  <a:gd name="connsiteY5" fmla="*/ 0 h 11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60" h="117732">
                    <a:moveTo>
                      <a:pt x="29660" y="0"/>
                    </a:moveTo>
                    <a:cubicBezTo>
                      <a:pt x="29660" y="0"/>
                      <a:pt x="18879" y="44512"/>
                      <a:pt x="21800" y="77257"/>
                    </a:cubicBezTo>
                    <a:cubicBezTo>
                      <a:pt x="24720" y="110002"/>
                      <a:pt x="21042" y="115872"/>
                      <a:pt x="21042" y="115872"/>
                    </a:cubicBezTo>
                    <a:lnTo>
                      <a:pt x="8791" y="117733"/>
                    </a:lnTo>
                    <a:cubicBezTo>
                      <a:pt x="8791" y="117733"/>
                      <a:pt x="-11" y="42330"/>
                      <a:pt x="0" y="40240"/>
                    </a:cubicBezTo>
                    <a:cubicBezTo>
                      <a:pt x="13" y="38153"/>
                      <a:pt x="29660" y="0"/>
                      <a:pt x="29660" y="0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24B4CD1-7F98-366C-6065-C51236A3D440}"/>
                  </a:ext>
                </a:extLst>
              </p:cNvPr>
              <p:cNvSpPr/>
              <p:nvPr/>
            </p:nvSpPr>
            <p:spPr>
              <a:xfrm>
                <a:off x="5631518" y="510340"/>
                <a:ext cx="424048" cy="266932"/>
              </a:xfrm>
              <a:custGeom>
                <a:avLst/>
                <a:gdLst>
                  <a:gd name="connsiteX0" fmla="*/ 424049 w 424048"/>
                  <a:gd name="connsiteY0" fmla="*/ 1059 h 266932"/>
                  <a:gd name="connsiteX1" fmla="*/ 212152 w 424048"/>
                  <a:gd name="connsiteY1" fmla="*/ 0 h 266932"/>
                  <a:gd name="connsiteX2" fmla="*/ 228790 w 424048"/>
                  <a:gd name="connsiteY2" fmla="*/ 24683 h 266932"/>
                  <a:gd name="connsiteX3" fmla="*/ 255702 w 424048"/>
                  <a:gd name="connsiteY3" fmla="*/ 85713 h 266932"/>
                  <a:gd name="connsiteX4" fmla="*/ 180560 w 424048"/>
                  <a:gd name="connsiteY4" fmla="*/ 204169 h 266932"/>
                  <a:gd name="connsiteX5" fmla="*/ 60408 w 424048"/>
                  <a:gd name="connsiteY5" fmla="*/ 130594 h 266932"/>
                  <a:gd name="connsiteX6" fmla="*/ 47503 w 424048"/>
                  <a:gd name="connsiteY6" fmla="*/ 115207 h 266932"/>
                  <a:gd name="connsiteX7" fmla="*/ 35831 w 424048"/>
                  <a:gd name="connsiteY7" fmla="*/ 136157 h 266932"/>
                  <a:gd name="connsiteX8" fmla="*/ 19880 w 424048"/>
                  <a:gd name="connsiteY8" fmla="*/ 146387 h 266932"/>
                  <a:gd name="connsiteX9" fmla="*/ 2056 w 424048"/>
                  <a:gd name="connsiteY9" fmla="*/ 149314 h 266932"/>
                  <a:gd name="connsiteX10" fmla="*/ 34176 w 424048"/>
                  <a:gd name="connsiteY10" fmla="*/ 200166 h 266932"/>
                  <a:gd name="connsiteX11" fmla="*/ 93081 w 424048"/>
                  <a:gd name="connsiteY11" fmla="*/ 241951 h 266932"/>
                  <a:gd name="connsiteX12" fmla="*/ 236159 w 424048"/>
                  <a:gd name="connsiteY12" fmla="*/ 263747 h 266932"/>
                  <a:gd name="connsiteX13" fmla="*/ 379927 w 424048"/>
                  <a:gd name="connsiteY13" fmla="*/ 176613 h 266932"/>
                  <a:gd name="connsiteX14" fmla="*/ 411096 w 424048"/>
                  <a:gd name="connsiteY14" fmla="*/ 98076 h 266932"/>
                  <a:gd name="connsiteX15" fmla="*/ 424049 w 424048"/>
                  <a:gd name="connsiteY15" fmla="*/ 1059 h 26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4048" h="266932">
                    <a:moveTo>
                      <a:pt x="424049" y="1059"/>
                    </a:moveTo>
                    <a:lnTo>
                      <a:pt x="212152" y="0"/>
                    </a:lnTo>
                    <a:cubicBezTo>
                      <a:pt x="216015" y="20"/>
                      <a:pt x="227066" y="21821"/>
                      <a:pt x="228790" y="24683"/>
                    </a:cubicBezTo>
                    <a:cubicBezTo>
                      <a:pt x="240250" y="43718"/>
                      <a:pt x="250060" y="64157"/>
                      <a:pt x="255702" y="85713"/>
                    </a:cubicBezTo>
                    <a:cubicBezTo>
                      <a:pt x="270377" y="141799"/>
                      <a:pt x="240987" y="195505"/>
                      <a:pt x="180560" y="204169"/>
                    </a:cubicBezTo>
                    <a:cubicBezTo>
                      <a:pt x="127885" y="211721"/>
                      <a:pt x="83640" y="174774"/>
                      <a:pt x="60408" y="130594"/>
                    </a:cubicBezTo>
                    <a:cubicBezTo>
                      <a:pt x="58051" y="126109"/>
                      <a:pt x="55267" y="113222"/>
                      <a:pt x="47503" y="115207"/>
                    </a:cubicBezTo>
                    <a:cubicBezTo>
                      <a:pt x="41075" y="116873"/>
                      <a:pt x="39347" y="131434"/>
                      <a:pt x="35831" y="136157"/>
                    </a:cubicBezTo>
                    <a:cubicBezTo>
                      <a:pt x="31945" y="141375"/>
                      <a:pt x="26184" y="144924"/>
                      <a:pt x="19880" y="146387"/>
                    </a:cubicBezTo>
                    <a:cubicBezTo>
                      <a:pt x="15149" y="147484"/>
                      <a:pt x="5245" y="144672"/>
                      <a:pt x="2056" y="149314"/>
                    </a:cubicBezTo>
                    <a:cubicBezTo>
                      <a:pt x="-8562" y="164778"/>
                      <a:pt x="24948" y="191063"/>
                      <a:pt x="34176" y="200166"/>
                    </a:cubicBezTo>
                    <a:cubicBezTo>
                      <a:pt x="51386" y="217142"/>
                      <a:pt x="71447" y="231200"/>
                      <a:pt x="93081" y="241951"/>
                    </a:cubicBezTo>
                    <a:cubicBezTo>
                      <a:pt x="136964" y="263764"/>
                      <a:pt x="187748" y="272094"/>
                      <a:pt x="236159" y="263747"/>
                    </a:cubicBezTo>
                    <a:cubicBezTo>
                      <a:pt x="292729" y="253994"/>
                      <a:pt x="344689" y="221735"/>
                      <a:pt x="379927" y="176613"/>
                    </a:cubicBezTo>
                    <a:cubicBezTo>
                      <a:pt x="399154" y="151994"/>
                      <a:pt x="410298" y="129418"/>
                      <a:pt x="411096" y="98076"/>
                    </a:cubicBezTo>
                    <a:cubicBezTo>
                      <a:pt x="411923" y="65450"/>
                      <a:pt x="406336" y="30497"/>
                      <a:pt x="424049" y="1059"/>
                    </a:cubicBezTo>
                    <a:close/>
                  </a:path>
                </a:pathLst>
              </a:custGeom>
              <a:solidFill>
                <a:srgbClr val="B2D1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F6D542F9-C3EA-68BF-50A8-9A5F88527D89}"/>
                  </a:ext>
                </a:extLst>
              </p:cNvPr>
              <p:cNvSpPr/>
              <p:nvPr/>
            </p:nvSpPr>
            <p:spPr>
              <a:xfrm>
                <a:off x="5897158" y="523877"/>
                <a:ext cx="123250" cy="13110"/>
              </a:xfrm>
              <a:custGeom>
                <a:avLst/>
                <a:gdLst>
                  <a:gd name="connsiteX0" fmla="*/ 0 w 123250"/>
                  <a:gd name="connsiteY0" fmla="*/ 12496 h 13110"/>
                  <a:gd name="connsiteX1" fmla="*/ 18747 w 123250"/>
                  <a:gd name="connsiteY1" fmla="*/ 6316 h 13110"/>
                  <a:gd name="connsiteX2" fmla="*/ 38600 w 123250"/>
                  <a:gd name="connsiteY2" fmla="*/ 2165 h 13110"/>
                  <a:gd name="connsiteX3" fmla="*/ 49973 w 123250"/>
                  <a:gd name="connsiteY3" fmla="*/ 727 h 13110"/>
                  <a:gd name="connsiteX4" fmla="*/ 61800 w 123250"/>
                  <a:gd name="connsiteY4" fmla="*/ 0 h 13110"/>
                  <a:gd name="connsiteX5" fmla="*/ 73665 w 123250"/>
                  <a:gd name="connsiteY5" fmla="*/ 163 h 13110"/>
                  <a:gd name="connsiteX6" fmla="*/ 85118 w 123250"/>
                  <a:gd name="connsiteY6" fmla="*/ 1182 h 13110"/>
                  <a:gd name="connsiteX7" fmla="*/ 95709 w 123250"/>
                  <a:gd name="connsiteY7" fmla="*/ 3039 h 13110"/>
                  <a:gd name="connsiteX8" fmla="*/ 105029 w 123250"/>
                  <a:gd name="connsiteY8" fmla="*/ 5439 h 13110"/>
                  <a:gd name="connsiteX9" fmla="*/ 112705 w 123250"/>
                  <a:gd name="connsiteY9" fmla="*/ 8098 h 13110"/>
                  <a:gd name="connsiteX10" fmla="*/ 118389 w 123250"/>
                  <a:gd name="connsiteY10" fmla="*/ 10710 h 13110"/>
                  <a:gd name="connsiteX11" fmla="*/ 123250 w 123250"/>
                  <a:gd name="connsiteY11" fmla="*/ 13110 h 13110"/>
                  <a:gd name="connsiteX12" fmla="*/ 118084 w 123250"/>
                  <a:gd name="connsiteY12" fmla="*/ 11465 h 13110"/>
                  <a:gd name="connsiteX13" fmla="*/ 112208 w 123250"/>
                  <a:gd name="connsiteY13" fmla="*/ 9572 h 13110"/>
                  <a:gd name="connsiteX14" fmla="*/ 104433 w 123250"/>
                  <a:gd name="connsiteY14" fmla="*/ 7713 h 13110"/>
                  <a:gd name="connsiteX15" fmla="*/ 95159 w 123250"/>
                  <a:gd name="connsiteY15" fmla="*/ 6035 h 13110"/>
                  <a:gd name="connsiteX16" fmla="*/ 84723 w 123250"/>
                  <a:gd name="connsiteY16" fmla="*/ 4838 h 13110"/>
                  <a:gd name="connsiteX17" fmla="*/ 73513 w 123250"/>
                  <a:gd name="connsiteY17" fmla="*/ 4192 h 13110"/>
                  <a:gd name="connsiteX18" fmla="*/ 61912 w 123250"/>
                  <a:gd name="connsiteY18" fmla="*/ 4172 h 13110"/>
                  <a:gd name="connsiteX19" fmla="*/ 50307 w 123250"/>
                  <a:gd name="connsiteY19" fmla="*/ 4740 h 13110"/>
                  <a:gd name="connsiteX20" fmla="*/ 39086 w 123250"/>
                  <a:gd name="connsiteY20" fmla="*/ 5797 h 13110"/>
                  <a:gd name="connsiteX21" fmla="*/ 28608 w 123250"/>
                  <a:gd name="connsiteY21" fmla="*/ 7110 h 13110"/>
                  <a:gd name="connsiteX22" fmla="*/ 19248 w 123250"/>
                  <a:gd name="connsiteY22" fmla="*/ 8599 h 13110"/>
                  <a:gd name="connsiteX23" fmla="*/ 5284 w 123250"/>
                  <a:gd name="connsiteY23" fmla="*/ 11309 h 13110"/>
                  <a:gd name="connsiteX24" fmla="*/ 0 w 123250"/>
                  <a:gd name="connsiteY24" fmla="*/ 12496 h 13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3250" h="13110">
                    <a:moveTo>
                      <a:pt x="0" y="12496"/>
                    </a:moveTo>
                    <a:cubicBezTo>
                      <a:pt x="0" y="12496"/>
                      <a:pt x="7264" y="9329"/>
                      <a:pt x="18747" y="6316"/>
                    </a:cubicBezTo>
                    <a:cubicBezTo>
                      <a:pt x="24503" y="4911"/>
                      <a:pt x="31242" y="3226"/>
                      <a:pt x="38600" y="2165"/>
                    </a:cubicBezTo>
                    <a:cubicBezTo>
                      <a:pt x="42262" y="1524"/>
                      <a:pt x="46092" y="1164"/>
                      <a:pt x="49973" y="727"/>
                    </a:cubicBezTo>
                    <a:cubicBezTo>
                      <a:pt x="53865" y="413"/>
                      <a:pt x="57834" y="179"/>
                      <a:pt x="61800" y="0"/>
                    </a:cubicBezTo>
                    <a:cubicBezTo>
                      <a:pt x="65776" y="64"/>
                      <a:pt x="69752" y="-118"/>
                      <a:pt x="73665" y="163"/>
                    </a:cubicBezTo>
                    <a:cubicBezTo>
                      <a:pt x="77573" y="433"/>
                      <a:pt x="81427" y="561"/>
                      <a:pt x="85118" y="1182"/>
                    </a:cubicBezTo>
                    <a:cubicBezTo>
                      <a:pt x="88812" y="1717"/>
                      <a:pt x="92398" y="2128"/>
                      <a:pt x="95709" y="3039"/>
                    </a:cubicBezTo>
                    <a:cubicBezTo>
                      <a:pt x="99020" y="3907"/>
                      <a:pt x="102216" y="4407"/>
                      <a:pt x="105029" y="5439"/>
                    </a:cubicBezTo>
                    <a:cubicBezTo>
                      <a:pt x="107869" y="6354"/>
                      <a:pt x="110438" y="7278"/>
                      <a:pt x="112705" y="8098"/>
                    </a:cubicBezTo>
                    <a:cubicBezTo>
                      <a:pt x="114946" y="8999"/>
                      <a:pt x="116814" y="10000"/>
                      <a:pt x="118389" y="10710"/>
                    </a:cubicBezTo>
                    <a:cubicBezTo>
                      <a:pt x="121483" y="12237"/>
                      <a:pt x="123250" y="13110"/>
                      <a:pt x="123250" y="13110"/>
                    </a:cubicBezTo>
                    <a:cubicBezTo>
                      <a:pt x="123250" y="13110"/>
                      <a:pt x="121371" y="12513"/>
                      <a:pt x="118084" y="11465"/>
                    </a:cubicBezTo>
                    <a:cubicBezTo>
                      <a:pt x="116445" y="10949"/>
                      <a:pt x="114508" y="10190"/>
                      <a:pt x="112208" y="9572"/>
                    </a:cubicBezTo>
                    <a:cubicBezTo>
                      <a:pt x="109874" y="9046"/>
                      <a:pt x="107255" y="8453"/>
                      <a:pt x="104433" y="7713"/>
                    </a:cubicBezTo>
                    <a:cubicBezTo>
                      <a:pt x="101628" y="6906"/>
                      <a:pt x="98437" y="6647"/>
                      <a:pt x="95159" y="6035"/>
                    </a:cubicBezTo>
                    <a:cubicBezTo>
                      <a:pt x="91883" y="5379"/>
                      <a:pt x="88334" y="5277"/>
                      <a:pt x="84723" y="4838"/>
                    </a:cubicBezTo>
                    <a:cubicBezTo>
                      <a:pt x="81115" y="4332"/>
                      <a:pt x="77324" y="4457"/>
                      <a:pt x="73513" y="4192"/>
                    </a:cubicBezTo>
                    <a:cubicBezTo>
                      <a:pt x="69696" y="3960"/>
                      <a:pt x="65797" y="4199"/>
                      <a:pt x="61912" y="4172"/>
                    </a:cubicBezTo>
                    <a:cubicBezTo>
                      <a:pt x="58025" y="4300"/>
                      <a:pt x="54131" y="4480"/>
                      <a:pt x="50307" y="4740"/>
                    </a:cubicBezTo>
                    <a:cubicBezTo>
                      <a:pt x="46494" y="5154"/>
                      <a:pt x="42710" y="5273"/>
                      <a:pt x="39086" y="5797"/>
                    </a:cubicBezTo>
                    <a:cubicBezTo>
                      <a:pt x="35454" y="6234"/>
                      <a:pt x="31932" y="6603"/>
                      <a:pt x="28608" y="7110"/>
                    </a:cubicBezTo>
                    <a:cubicBezTo>
                      <a:pt x="25269" y="7527"/>
                      <a:pt x="22146" y="8119"/>
                      <a:pt x="19248" y="8599"/>
                    </a:cubicBezTo>
                    <a:cubicBezTo>
                      <a:pt x="13479" y="9682"/>
                      <a:pt x="8630" y="10511"/>
                      <a:pt x="5284" y="11309"/>
                    </a:cubicBezTo>
                    <a:cubicBezTo>
                      <a:pt x="1923" y="12067"/>
                      <a:pt x="0" y="12496"/>
                      <a:pt x="0" y="12496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D6E9E8F0-9905-9D48-90D6-1532D001F25A}"/>
                  </a:ext>
                </a:extLst>
              </p:cNvPr>
              <p:cNvSpPr/>
              <p:nvPr/>
            </p:nvSpPr>
            <p:spPr>
              <a:xfrm>
                <a:off x="5915959" y="583237"/>
                <a:ext cx="109728" cy="13078"/>
              </a:xfrm>
              <a:custGeom>
                <a:avLst/>
                <a:gdLst>
                  <a:gd name="connsiteX0" fmla="*/ 0 w 109728"/>
                  <a:gd name="connsiteY0" fmla="*/ 12533 h 13078"/>
                  <a:gd name="connsiteX1" fmla="*/ 16572 w 109728"/>
                  <a:gd name="connsiteY1" fmla="*/ 6363 h 13078"/>
                  <a:gd name="connsiteX2" fmla="*/ 34266 w 109728"/>
                  <a:gd name="connsiteY2" fmla="*/ 2192 h 13078"/>
                  <a:gd name="connsiteX3" fmla="*/ 44445 w 109728"/>
                  <a:gd name="connsiteY3" fmla="*/ 740 h 13078"/>
                  <a:gd name="connsiteX4" fmla="*/ 55050 w 109728"/>
                  <a:gd name="connsiteY4" fmla="*/ 4 h 13078"/>
                  <a:gd name="connsiteX5" fmla="*/ 65698 w 109728"/>
                  <a:gd name="connsiteY5" fmla="*/ 167 h 13078"/>
                  <a:gd name="connsiteX6" fmla="*/ 75968 w 109728"/>
                  <a:gd name="connsiteY6" fmla="*/ 1195 h 13078"/>
                  <a:gd name="connsiteX7" fmla="*/ 85436 w 109728"/>
                  <a:gd name="connsiteY7" fmla="*/ 3067 h 13078"/>
                  <a:gd name="connsiteX8" fmla="*/ 93726 w 109728"/>
                  <a:gd name="connsiteY8" fmla="*/ 5478 h 13078"/>
                  <a:gd name="connsiteX9" fmla="*/ 100514 w 109728"/>
                  <a:gd name="connsiteY9" fmla="*/ 8122 h 13078"/>
                  <a:gd name="connsiteX10" fmla="*/ 105487 w 109728"/>
                  <a:gd name="connsiteY10" fmla="*/ 10714 h 13078"/>
                  <a:gd name="connsiteX11" fmla="*/ 109728 w 109728"/>
                  <a:gd name="connsiteY11" fmla="*/ 13079 h 13078"/>
                  <a:gd name="connsiteX12" fmla="*/ 105151 w 109728"/>
                  <a:gd name="connsiteY12" fmla="*/ 11453 h 13078"/>
                  <a:gd name="connsiteX13" fmla="*/ 99963 w 109728"/>
                  <a:gd name="connsiteY13" fmla="*/ 9576 h 13078"/>
                  <a:gd name="connsiteX14" fmla="*/ 93061 w 109728"/>
                  <a:gd name="connsiteY14" fmla="*/ 7731 h 13078"/>
                  <a:gd name="connsiteX15" fmla="*/ 84819 w 109728"/>
                  <a:gd name="connsiteY15" fmla="*/ 6049 h 13078"/>
                  <a:gd name="connsiteX16" fmla="*/ 75526 w 109728"/>
                  <a:gd name="connsiteY16" fmla="*/ 4844 h 13078"/>
                  <a:gd name="connsiteX17" fmla="*/ 65530 w 109728"/>
                  <a:gd name="connsiteY17" fmla="*/ 4194 h 13078"/>
                  <a:gd name="connsiteX18" fmla="*/ 55180 w 109728"/>
                  <a:gd name="connsiteY18" fmla="*/ 4175 h 13078"/>
                  <a:gd name="connsiteX19" fmla="*/ 44826 w 109728"/>
                  <a:gd name="connsiteY19" fmla="*/ 4751 h 13078"/>
                  <a:gd name="connsiteX20" fmla="*/ 34820 w 109728"/>
                  <a:gd name="connsiteY20" fmla="*/ 5819 h 13078"/>
                  <a:gd name="connsiteX21" fmla="*/ 25478 w 109728"/>
                  <a:gd name="connsiteY21" fmla="*/ 7141 h 13078"/>
                  <a:gd name="connsiteX22" fmla="*/ 17139 w 109728"/>
                  <a:gd name="connsiteY22" fmla="*/ 8637 h 13078"/>
                  <a:gd name="connsiteX23" fmla="*/ 4709 w 109728"/>
                  <a:gd name="connsiteY23" fmla="*/ 11353 h 13078"/>
                  <a:gd name="connsiteX24" fmla="*/ 0 w 109728"/>
                  <a:gd name="connsiteY24" fmla="*/ 12533 h 1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728" h="13078">
                    <a:moveTo>
                      <a:pt x="0" y="12533"/>
                    </a:moveTo>
                    <a:cubicBezTo>
                      <a:pt x="0" y="12533"/>
                      <a:pt x="6369" y="9390"/>
                      <a:pt x="16572" y="6363"/>
                    </a:cubicBezTo>
                    <a:cubicBezTo>
                      <a:pt x="21690" y="4959"/>
                      <a:pt x="27684" y="3259"/>
                      <a:pt x="34266" y="2192"/>
                    </a:cubicBezTo>
                    <a:cubicBezTo>
                      <a:pt x="37537" y="1547"/>
                      <a:pt x="40969" y="1180"/>
                      <a:pt x="44445" y="740"/>
                    </a:cubicBezTo>
                    <a:cubicBezTo>
                      <a:pt x="47933" y="422"/>
                      <a:pt x="51493" y="183"/>
                      <a:pt x="55050" y="4"/>
                    </a:cubicBezTo>
                    <a:cubicBezTo>
                      <a:pt x="58619" y="68"/>
                      <a:pt x="62188" y="-124"/>
                      <a:pt x="65698" y="167"/>
                    </a:cubicBezTo>
                    <a:cubicBezTo>
                      <a:pt x="69207" y="428"/>
                      <a:pt x="72664" y="576"/>
                      <a:pt x="75968" y="1195"/>
                    </a:cubicBezTo>
                    <a:cubicBezTo>
                      <a:pt x="79279" y="1719"/>
                      <a:pt x="82486" y="2159"/>
                      <a:pt x="85436" y="3067"/>
                    </a:cubicBezTo>
                    <a:cubicBezTo>
                      <a:pt x="88383" y="3940"/>
                      <a:pt x="91249" y="4422"/>
                      <a:pt x="93726" y="5478"/>
                    </a:cubicBezTo>
                    <a:cubicBezTo>
                      <a:pt x="96242" y="6389"/>
                      <a:pt x="98514" y="7308"/>
                      <a:pt x="100514" y="8122"/>
                    </a:cubicBezTo>
                    <a:cubicBezTo>
                      <a:pt x="102476" y="9039"/>
                      <a:pt x="104110" y="10007"/>
                      <a:pt x="105487" y="10714"/>
                    </a:cubicBezTo>
                    <a:cubicBezTo>
                      <a:pt x="108214" y="12191"/>
                      <a:pt x="109728" y="13079"/>
                      <a:pt x="109728" y="13079"/>
                    </a:cubicBezTo>
                    <a:cubicBezTo>
                      <a:pt x="109728" y="13079"/>
                      <a:pt x="108064" y="12487"/>
                      <a:pt x="105151" y="11453"/>
                    </a:cubicBezTo>
                    <a:cubicBezTo>
                      <a:pt x="103703" y="10940"/>
                      <a:pt x="101992" y="10210"/>
                      <a:pt x="99963" y="9576"/>
                    </a:cubicBezTo>
                    <a:cubicBezTo>
                      <a:pt x="97888" y="9054"/>
                      <a:pt x="95559" y="8466"/>
                      <a:pt x="93061" y="7731"/>
                    </a:cubicBezTo>
                    <a:cubicBezTo>
                      <a:pt x="90588" y="6902"/>
                      <a:pt x="87728" y="6661"/>
                      <a:pt x="84819" y="6049"/>
                    </a:cubicBezTo>
                    <a:cubicBezTo>
                      <a:pt x="81907" y="5401"/>
                      <a:pt x="78742" y="5271"/>
                      <a:pt x="75526" y="4844"/>
                    </a:cubicBezTo>
                    <a:cubicBezTo>
                      <a:pt x="72313" y="4342"/>
                      <a:pt x="68929" y="4448"/>
                      <a:pt x="65530" y="4194"/>
                    </a:cubicBezTo>
                    <a:cubicBezTo>
                      <a:pt x="62126" y="3953"/>
                      <a:pt x="58645" y="4203"/>
                      <a:pt x="55180" y="4175"/>
                    </a:cubicBezTo>
                    <a:cubicBezTo>
                      <a:pt x="51712" y="4303"/>
                      <a:pt x="48238" y="4488"/>
                      <a:pt x="44826" y="4751"/>
                    </a:cubicBezTo>
                    <a:cubicBezTo>
                      <a:pt x="41428" y="5167"/>
                      <a:pt x="38047" y="5291"/>
                      <a:pt x="34820" y="5819"/>
                    </a:cubicBezTo>
                    <a:cubicBezTo>
                      <a:pt x="31581" y="6256"/>
                      <a:pt x="28440" y="6632"/>
                      <a:pt x="25478" y="7141"/>
                    </a:cubicBezTo>
                    <a:cubicBezTo>
                      <a:pt x="22499" y="7560"/>
                      <a:pt x="19721" y="8157"/>
                      <a:pt x="17139" y="8637"/>
                    </a:cubicBezTo>
                    <a:cubicBezTo>
                      <a:pt x="12005" y="9726"/>
                      <a:pt x="7680" y="10555"/>
                      <a:pt x="4709" y="11353"/>
                    </a:cubicBezTo>
                    <a:cubicBezTo>
                      <a:pt x="1711" y="12104"/>
                      <a:pt x="0" y="12533"/>
                      <a:pt x="0" y="12533"/>
                    </a:cubicBezTo>
                    <a:close/>
                  </a:path>
                </a:pathLst>
              </a:custGeom>
              <a:solidFill>
                <a:srgbClr val="90C2E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D3B6A7DF-699C-BE8B-6625-CCDA087E7471}"/>
                  </a:ext>
                </a:extLst>
              </p:cNvPr>
              <p:cNvSpPr/>
              <p:nvPr/>
            </p:nvSpPr>
            <p:spPr>
              <a:xfrm>
                <a:off x="6100123" y="76298"/>
                <a:ext cx="307746" cy="224930"/>
              </a:xfrm>
              <a:custGeom>
                <a:avLst/>
                <a:gdLst>
                  <a:gd name="connsiteX0" fmla="*/ 273781 w 307746"/>
                  <a:gd name="connsiteY0" fmla="*/ 224930 h 224930"/>
                  <a:gd name="connsiteX1" fmla="*/ 306650 w 307746"/>
                  <a:gd name="connsiteY1" fmla="*/ 106761 h 224930"/>
                  <a:gd name="connsiteX2" fmla="*/ 95953 w 307746"/>
                  <a:gd name="connsiteY2" fmla="*/ 43538 h 224930"/>
                  <a:gd name="connsiteX3" fmla="*/ 0 w 307746"/>
                  <a:gd name="connsiteY3" fmla="*/ 83889 h 224930"/>
                  <a:gd name="connsiteX4" fmla="*/ 9811 w 307746"/>
                  <a:gd name="connsiteY4" fmla="*/ 129382 h 224930"/>
                  <a:gd name="connsiteX5" fmla="*/ 33030 w 307746"/>
                  <a:gd name="connsiteY5" fmla="*/ 130931 h 224930"/>
                  <a:gd name="connsiteX6" fmla="*/ 63923 w 307746"/>
                  <a:gd name="connsiteY6" fmla="*/ 119697 h 224930"/>
                  <a:gd name="connsiteX7" fmla="*/ 88012 w 307746"/>
                  <a:gd name="connsiteY7" fmla="*/ 101693 h 224930"/>
                  <a:gd name="connsiteX8" fmla="*/ 154620 w 307746"/>
                  <a:gd name="connsiteY8" fmla="*/ 41078 h 224930"/>
                  <a:gd name="connsiteX9" fmla="*/ 239701 w 307746"/>
                  <a:gd name="connsiteY9" fmla="*/ 26251 h 224930"/>
                  <a:gd name="connsiteX10" fmla="*/ 268207 w 307746"/>
                  <a:gd name="connsiteY10" fmla="*/ 47884 h 224930"/>
                  <a:gd name="connsiteX11" fmla="*/ 287840 w 307746"/>
                  <a:gd name="connsiteY11" fmla="*/ 195199 h 224930"/>
                  <a:gd name="connsiteX12" fmla="*/ 273781 w 307746"/>
                  <a:gd name="connsiteY12" fmla="*/ 224930 h 22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7746" h="224930">
                    <a:moveTo>
                      <a:pt x="273781" y="224930"/>
                    </a:moveTo>
                    <a:cubicBezTo>
                      <a:pt x="296594" y="196297"/>
                      <a:pt x="312106" y="159956"/>
                      <a:pt x="306650" y="106761"/>
                    </a:cubicBezTo>
                    <a:cubicBezTo>
                      <a:pt x="291411" y="-41854"/>
                      <a:pt x="149468" y="-7201"/>
                      <a:pt x="95953" y="43538"/>
                    </a:cubicBezTo>
                    <a:cubicBezTo>
                      <a:pt x="42439" y="94276"/>
                      <a:pt x="0" y="83889"/>
                      <a:pt x="0" y="83889"/>
                    </a:cubicBezTo>
                    <a:cubicBezTo>
                      <a:pt x="4164" y="97534"/>
                      <a:pt x="7373" y="112927"/>
                      <a:pt x="9811" y="129382"/>
                    </a:cubicBezTo>
                    <a:cubicBezTo>
                      <a:pt x="16755" y="132449"/>
                      <a:pt x="25331" y="132310"/>
                      <a:pt x="33030" y="130931"/>
                    </a:cubicBezTo>
                    <a:cubicBezTo>
                      <a:pt x="43867" y="128988"/>
                      <a:pt x="54369" y="125171"/>
                      <a:pt x="63923" y="119697"/>
                    </a:cubicBezTo>
                    <a:cubicBezTo>
                      <a:pt x="72638" y="114706"/>
                      <a:pt x="80521" y="108381"/>
                      <a:pt x="88012" y="101693"/>
                    </a:cubicBezTo>
                    <a:cubicBezTo>
                      <a:pt x="110434" y="81678"/>
                      <a:pt x="129836" y="58083"/>
                      <a:pt x="154620" y="41078"/>
                    </a:cubicBezTo>
                    <a:cubicBezTo>
                      <a:pt x="179404" y="24074"/>
                      <a:pt x="212081" y="14398"/>
                      <a:pt x="239701" y="26251"/>
                    </a:cubicBezTo>
                    <a:cubicBezTo>
                      <a:pt x="250752" y="30994"/>
                      <a:pt x="260242" y="38871"/>
                      <a:pt x="268207" y="47884"/>
                    </a:cubicBezTo>
                    <a:cubicBezTo>
                      <a:pt x="302756" y="86991"/>
                      <a:pt x="307503" y="146861"/>
                      <a:pt x="287840" y="195199"/>
                    </a:cubicBezTo>
                    <a:cubicBezTo>
                      <a:pt x="283715" y="205341"/>
                      <a:pt x="278636" y="215097"/>
                      <a:pt x="273781" y="224930"/>
                    </a:cubicBezTo>
                    <a:close/>
                  </a:path>
                </a:pathLst>
              </a:custGeom>
              <a:solidFill>
                <a:srgbClr val="B2D1E5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0" name="图形 1">
                <a:extLst>
                  <a:ext uri="{FF2B5EF4-FFF2-40B4-BE49-F238E27FC236}">
                    <a16:creationId xmlns:a16="http://schemas.microsoft.com/office/drawing/2014/main" id="{DAF57E45-7B7B-59FC-59FE-BB6C76EA6C4D}"/>
                  </a:ext>
                </a:extLst>
              </p:cNvPr>
              <p:cNvGrpSpPr/>
              <p:nvPr/>
            </p:nvGrpSpPr>
            <p:grpSpPr>
              <a:xfrm>
                <a:off x="5803139" y="393692"/>
                <a:ext cx="335448" cy="101832"/>
                <a:chOff x="5803139" y="393692"/>
                <a:chExt cx="335448" cy="101832"/>
              </a:xfrm>
            </p:grpSpPr>
            <p:grpSp>
              <p:nvGrpSpPr>
                <p:cNvPr id="167" name="图形 1">
                  <a:extLst>
                    <a:ext uri="{FF2B5EF4-FFF2-40B4-BE49-F238E27FC236}">
                      <a16:creationId xmlns:a16="http://schemas.microsoft.com/office/drawing/2014/main" id="{137F0FE6-E3A8-F3ED-D8D5-3F2595628345}"/>
                    </a:ext>
                  </a:extLst>
                </p:cNvPr>
                <p:cNvGrpSpPr/>
                <p:nvPr/>
              </p:nvGrpSpPr>
              <p:grpSpPr>
                <a:xfrm>
                  <a:off x="5803139" y="444750"/>
                  <a:ext cx="335448" cy="50775"/>
                  <a:chOff x="5803139" y="444750"/>
                  <a:chExt cx="335448" cy="50775"/>
                </a:xfrm>
                <a:solidFill>
                  <a:srgbClr val="F1B3B9"/>
                </a:solidFill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878A0EC6-BEA5-3EEF-6D4B-2B087AF9D10E}"/>
                      </a:ext>
                    </a:extLst>
                  </p:cNvPr>
                  <p:cNvSpPr/>
                  <p:nvPr/>
                </p:nvSpPr>
                <p:spPr>
                  <a:xfrm>
                    <a:off x="6068707" y="446707"/>
                    <a:ext cx="69880" cy="48818"/>
                  </a:xfrm>
                  <a:custGeom>
                    <a:avLst/>
                    <a:gdLst>
                      <a:gd name="connsiteX0" fmla="*/ 69881 w 69880"/>
                      <a:gd name="connsiteY0" fmla="*/ 24584 h 48818"/>
                      <a:gd name="connsiteX1" fmla="*/ 34818 w 69880"/>
                      <a:gd name="connsiteY1" fmla="*/ 48818 h 48818"/>
                      <a:gd name="connsiteX2" fmla="*/ 0 w 69880"/>
                      <a:gd name="connsiteY2" fmla="*/ 24235 h 48818"/>
                      <a:gd name="connsiteX3" fmla="*/ 35063 w 69880"/>
                      <a:gd name="connsiteY3" fmla="*/ 1 h 48818"/>
                      <a:gd name="connsiteX4" fmla="*/ 69881 w 69880"/>
                      <a:gd name="connsiteY4" fmla="*/ 24584 h 48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880" h="48818">
                        <a:moveTo>
                          <a:pt x="69881" y="24584"/>
                        </a:moveTo>
                        <a:cubicBezTo>
                          <a:pt x="69813" y="38064"/>
                          <a:pt x="54116" y="48914"/>
                          <a:pt x="34818" y="48818"/>
                        </a:cubicBezTo>
                        <a:cubicBezTo>
                          <a:pt x="15521" y="48721"/>
                          <a:pt x="-67" y="37715"/>
                          <a:pt x="0" y="24235"/>
                        </a:cubicBezTo>
                        <a:cubicBezTo>
                          <a:pt x="68" y="10754"/>
                          <a:pt x="15766" y="-96"/>
                          <a:pt x="35063" y="1"/>
                        </a:cubicBezTo>
                        <a:cubicBezTo>
                          <a:pt x="54360" y="97"/>
                          <a:pt x="69948" y="11103"/>
                          <a:pt x="69881" y="24584"/>
                        </a:cubicBezTo>
                        <a:close/>
                      </a:path>
                    </a:pathLst>
                  </a:custGeom>
                  <a:solidFill>
                    <a:srgbClr val="F1B3B9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D6D17D55-B751-07EB-9764-D5B2504454DD}"/>
                      </a:ext>
                    </a:extLst>
                  </p:cNvPr>
                  <p:cNvSpPr/>
                  <p:nvPr/>
                </p:nvSpPr>
                <p:spPr>
                  <a:xfrm rot="-5382811">
                    <a:off x="5813794" y="434392"/>
                    <a:ext cx="48815" cy="69881"/>
                  </a:xfrm>
                  <a:custGeom>
                    <a:avLst/>
                    <a:gdLst>
                      <a:gd name="connsiteX0" fmla="*/ 48816 w 48815"/>
                      <a:gd name="connsiteY0" fmla="*/ 34941 h 69881"/>
                      <a:gd name="connsiteX1" fmla="*/ 24408 w 48815"/>
                      <a:gd name="connsiteY1" fmla="*/ 69881 h 69881"/>
                      <a:gd name="connsiteX2" fmla="*/ 0 w 48815"/>
                      <a:gd name="connsiteY2" fmla="*/ 34941 h 69881"/>
                      <a:gd name="connsiteX3" fmla="*/ 24408 w 48815"/>
                      <a:gd name="connsiteY3" fmla="*/ 0 h 69881"/>
                      <a:gd name="connsiteX4" fmla="*/ 48816 w 48815"/>
                      <a:gd name="connsiteY4" fmla="*/ 34941 h 69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15" h="69881">
                        <a:moveTo>
                          <a:pt x="48816" y="34941"/>
                        </a:moveTo>
                        <a:cubicBezTo>
                          <a:pt x="48816" y="54238"/>
                          <a:pt x="37888" y="69881"/>
                          <a:pt x="24408" y="69881"/>
                        </a:cubicBezTo>
                        <a:cubicBezTo>
                          <a:pt x="10928" y="69881"/>
                          <a:pt x="0" y="54238"/>
                          <a:pt x="0" y="34941"/>
                        </a:cubicBezTo>
                        <a:cubicBezTo>
                          <a:pt x="0" y="15643"/>
                          <a:pt x="10928" y="0"/>
                          <a:pt x="24408" y="0"/>
                        </a:cubicBezTo>
                        <a:cubicBezTo>
                          <a:pt x="37888" y="0"/>
                          <a:pt x="48816" y="15643"/>
                          <a:pt x="48816" y="34941"/>
                        </a:cubicBezTo>
                        <a:close/>
                      </a:path>
                    </a:pathLst>
                  </a:custGeom>
                  <a:solidFill>
                    <a:srgbClr val="F1B3B9"/>
                  </a:solidFill>
                  <a:ln w="18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B18546D0-7986-6B5B-8524-E22D958741B8}"/>
                    </a:ext>
                  </a:extLst>
                </p:cNvPr>
                <p:cNvSpPr/>
                <p:nvPr/>
              </p:nvSpPr>
              <p:spPr>
                <a:xfrm rot="-5382811">
                  <a:off x="5882411" y="397265"/>
                  <a:ext cx="32739" cy="25722"/>
                </a:xfrm>
                <a:custGeom>
                  <a:avLst/>
                  <a:gdLst>
                    <a:gd name="connsiteX0" fmla="*/ 32740 w 32739"/>
                    <a:gd name="connsiteY0" fmla="*/ 12861 h 25722"/>
                    <a:gd name="connsiteX1" fmla="*/ 16370 w 32739"/>
                    <a:gd name="connsiteY1" fmla="*/ 25723 h 25722"/>
                    <a:gd name="connsiteX2" fmla="*/ 0 w 32739"/>
                    <a:gd name="connsiteY2" fmla="*/ 12861 h 25722"/>
                    <a:gd name="connsiteX3" fmla="*/ 16370 w 32739"/>
                    <a:gd name="connsiteY3" fmla="*/ 0 h 25722"/>
                    <a:gd name="connsiteX4" fmla="*/ 32740 w 32739"/>
                    <a:gd name="connsiteY4" fmla="*/ 12861 h 2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39" h="25722">
                      <a:moveTo>
                        <a:pt x="32740" y="12861"/>
                      </a:moveTo>
                      <a:cubicBezTo>
                        <a:pt x="32740" y="19965"/>
                        <a:pt x="25410" y="25723"/>
                        <a:pt x="16370" y="25723"/>
                      </a:cubicBezTo>
                      <a:cubicBezTo>
                        <a:pt x="7329" y="25723"/>
                        <a:pt x="0" y="19965"/>
                        <a:pt x="0" y="12861"/>
                      </a:cubicBezTo>
                      <a:cubicBezTo>
                        <a:pt x="0" y="5758"/>
                        <a:pt x="7329" y="0"/>
                        <a:pt x="16370" y="0"/>
                      </a:cubicBezTo>
                      <a:cubicBezTo>
                        <a:pt x="25411" y="0"/>
                        <a:pt x="32740" y="5758"/>
                        <a:pt x="32740" y="12861"/>
                      </a:cubicBezTo>
                      <a:close/>
                    </a:path>
                  </a:pathLst>
                </a:custGeom>
                <a:solidFill>
                  <a:srgbClr val="292F28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16CEF6B-4F25-214D-B5DE-A61969EAF956}"/>
                    </a:ext>
                  </a:extLst>
                </p:cNvPr>
                <p:cNvSpPr/>
                <p:nvPr/>
              </p:nvSpPr>
              <p:spPr>
                <a:xfrm rot="-5382811">
                  <a:off x="6024997" y="397965"/>
                  <a:ext cx="32739" cy="25722"/>
                </a:xfrm>
                <a:custGeom>
                  <a:avLst/>
                  <a:gdLst>
                    <a:gd name="connsiteX0" fmla="*/ 32740 w 32739"/>
                    <a:gd name="connsiteY0" fmla="*/ 12861 h 25722"/>
                    <a:gd name="connsiteX1" fmla="*/ 16370 w 32739"/>
                    <a:gd name="connsiteY1" fmla="*/ 25723 h 25722"/>
                    <a:gd name="connsiteX2" fmla="*/ 0 w 32739"/>
                    <a:gd name="connsiteY2" fmla="*/ 12861 h 25722"/>
                    <a:gd name="connsiteX3" fmla="*/ 16370 w 32739"/>
                    <a:gd name="connsiteY3" fmla="*/ 0 h 25722"/>
                    <a:gd name="connsiteX4" fmla="*/ 32740 w 32739"/>
                    <a:gd name="connsiteY4" fmla="*/ 12861 h 2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39" h="25722">
                      <a:moveTo>
                        <a:pt x="32740" y="12861"/>
                      </a:moveTo>
                      <a:cubicBezTo>
                        <a:pt x="32740" y="19965"/>
                        <a:pt x="25411" y="25723"/>
                        <a:pt x="16370" y="25723"/>
                      </a:cubicBezTo>
                      <a:cubicBezTo>
                        <a:pt x="7329" y="25723"/>
                        <a:pt x="0" y="19965"/>
                        <a:pt x="0" y="12861"/>
                      </a:cubicBezTo>
                      <a:cubicBezTo>
                        <a:pt x="0" y="5758"/>
                        <a:pt x="7330" y="0"/>
                        <a:pt x="16370" y="0"/>
                      </a:cubicBezTo>
                      <a:cubicBezTo>
                        <a:pt x="25411" y="0"/>
                        <a:pt x="32740" y="5758"/>
                        <a:pt x="32740" y="12861"/>
                      </a:cubicBezTo>
                      <a:close/>
                    </a:path>
                  </a:pathLst>
                </a:custGeom>
                <a:solidFill>
                  <a:srgbClr val="292F28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" name="图形 1">
                <a:extLst>
                  <a:ext uri="{FF2B5EF4-FFF2-40B4-BE49-F238E27FC236}">
                    <a16:creationId xmlns:a16="http://schemas.microsoft.com/office/drawing/2014/main" id="{D492B8D2-CDCF-4FA1-E4AA-616F4CB6B722}"/>
                  </a:ext>
                </a:extLst>
              </p:cNvPr>
              <p:cNvGrpSpPr/>
              <p:nvPr/>
            </p:nvGrpSpPr>
            <p:grpSpPr>
              <a:xfrm>
                <a:off x="5753339" y="174115"/>
                <a:ext cx="74926" cy="86857"/>
                <a:chOff x="5753339" y="174115"/>
                <a:chExt cx="74926" cy="86857"/>
              </a:xfrm>
              <a:solidFill>
                <a:srgbClr val="D0E3EC"/>
              </a:soli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52CE6C1-DF62-867A-2D26-BED5ECBDF57A}"/>
                    </a:ext>
                  </a:extLst>
                </p:cNvPr>
                <p:cNvSpPr/>
                <p:nvPr/>
              </p:nvSpPr>
              <p:spPr>
                <a:xfrm>
                  <a:off x="5770144" y="201441"/>
                  <a:ext cx="20919" cy="18916"/>
                </a:xfrm>
                <a:custGeom>
                  <a:avLst/>
                  <a:gdLst>
                    <a:gd name="connsiteX0" fmla="*/ 19887 w 20919"/>
                    <a:gd name="connsiteY0" fmla="*/ 1837 h 18916"/>
                    <a:gd name="connsiteX1" fmla="*/ 14989 w 20919"/>
                    <a:gd name="connsiteY1" fmla="*/ 15058 h 18916"/>
                    <a:gd name="connsiteX2" fmla="*/ 1033 w 20919"/>
                    <a:gd name="connsiteY2" fmla="*/ 17078 h 18916"/>
                    <a:gd name="connsiteX3" fmla="*/ 5932 w 20919"/>
                    <a:gd name="connsiteY3" fmla="*/ 3857 h 18916"/>
                    <a:gd name="connsiteX4" fmla="*/ 19887 w 20919"/>
                    <a:gd name="connsiteY4" fmla="*/ 1837 h 1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19" h="18916">
                      <a:moveTo>
                        <a:pt x="19887" y="1837"/>
                      </a:moveTo>
                      <a:cubicBezTo>
                        <a:pt x="22387" y="4929"/>
                        <a:pt x="20193" y="10851"/>
                        <a:pt x="14989" y="15058"/>
                      </a:cubicBezTo>
                      <a:cubicBezTo>
                        <a:pt x="9781" y="19268"/>
                        <a:pt x="3535" y="20172"/>
                        <a:pt x="1033" y="17078"/>
                      </a:cubicBezTo>
                      <a:cubicBezTo>
                        <a:pt x="-1467" y="13985"/>
                        <a:pt x="726" y="8065"/>
                        <a:pt x="5932" y="3857"/>
                      </a:cubicBezTo>
                      <a:cubicBezTo>
                        <a:pt x="11138" y="-351"/>
                        <a:pt x="17387" y="-1256"/>
                        <a:pt x="19887" y="1837"/>
                      </a:cubicBezTo>
                      <a:close/>
                    </a:path>
                  </a:pathLst>
                </a:custGeom>
                <a:solidFill>
                  <a:srgbClr val="D0E3EC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1AAF6929-47C7-4078-24EF-D703EC0E604F}"/>
                    </a:ext>
                  </a:extLst>
                </p:cNvPr>
                <p:cNvSpPr/>
                <p:nvPr/>
              </p:nvSpPr>
              <p:spPr>
                <a:xfrm>
                  <a:off x="5813828" y="181537"/>
                  <a:ext cx="14437" cy="13055"/>
                </a:xfrm>
                <a:custGeom>
                  <a:avLst/>
                  <a:gdLst>
                    <a:gd name="connsiteX0" fmla="*/ 13724 w 14437"/>
                    <a:gd name="connsiteY0" fmla="*/ 1268 h 13055"/>
                    <a:gd name="connsiteX1" fmla="*/ 10344 w 14437"/>
                    <a:gd name="connsiteY1" fmla="*/ 10393 h 13055"/>
                    <a:gd name="connsiteX2" fmla="*/ 713 w 14437"/>
                    <a:gd name="connsiteY2" fmla="*/ 11788 h 13055"/>
                    <a:gd name="connsiteX3" fmla="*/ 4094 w 14437"/>
                    <a:gd name="connsiteY3" fmla="*/ 2663 h 13055"/>
                    <a:gd name="connsiteX4" fmla="*/ 13724 w 14437"/>
                    <a:gd name="connsiteY4" fmla="*/ 1268 h 13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37" h="13055">
                      <a:moveTo>
                        <a:pt x="13724" y="1268"/>
                      </a:moveTo>
                      <a:cubicBezTo>
                        <a:pt x="15450" y="3403"/>
                        <a:pt x="13936" y="7489"/>
                        <a:pt x="10344" y="10393"/>
                      </a:cubicBezTo>
                      <a:cubicBezTo>
                        <a:pt x="6750" y="13298"/>
                        <a:pt x="2439" y="13921"/>
                        <a:pt x="713" y="11788"/>
                      </a:cubicBezTo>
                      <a:cubicBezTo>
                        <a:pt x="-1013" y="9653"/>
                        <a:pt x="501" y="5567"/>
                        <a:pt x="4094" y="2663"/>
                      </a:cubicBezTo>
                      <a:cubicBezTo>
                        <a:pt x="7686" y="-242"/>
                        <a:pt x="11999" y="-867"/>
                        <a:pt x="13724" y="1268"/>
                      </a:cubicBezTo>
                      <a:close/>
                    </a:path>
                  </a:pathLst>
                </a:custGeom>
                <a:solidFill>
                  <a:srgbClr val="D0E3EC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F26E3EDE-C816-4FA2-E51B-F73BBD9403D4}"/>
                    </a:ext>
                  </a:extLst>
                </p:cNvPr>
                <p:cNvSpPr/>
                <p:nvPr/>
              </p:nvSpPr>
              <p:spPr>
                <a:xfrm>
                  <a:off x="5786694" y="174115"/>
                  <a:ext cx="8143" cy="7363"/>
                </a:xfrm>
                <a:custGeom>
                  <a:avLst/>
                  <a:gdLst>
                    <a:gd name="connsiteX0" fmla="*/ 7741 w 8143"/>
                    <a:gd name="connsiteY0" fmla="*/ 715 h 7363"/>
                    <a:gd name="connsiteX1" fmla="*/ 5834 w 8143"/>
                    <a:gd name="connsiteY1" fmla="*/ 5861 h 7363"/>
                    <a:gd name="connsiteX2" fmla="*/ 402 w 8143"/>
                    <a:gd name="connsiteY2" fmla="*/ 6649 h 7363"/>
                    <a:gd name="connsiteX3" fmla="*/ 2309 w 8143"/>
                    <a:gd name="connsiteY3" fmla="*/ 1502 h 7363"/>
                    <a:gd name="connsiteX4" fmla="*/ 7741 w 8143"/>
                    <a:gd name="connsiteY4" fmla="*/ 715 h 7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43" h="7363">
                      <a:moveTo>
                        <a:pt x="7741" y="715"/>
                      </a:moveTo>
                      <a:cubicBezTo>
                        <a:pt x="8714" y="1918"/>
                        <a:pt x="7860" y="4223"/>
                        <a:pt x="5834" y="5861"/>
                      </a:cubicBezTo>
                      <a:cubicBezTo>
                        <a:pt x="3807" y="7500"/>
                        <a:pt x="1376" y="7852"/>
                        <a:pt x="402" y="6649"/>
                      </a:cubicBezTo>
                      <a:cubicBezTo>
                        <a:pt x="-571" y="5445"/>
                        <a:pt x="282" y="3140"/>
                        <a:pt x="2309" y="1502"/>
                      </a:cubicBezTo>
                      <a:cubicBezTo>
                        <a:pt x="4337" y="-136"/>
                        <a:pt x="6767" y="-489"/>
                        <a:pt x="7741" y="715"/>
                      </a:cubicBezTo>
                      <a:close/>
                    </a:path>
                  </a:pathLst>
                </a:custGeom>
                <a:solidFill>
                  <a:srgbClr val="D0E3EC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9B57EF2-3906-5534-37AA-0657AD0B2F5D}"/>
                    </a:ext>
                  </a:extLst>
                </p:cNvPr>
                <p:cNvSpPr/>
                <p:nvPr/>
              </p:nvSpPr>
              <p:spPr>
                <a:xfrm>
                  <a:off x="5753339" y="253609"/>
                  <a:ext cx="8142" cy="7363"/>
                </a:xfrm>
                <a:custGeom>
                  <a:avLst/>
                  <a:gdLst>
                    <a:gd name="connsiteX0" fmla="*/ 7741 w 8142"/>
                    <a:gd name="connsiteY0" fmla="*/ 715 h 7363"/>
                    <a:gd name="connsiteX1" fmla="*/ 5834 w 8142"/>
                    <a:gd name="connsiteY1" fmla="*/ 5861 h 7363"/>
                    <a:gd name="connsiteX2" fmla="*/ 403 w 8142"/>
                    <a:gd name="connsiteY2" fmla="*/ 6649 h 7363"/>
                    <a:gd name="connsiteX3" fmla="*/ 2309 w 8142"/>
                    <a:gd name="connsiteY3" fmla="*/ 1502 h 7363"/>
                    <a:gd name="connsiteX4" fmla="*/ 7741 w 8142"/>
                    <a:gd name="connsiteY4" fmla="*/ 715 h 7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42" h="7363">
                      <a:moveTo>
                        <a:pt x="7741" y="715"/>
                      </a:moveTo>
                      <a:cubicBezTo>
                        <a:pt x="8714" y="1918"/>
                        <a:pt x="7860" y="4223"/>
                        <a:pt x="5834" y="5861"/>
                      </a:cubicBezTo>
                      <a:cubicBezTo>
                        <a:pt x="3807" y="7500"/>
                        <a:pt x="1376" y="7852"/>
                        <a:pt x="403" y="6649"/>
                      </a:cubicBezTo>
                      <a:cubicBezTo>
                        <a:pt x="-571" y="5445"/>
                        <a:pt x="282" y="3140"/>
                        <a:pt x="2309" y="1502"/>
                      </a:cubicBezTo>
                      <a:cubicBezTo>
                        <a:pt x="4335" y="-136"/>
                        <a:pt x="6767" y="-489"/>
                        <a:pt x="7741" y="715"/>
                      </a:cubicBezTo>
                      <a:close/>
                    </a:path>
                  </a:pathLst>
                </a:custGeom>
                <a:solidFill>
                  <a:srgbClr val="D0E3EC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82E71AA5-273F-C184-EBD3-1B0BAEE73B27}"/>
                  </a:ext>
                </a:extLst>
              </p:cNvPr>
              <p:cNvSpPr/>
              <p:nvPr/>
            </p:nvSpPr>
            <p:spPr>
              <a:xfrm rot="-1635875">
                <a:off x="5608508" y="819395"/>
                <a:ext cx="49300" cy="126764"/>
              </a:xfrm>
              <a:custGeom>
                <a:avLst/>
                <a:gdLst>
                  <a:gd name="connsiteX0" fmla="*/ 49301 w 49300"/>
                  <a:gd name="connsiteY0" fmla="*/ 63382 h 126764"/>
                  <a:gd name="connsiteX1" fmla="*/ 24650 w 49300"/>
                  <a:gd name="connsiteY1" fmla="*/ 126764 h 126764"/>
                  <a:gd name="connsiteX2" fmla="*/ 0 w 49300"/>
                  <a:gd name="connsiteY2" fmla="*/ 63382 h 126764"/>
                  <a:gd name="connsiteX3" fmla="*/ 24650 w 49300"/>
                  <a:gd name="connsiteY3" fmla="*/ 0 h 126764"/>
                  <a:gd name="connsiteX4" fmla="*/ 49301 w 49300"/>
                  <a:gd name="connsiteY4" fmla="*/ 63382 h 12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00" h="126764">
                    <a:moveTo>
                      <a:pt x="49301" y="63382"/>
                    </a:moveTo>
                    <a:cubicBezTo>
                      <a:pt x="49301" y="98387"/>
                      <a:pt x="38265" y="126764"/>
                      <a:pt x="24650" y="126764"/>
                    </a:cubicBezTo>
                    <a:cubicBezTo>
                      <a:pt x="11036" y="126764"/>
                      <a:pt x="0" y="98387"/>
                      <a:pt x="0" y="63382"/>
                    </a:cubicBezTo>
                    <a:cubicBezTo>
                      <a:pt x="0" y="28377"/>
                      <a:pt x="11036" y="0"/>
                      <a:pt x="24650" y="0"/>
                    </a:cubicBezTo>
                    <a:cubicBezTo>
                      <a:pt x="38264" y="0"/>
                      <a:pt x="49301" y="28377"/>
                      <a:pt x="49301" y="63382"/>
                    </a:cubicBezTo>
                    <a:close/>
                  </a:path>
                </a:pathLst>
              </a:custGeom>
              <a:solidFill>
                <a:srgbClr val="6C98B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9" name="图形 1">
            <a:extLst>
              <a:ext uri="{FF2B5EF4-FFF2-40B4-BE49-F238E27FC236}">
                <a16:creationId xmlns:a16="http://schemas.microsoft.com/office/drawing/2014/main" id="{A00AA11D-1F9E-7FDF-6593-687061246E30}"/>
              </a:ext>
            </a:extLst>
          </p:cNvPr>
          <p:cNvGrpSpPr/>
          <p:nvPr/>
        </p:nvGrpSpPr>
        <p:grpSpPr>
          <a:xfrm>
            <a:off x="9224777" y="1250587"/>
            <a:ext cx="1009884" cy="1101591"/>
            <a:chOff x="3900460" y="-165305"/>
            <a:chExt cx="1009884" cy="1101591"/>
          </a:xfrm>
        </p:grpSpPr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35BF237-C5C5-E5DE-D081-7539FE53039B}"/>
                </a:ext>
              </a:extLst>
            </p:cNvPr>
            <p:cNvSpPr/>
            <p:nvPr/>
          </p:nvSpPr>
          <p:spPr>
            <a:xfrm>
              <a:off x="4799898" y="270211"/>
              <a:ext cx="42795" cy="63539"/>
            </a:xfrm>
            <a:custGeom>
              <a:avLst/>
              <a:gdLst>
                <a:gd name="connsiteX0" fmla="*/ 5023 w 42795"/>
                <a:gd name="connsiteY0" fmla="*/ 0 h 63539"/>
                <a:gd name="connsiteX1" fmla="*/ 0 w 42795"/>
                <a:gd name="connsiteY1" fmla="*/ 63539 h 63539"/>
                <a:gd name="connsiteX2" fmla="*/ 42796 w 42795"/>
                <a:gd name="connsiteY2" fmla="*/ 17548 h 63539"/>
                <a:gd name="connsiteX3" fmla="*/ 5023 w 42795"/>
                <a:gd name="connsiteY3" fmla="*/ 0 h 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95" h="63539">
                  <a:moveTo>
                    <a:pt x="5023" y="0"/>
                  </a:moveTo>
                  <a:cubicBezTo>
                    <a:pt x="5023" y="0"/>
                    <a:pt x="19376" y="33205"/>
                    <a:pt x="0" y="63539"/>
                  </a:cubicBezTo>
                  <a:cubicBezTo>
                    <a:pt x="15657" y="51732"/>
                    <a:pt x="30205" y="34966"/>
                    <a:pt x="42796" y="17548"/>
                  </a:cubicBezTo>
                  <a:cubicBezTo>
                    <a:pt x="37251" y="11937"/>
                    <a:pt x="24857" y="2022"/>
                    <a:pt x="5023" y="0"/>
                  </a:cubicBezTo>
                  <a:close/>
                </a:path>
              </a:pathLst>
            </a:custGeom>
            <a:gradFill>
              <a:gsLst>
                <a:gs pos="1710">
                  <a:srgbClr val="E08893"/>
                </a:gs>
                <a:gs pos="100000">
                  <a:srgbClr val="FFF2EF"/>
                </a:gs>
              </a:gsLst>
              <a:lin ang="1620000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DEBBBC4A-3E3A-FAE4-B3E7-0BD17F5EFA52}"/>
                </a:ext>
              </a:extLst>
            </p:cNvPr>
            <p:cNvSpPr/>
            <p:nvPr/>
          </p:nvSpPr>
          <p:spPr>
            <a:xfrm>
              <a:off x="4476504" y="611364"/>
              <a:ext cx="164008" cy="313888"/>
            </a:xfrm>
            <a:custGeom>
              <a:avLst/>
              <a:gdLst>
                <a:gd name="connsiteX0" fmla="*/ 149202 w 164008"/>
                <a:gd name="connsiteY0" fmla="*/ 750 h 313888"/>
                <a:gd name="connsiteX1" fmla="*/ 137219 w 164008"/>
                <a:gd name="connsiteY1" fmla="*/ 236910 h 313888"/>
                <a:gd name="connsiteX2" fmla="*/ 163484 w 164008"/>
                <a:gd name="connsiteY2" fmla="*/ 263795 h 313888"/>
                <a:gd name="connsiteX3" fmla="*/ 143956 w 164008"/>
                <a:gd name="connsiteY3" fmla="*/ 311691 h 313888"/>
                <a:gd name="connsiteX4" fmla="*/ 81597 w 164008"/>
                <a:gd name="connsiteY4" fmla="*/ 311691 h 313888"/>
                <a:gd name="connsiteX5" fmla="*/ 17 w 164008"/>
                <a:gd name="connsiteY5" fmla="*/ 74987 h 313888"/>
                <a:gd name="connsiteX6" fmla="*/ 149202 w 164008"/>
                <a:gd name="connsiteY6" fmla="*/ 750 h 31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008" h="313888">
                  <a:moveTo>
                    <a:pt x="149202" y="750"/>
                  </a:moveTo>
                  <a:cubicBezTo>
                    <a:pt x="149202" y="750"/>
                    <a:pt x="102609" y="148533"/>
                    <a:pt x="137219" y="236910"/>
                  </a:cubicBezTo>
                  <a:cubicBezTo>
                    <a:pt x="137219" y="236910"/>
                    <a:pt x="159159" y="251434"/>
                    <a:pt x="163484" y="263795"/>
                  </a:cubicBezTo>
                  <a:cubicBezTo>
                    <a:pt x="167810" y="276155"/>
                    <a:pt x="143956" y="311691"/>
                    <a:pt x="143956" y="311691"/>
                  </a:cubicBezTo>
                  <a:cubicBezTo>
                    <a:pt x="143956" y="311691"/>
                    <a:pt x="97048" y="316635"/>
                    <a:pt x="81597" y="311691"/>
                  </a:cubicBezTo>
                  <a:cubicBezTo>
                    <a:pt x="66146" y="306747"/>
                    <a:pt x="-1217" y="162747"/>
                    <a:pt x="17" y="74987"/>
                  </a:cubicBezTo>
                  <a:cubicBezTo>
                    <a:pt x="1253" y="-12772"/>
                    <a:pt x="149202" y="750"/>
                    <a:pt x="149202" y="750"/>
                  </a:cubicBezTo>
                  <a:close/>
                </a:path>
              </a:pathLst>
            </a:custGeom>
            <a:solidFill>
              <a:srgbClr val="932F31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B64E8F7-33D8-F11B-B61F-75EF7E04A185}"/>
                </a:ext>
              </a:extLst>
            </p:cNvPr>
            <p:cNvSpPr/>
            <p:nvPr/>
          </p:nvSpPr>
          <p:spPr>
            <a:xfrm>
              <a:off x="4476504" y="595067"/>
              <a:ext cx="154598" cy="224867"/>
            </a:xfrm>
            <a:custGeom>
              <a:avLst/>
              <a:gdLst>
                <a:gd name="connsiteX0" fmla="*/ 0 w 154598"/>
                <a:gd name="connsiteY0" fmla="*/ 134360 h 224867"/>
                <a:gd name="connsiteX1" fmla="*/ 55501 w 154598"/>
                <a:gd name="connsiteY1" fmla="*/ 224868 h 224867"/>
                <a:gd name="connsiteX2" fmla="*/ 127792 w 154598"/>
                <a:gd name="connsiteY2" fmla="*/ 119859 h 224867"/>
                <a:gd name="connsiteX3" fmla="*/ 154598 w 154598"/>
                <a:gd name="connsiteY3" fmla="*/ 0 h 22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98" h="224867">
                  <a:moveTo>
                    <a:pt x="0" y="134360"/>
                  </a:moveTo>
                  <a:lnTo>
                    <a:pt x="55501" y="224868"/>
                  </a:lnTo>
                  <a:lnTo>
                    <a:pt x="127792" y="119859"/>
                  </a:lnTo>
                  <a:lnTo>
                    <a:pt x="154598" y="0"/>
                  </a:lnTo>
                  <a:close/>
                </a:path>
              </a:pathLst>
            </a:custGeom>
            <a:solidFill>
              <a:srgbClr val="D4145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8F2E409-FAC4-687D-C696-81DB196A1A97}"/>
                </a:ext>
              </a:extLst>
            </p:cNvPr>
            <p:cNvSpPr/>
            <p:nvPr/>
          </p:nvSpPr>
          <p:spPr>
            <a:xfrm>
              <a:off x="4262913" y="670284"/>
              <a:ext cx="239566" cy="233286"/>
            </a:xfrm>
            <a:custGeom>
              <a:avLst/>
              <a:gdLst>
                <a:gd name="connsiteX0" fmla="*/ 120058 w 239566"/>
                <a:gd name="connsiteY0" fmla="*/ 222919 h 233286"/>
                <a:gd name="connsiteX1" fmla="*/ 209011 w 239566"/>
                <a:gd name="connsiteY1" fmla="*/ 229044 h 233286"/>
                <a:gd name="connsiteX2" fmla="*/ 239566 w 239566"/>
                <a:gd name="connsiteY2" fmla="*/ 114953 h 233286"/>
                <a:gd name="connsiteX3" fmla="*/ 204957 w 239566"/>
                <a:gd name="connsiteY3" fmla="*/ 7417 h 233286"/>
                <a:gd name="connsiteX4" fmla="*/ 0 w 239566"/>
                <a:gd name="connsiteY4" fmla="*/ 0 h 233286"/>
                <a:gd name="connsiteX5" fmla="*/ 29437 w 239566"/>
                <a:gd name="connsiteY5" fmla="*/ 144619 h 233286"/>
                <a:gd name="connsiteX6" fmla="*/ 120058 w 239566"/>
                <a:gd name="connsiteY6" fmla="*/ 222919 h 23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566" h="233286">
                  <a:moveTo>
                    <a:pt x="120058" y="222919"/>
                  </a:moveTo>
                  <a:cubicBezTo>
                    <a:pt x="120058" y="222919"/>
                    <a:pt x="166097" y="241369"/>
                    <a:pt x="209011" y="229044"/>
                  </a:cubicBezTo>
                  <a:lnTo>
                    <a:pt x="239566" y="114953"/>
                  </a:lnTo>
                  <a:lnTo>
                    <a:pt x="204957" y="7417"/>
                  </a:lnTo>
                  <a:lnTo>
                    <a:pt x="0" y="0"/>
                  </a:lnTo>
                  <a:lnTo>
                    <a:pt x="29437" y="144619"/>
                  </a:lnTo>
                  <a:lnTo>
                    <a:pt x="120058" y="222919"/>
                  </a:lnTo>
                  <a:close/>
                </a:path>
              </a:pathLst>
            </a:custGeom>
            <a:solidFill>
              <a:srgbClr val="932F31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7021F3A-D891-507A-71F7-88EE9017F4FC}"/>
                </a:ext>
              </a:extLst>
            </p:cNvPr>
            <p:cNvSpPr/>
            <p:nvPr/>
          </p:nvSpPr>
          <p:spPr>
            <a:xfrm>
              <a:off x="4370189" y="394030"/>
              <a:ext cx="330681" cy="361536"/>
            </a:xfrm>
            <a:custGeom>
              <a:avLst/>
              <a:gdLst>
                <a:gd name="connsiteX0" fmla="*/ 330682 w 330681"/>
                <a:gd name="connsiteY0" fmla="*/ 99484 h 361536"/>
                <a:gd name="connsiteX1" fmla="*/ 306544 w 330681"/>
                <a:gd name="connsiteY1" fmla="*/ 96743 h 361536"/>
                <a:gd name="connsiteX2" fmla="*/ 283125 w 330681"/>
                <a:gd name="connsiteY2" fmla="*/ 163805 h 361536"/>
                <a:gd name="connsiteX3" fmla="*/ 270339 w 330681"/>
                <a:gd name="connsiteY3" fmla="*/ 191138 h 361536"/>
                <a:gd name="connsiteX4" fmla="*/ 270078 w 330681"/>
                <a:gd name="connsiteY4" fmla="*/ 191595 h 361536"/>
                <a:gd name="connsiteX5" fmla="*/ 220042 w 330681"/>
                <a:gd name="connsiteY5" fmla="*/ 267595 h 361536"/>
                <a:gd name="connsiteX6" fmla="*/ 128450 w 330681"/>
                <a:gd name="connsiteY6" fmla="*/ 327091 h 361536"/>
                <a:gd name="connsiteX7" fmla="*/ 12505 w 330681"/>
                <a:gd name="connsiteY7" fmla="*/ 359513 h 361536"/>
                <a:gd name="connsiteX8" fmla="*/ 8219 w 330681"/>
                <a:gd name="connsiteY8" fmla="*/ 360232 h 361536"/>
                <a:gd name="connsiteX9" fmla="*/ 0 w 330681"/>
                <a:gd name="connsiteY9" fmla="*/ 361536 h 361536"/>
                <a:gd name="connsiteX10" fmla="*/ 9915 w 330681"/>
                <a:gd name="connsiteY10" fmla="*/ 228064 h 361536"/>
                <a:gd name="connsiteX11" fmla="*/ 95897 w 330681"/>
                <a:gd name="connsiteY11" fmla="*/ 134125 h 361536"/>
                <a:gd name="connsiteX12" fmla="*/ 117881 w 330681"/>
                <a:gd name="connsiteY12" fmla="*/ 53102 h 361536"/>
                <a:gd name="connsiteX13" fmla="*/ 268903 w 330681"/>
                <a:gd name="connsiteY13" fmla="*/ 0 h 361536"/>
                <a:gd name="connsiteX14" fmla="*/ 262706 w 330681"/>
                <a:gd name="connsiteY14" fmla="*/ 33401 h 361536"/>
                <a:gd name="connsiteX15" fmla="*/ 330682 w 330681"/>
                <a:gd name="connsiteY15" fmla="*/ 99484 h 36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0681" h="361536">
                  <a:moveTo>
                    <a:pt x="330682" y="99484"/>
                  </a:moveTo>
                  <a:lnTo>
                    <a:pt x="306544" y="96743"/>
                  </a:lnTo>
                  <a:cubicBezTo>
                    <a:pt x="306544" y="96743"/>
                    <a:pt x="299630" y="125707"/>
                    <a:pt x="283125" y="163805"/>
                  </a:cubicBezTo>
                  <a:cubicBezTo>
                    <a:pt x="279341" y="172546"/>
                    <a:pt x="275102" y="181745"/>
                    <a:pt x="270339" y="191138"/>
                  </a:cubicBezTo>
                  <a:cubicBezTo>
                    <a:pt x="270339" y="191138"/>
                    <a:pt x="270275" y="191268"/>
                    <a:pt x="270078" y="191595"/>
                  </a:cubicBezTo>
                  <a:cubicBezTo>
                    <a:pt x="257357" y="216711"/>
                    <a:pt x="240852" y="243522"/>
                    <a:pt x="220042" y="267595"/>
                  </a:cubicBezTo>
                  <a:cubicBezTo>
                    <a:pt x="197666" y="293559"/>
                    <a:pt x="163352" y="312869"/>
                    <a:pt x="128450" y="327091"/>
                  </a:cubicBezTo>
                  <a:cubicBezTo>
                    <a:pt x="79653" y="346923"/>
                    <a:pt x="32729" y="356185"/>
                    <a:pt x="12505" y="359513"/>
                  </a:cubicBezTo>
                  <a:cubicBezTo>
                    <a:pt x="15617" y="358988"/>
                    <a:pt x="8043" y="339576"/>
                    <a:pt x="8219" y="360232"/>
                  </a:cubicBezTo>
                  <a:cubicBezTo>
                    <a:pt x="2935" y="361145"/>
                    <a:pt x="0" y="361536"/>
                    <a:pt x="0" y="361536"/>
                  </a:cubicBezTo>
                  <a:cubicBezTo>
                    <a:pt x="0" y="361536"/>
                    <a:pt x="27204" y="313328"/>
                    <a:pt x="9915" y="228064"/>
                  </a:cubicBezTo>
                  <a:cubicBezTo>
                    <a:pt x="9915" y="228064"/>
                    <a:pt x="64257" y="188727"/>
                    <a:pt x="95897" y="134125"/>
                  </a:cubicBezTo>
                  <a:cubicBezTo>
                    <a:pt x="110248" y="109465"/>
                    <a:pt x="119905" y="81741"/>
                    <a:pt x="117881" y="53102"/>
                  </a:cubicBezTo>
                  <a:lnTo>
                    <a:pt x="268903" y="0"/>
                  </a:lnTo>
                  <a:lnTo>
                    <a:pt x="262706" y="33401"/>
                  </a:lnTo>
                  <a:cubicBezTo>
                    <a:pt x="262706" y="33399"/>
                    <a:pt x="289256" y="77891"/>
                    <a:pt x="330682" y="99484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B327F70-B1FB-0CB8-205D-4C5074C98E6E}"/>
                </a:ext>
              </a:extLst>
            </p:cNvPr>
            <p:cNvSpPr/>
            <p:nvPr/>
          </p:nvSpPr>
          <p:spPr>
            <a:xfrm>
              <a:off x="4415725" y="394026"/>
              <a:ext cx="285146" cy="186797"/>
            </a:xfrm>
            <a:custGeom>
              <a:avLst/>
              <a:gdLst>
                <a:gd name="connsiteX0" fmla="*/ 212623 w 285146"/>
                <a:gd name="connsiteY0" fmla="*/ 37015 h 186797"/>
                <a:gd name="connsiteX1" fmla="*/ 223368 w 285146"/>
                <a:gd name="connsiteY1" fmla="*/ 0 h 186797"/>
                <a:gd name="connsiteX2" fmla="*/ 10111 w 285146"/>
                <a:gd name="connsiteY2" fmla="*/ 32096 h 186797"/>
                <a:gd name="connsiteX3" fmla="*/ 0 w 285146"/>
                <a:gd name="connsiteY3" fmla="*/ 72021 h 186797"/>
                <a:gd name="connsiteX4" fmla="*/ 0 w 285146"/>
                <a:gd name="connsiteY4" fmla="*/ 72087 h 186797"/>
                <a:gd name="connsiteX5" fmla="*/ 50362 w 285146"/>
                <a:gd name="connsiteY5" fmla="*/ 134126 h 186797"/>
                <a:gd name="connsiteX6" fmla="*/ 76782 w 285146"/>
                <a:gd name="connsiteY6" fmla="*/ 180704 h 186797"/>
                <a:gd name="connsiteX7" fmla="*/ 76782 w 285146"/>
                <a:gd name="connsiteY7" fmla="*/ 180770 h 186797"/>
                <a:gd name="connsiteX8" fmla="*/ 237590 w 285146"/>
                <a:gd name="connsiteY8" fmla="*/ 163808 h 186797"/>
                <a:gd name="connsiteX9" fmla="*/ 261009 w 285146"/>
                <a:gd name="connsiteY9" fmla="*/ 96746 h 186797"/>
                <a:gd name="connsiteX10" fmla="*/ 285147 w 285146"/>
                <a:gd name="connsiteY10" fmla="*/ 99488 h 186797"/>
                <a:gd name="connsiteX11" fmla="*/ 212623 w 285146"/>
                <a:gd name="connsiteY11" fmla="*/ 37015 h 1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146" h="186797">
                  <a:moveTo>
                    <a:pt x="212623" y="37015"/>
                  </a:moveTo>
                  <a:lnTo>
                    <a:pt x="223368" y="0"/>
                  </a:lnTo>
                  <a:lnTo>
                    <a:pt x="10111" y="32096"/>
                  </a:lnTo>
                  <a:lnTo>
                    <a:pt x="0" y="72021"/>
                  </a:lnTo>
                  <a:lnTo>
                    <a:pt x="0" y="72087"/>
                  </a:lnTo>
                  <a:cubicBezTo>
                    <a:pt x="0" y="72087"/>
                    <a:pt x="26616" y="99290"/>
                    <a:pt x="50362" y="134126"/>
                  </a:cubicBezTo>
                  <a:cubicBezTo>
                    <a:pt x="60409" y="148803"/>
                    <a:pt x="69867" y="164786"/>
                    <a:pt x="76782" y="180704"/>
                  </a:cubicBezTo>
                  <a:lnTo>
                    <a:pt x="76782" y="180770"/>
                  </a:lnTo>
                  <a:cubicBezTo>
                    <a:pt x="76782" y="180770"/>
                    <a:pt x="176724" y="202363"/>
                    <a:pt x="237590" y="163808"/>
                  </a:cubicBezTo>
                  <a:cubicBezTo>
                    <a:pt x="254095" y="125711"/>
                    <a:pt x="261009" y="96746"/>
                    <a:pt x="261009" y="96746"/>
                  </a:cubicBezTo>
                  <a:lnTo>
                    <a:pt x="285147" y="99488"/>
                  </a:lnTo>
                  <a:cubicBezTo>
                    <a:pt x="243721" y="77894"/>
                    <a:pt x="212623" y="37019"/>
                    <a:pt x="212623" y="37015"/>
                  </a:cubicBezTo>
                  <a:close/>
                </a:path>
              </a:pathLst>
            </a:custGeom>
            <a:gradFill>
              <a:gsLst>
                <a:gs pos="0">
                  <a:srgbClr val="C79317"/>
                </a:gs>
                <a:gs pos="50000">
                  <a:srgbClr val="EEE64A"/>
                </a:gs>
                <a:gs pos="100000">
                  <a:srgbClr val="C79416"/>
                </a:gs>
              </a:gsLst>
              <a:lin ang="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6F4101F-A57F-97FD-0B88-237BEC080DCE}"/>
                </a:ext>
              </a:extLst>
            </p:cNvPr>
            <p:cNvSpPr/>
            <p:nvPr/>
          </p:nvSpPr>
          <p:spPr>
            <a:xfrm>
              <a:off x="4488060" y="394030"/>
              <a:ext cx="151033" cy="64229"/>
            </a:xfrm>
            <a:custGeom>
              <a:avLst/>
              <a:gdLst>
                <a:gd name="connsiteX0" fmla="*/ 0 w 151033"/>
                <a:gd name="connsiteY0" fmla="*/ 53083 h 64229"/>
                <a:gd name="connsiteX1" fmla="*/ 144821 w 151033"/>
                <a:gd name="connsiteY1" fmla="*/ 33370 h 64229"/>
                <a:gd name="connsiteX2" fmla="*/ 151033 w 151033"/>
                <a:gd name="connsiteY2" fmla="*/ 0 h 64229"/>
                <a:gd name="connsiteX3" fmla="*/ 0 w 151033"/>
                <a:gd name="connsiteY3" fmla="*/ 53083 h 6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33" h="64229">
                  <a:moveTo>
                    <a:pt x="0" y="53083"/>
                  </a:moveTo>
                  <a:cubicBezTo>
                    <a:pt x="0" y="53083"/>
                    <a:pt x="105474" y="88372"/>
                    <a:pt x="144821" y="33370"/>
                  </a:cubicBezTo>
                  <a:lnTo>
                    <a:pt x="151033" y="0"/>
                  </a:lnTo>
                  <a:lnTo>
                    <a:pt x="0" y="53083"/>
                  </a:lnTo>
                  <a:close/>
                </a:path>
              </a:pathLst>
            </a:custGeom>
            <a:solidFill>
              <a:srgbClr val="008B6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245D49B-C85D-2222-BC77-FA204E2BE3EC}"/>
                </a:ext>
              </a:extLst>
            </p:cNvPr>
            <p:cNvSpPr/>
            <p:nvPr/>
          </p:nvSpPr>
          <p:spPr>
            <a:xfrm>
              <a:off x="4213381" y="447081"/>
              <a:ext cx="377646" cy="489205"/>
            </a:xfrm>
            <a:custGeom>
              <a:avLst/>
              <a:gdLst>
                <a:gd name="connsiteX0" fmla="*/ 364912 w 377646"/>
                <a:gd name="connsiteY0" fmla="*/ 486450 h 489205"/>
                <a:gd name="connsiteX1" fmla="*/ 304764 w 377646"/>
                <a:gd name="connsiteY1" fmla="*/ 486450 h 489205"/>
                <a:gd name="connsiteX2" fmla="*/ 173705 w 377646"/>
                <a:gd name="connsiteY2" fmla="*/ 364133 h 489205"/>
                <a:gd name="connsiteX3" fmla="*/ 166136 w 377646"/>
                <a:gd name="connsiteY3" fmla="*/ 299224 h 489205"/>
                <a:gd name="connsiteX4" fmla="*/ 140368 w 377646"/>
                <a:gd name="connsiteY4" fmla="*/ 366743 h 489205"/>
                <a:gd name="connsiteX5" fmla="*/ 140368 w 377646"/>
                <a:gd name="connsiteY5" fmla="*/ 366809 h 489205"/>
                <a:gd name="connsiteX6" fmla="*/ 127582 w 377646"/>
                <a:gd name="connsiteY6" fmla="*/ 382661 h 489205"/>
                <a:gd name="connsiteX7" fmla="*/ 163006 w 377646"/>
                <a:gd name="connsiteY7" fmla="*/ 416845 h 489205"/>
                <a:gd name="connsiteX8" fmla="*/ 170443 w 377646"/>
                <a:gd name="connsiteY8" fmla="*/ 428394 h 489205"/>
                <a:gd name="connsiteX9" fmla="*/ 171617 w 377646"/>
                <a:gd name="connsiteY9" fmla="*/ 435765 h 489205"/>
                <a:gd name="connsiteX10" fmla="*/ 171617 w 377646"/>
                <a:gd name="connsiteY10" fmla="*/ 435831 h 489205"/>
                <a:gd name="connsiteX11" fmla="*/ 171551 w 377646"/>
                <a:gd name="connsiteY11" fmla="*/ 435831 h 489205"/>
                <a:gd name="connsiteX12" fmla="*/ 151458 w 377646"/>
                <a:gd name="connsiteY12" fmla="*/ 478235 h 489205"/>
                <a:gd name="connsiteX13" fmla="*/ 79371 w 377646"/>
                <a:gd name="connsiteY13" fmla="*/ 475364 h 489205"/>
                <a:gd name="connsiteX14" fmla="*/ 29531 w 377646"/>
                <a:gd name="connsiteY14" fmla="*/ 371964 h 489205"/>
                <a:gd name="connsiteX15" fmla="*/ 35272 w 377646"/>
                <a:gd name="connsiteY15" fmla="*/ 344761 h 489205"/>
                <a:gd name="connsiteX16" fmla="*/ 20854 w 377646"/>
                <a:gd name="connsiteY16" fmla="*/ 90341 h 489205"/>
                <a:gd name="connsiteX17" fmla="*/ 132148 w 377646"/>
                <a:gd name="connsiteY17" fmla="*/ 50807 h 489205"/>
                <a:gd name="connsiteX18" fmla="*/ 211017 w 377646"/>
                <a:gd name="connsiteY18" fmla="*/ 12448 h 489205"/>
                <a:gd name="connsiteX19" fmla="*/ 274688 w 377646"/>
                <a:gd name="connsiteY19" fmla="*/ 53 h 489205"/>
                <a:gd name="connsiteX20" fmla="*/ 279645 w 377646"/>
                <a:gd name="connsiteY20" fmla="*/ 220745 h 489205"/>
                <a:gd name="connsiteX21" fmla="*/ 336074 w 377646"/>
                <a:gd name="connsiteY21" fmla="*/ 405297 h 489205"/>
                <a:gd name="connsiteX22" fmla="*/ 376847 w 377646"/>
                <a:gd name="connsiteY22" fmla="*/ 433739 h 489205"/>
                <a:gd name="connsiteX23" fmla="*/ 364912 w 377646"/>
                <a:gd name="connsiteY23" fmla="*/ 486450 h 48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7646" h="489205">
                  <a:moveTo>
                    <a:pt x="364912" y="486450"/>
                  </a:moveTo>
                  <a:cubicBezTo>
                    <a:pt x="364912" y="486450"/>
                    <a:pt x="322051" y="492649"/>
                    <a:pt x="304764" y="486450"/>
                  </a:cubicBezTo>
                  <a:cubicBezTo>
                    <a:pt x="287478" y="480317"/>
                    <a:pt x="181991" y="389249"/>
                    <a:pt x="173705" y="364133"/>
                  </a:cubicBezTo>
                  <a:cubicBezTo>
                    <a:pt x="165484" y="338951"/>
                    <a:pt x="166136" y="299224"/>
                    <a:pt x="166136" y="299224"/>
                  </a:cubicBezTo>
                  <a:cubicBezTo>
                    <a:pt x="162809" y="329036"/>
                    <a:pt x="150283" y="352455"/>
                    <a:pt x="140368" y="366743"/>
                  </a:cubicBezTo>
                  <a:lnTo>
                    <a:pt x="140368" y="366809"/>
                  </a:lnTo>
                  <a:cubicBezTo>
                    <a:pt x="133258" y="377051"/>
                    <a:pt x="127582" y="382661"/>
                    <a:pt x="127582" y="382661"/>
                  </a:cubicBezTo>
                  <a:cubicBezTo>
                    <a:pt x="127582" y="382661"/>
                    <a:pt x="150283" y="400929"/>
                    <a:pt x="163006" y="416845"/>
                  </a:cubicBezTo>
                  <a:cubicBezTo>
                    <a:pt x="166334" y="420955"/>
                    <a:pt x="169007" y="424934"/>
                    <a:pt x="170443" y="428394"/>
                  </a:cubicBezTo>
                  <a:cubicBezTo>
                    <a:pt x="171356" y="430611"/>
                    <a:pt x="171683" y="433089"/>
                    <a:pt x="171617" y="435765"/>
                  </a:cubicBezTo>
                  <a:lnTo>
                    <a:pt x="171617" y="435831"/>
                  </a:lnTo>
                  <a:cubicBezTo>
                    <a:pt x="171617" y="435831"/>
                    <a:pt x="171617" y="435831"/>
                    <a:pt x="171551" y="435831"/>
                  </a:cubicBezTo>
                  <a:cubicBezTo>
                    <a:pt x="170965" y="453444"/>
                    <a:pt x="151458" y="478235"/>
                    <a:pt x="151458" y="478235"/>
                  </a:cubicBezTo>
                  <a:cubicBezTo>
                    <a:pt x="151458" y="478235"/>
                    <a:pt x="90070" y="485281"/>
                    <a:pt x="79371" y="475364"/>
                  </a:cubicBezTo>
                  <a:cubicBezTo>
                    <a:pt x="68672" y="465449"/>
                    <a:pt x="31162" y="386382"/>
                    <a:pt x="29531" y="371964"/>
                  </a:cubicBezTo>
                  <a:cubicBezTo>
                    <a:pt x="27901" y="357547"/>
                    <a:pt x="35272" y="344761"/>
                    <a:pt x="35272" y="344761"/>
                  </a:cubicBezTo>
                  <a:cubicBezTo>
                    <a:pt x="-14177" y="245016"/>
                    <a:pt x="-4457" y="113824"/>
                    <a:pt x="20854" y="90341"/>
                  </a:cubicBezTo>
                  <a:cubicBezTo>
                    <a:pt x="46232" y="66856"/>
                    <a:pt x="74022" y="69334"/>
                    <a:pt x="132148" y="50807"/>
                  </a:cubicBezTo>
                  <a:cubicBezTo>
                    <a:pt x="190208" y="32215"/>
                    <a:pt x="211017" y="12448"/>
                    <a:pt x="211017" y="12448"/>
                  </a:cubicBezTo>
                  <a:cubicBezTo>
                    <a:pt x="231829" y="-1513"/>
                    <a:pt x="274688" y="53"/>
                    <a:pt x="274688" y="53"/>
                  </a:cubicBezTo>
                  <a:cubicBezTo>
                    <a:pt x="280624" y="13557"/>
                    <a:pt x="278407" y="123087"/>
                    <a:pt x="279645" y="220745"/>
                  </a:cubicBezTo>
                  <a:cubicBezTo>
                    <a:pt x="280819" y="318404"/>
                    <a:pt x="336074" y="405297"/>
                    <a:pt x="336074" y="405297"/>
                  </a:cubicBezTo>
                  <a:cubicBezTo>
                    <a:pt x="336074" y="405297"/>
                    <a:pt x="372346" y="415996"/>
                    <a:pt x="376847" y="433739"/>
                  </a:cubicBezTo>
                  <a:cubicBezTo>
                    <a:pt x="381415" y="451484"/>
                    <a:pt x="364912" y="486450"/>
                    <a:pt x="364912" y="486450"/>
                  </a:cubicBezTo>
                  <a:close/>
                </a:path>
              </a:pathLst>
            </a:custGeom>
            <a:solidFill>
              <a:srgbClr val="FF8E2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DE77CB2-248E-E7BC-3BC8-01B7C3AFDC8C}"/>
                </a:ext>
              </a:extLst>
            </p:cNvPr>
            <p:cNvSpPr/>
            <p:nvPr/>
          </p:nvSpPr>
          <p:spPr>
            <a:xfrm>
              <a:off x="3900460" y="82324"/>
              <a:ext cx="327514" cy="512744"/>
            </a:xfrm>
            <a:custGeom>
              <a:avLst/>
              <a:gdLst>
                <a:gd name="connsiteX0" fmla="*/ 327514 w 327514"/>
                <a:gd name="connsiteY0" fmla="*/ 463771 h 512744"/>
                <a:gd name="connsiteX1" fmla="*/ 314923 w 327514"/>
                <a:gd name="connsiteY1" fmla="*/ 512502 h 512744"/>
                <a:gd name="connsiteX2" fmla="*/ 113344 w 327514"/>
                <a:gd name="connsiteY2" fmla="*/ 415299 h 512744"/>
                <a:gd name="connsiteX3" fmla="*/ 68917 w 327514"/>
                <a:gd name="connsiteY3" fmla="*/ 262582 h 512744"/>
                <a:gd name="connsiteX4" fmla="*/ 68917 w 327514"/>
                <a:gd name="connsiteY4" fmla="*/ 262190 h 512744"/>
                <a:gd name="connsiteX5" fmla="*/ 79550 w 327514"/>
                <a:gd name="connsiteY5" fmla="*/ 177970 h 512744"/>
                <a:gd name="connsiteX6" fmla="*/ 70809 w 327514"/>
                <a:gd name="connsiteY6" fmla="*/ 160814 h 512744"/>
                <a:gd name="connsiteX7" fmla="*/ 7856 w 327514"/>
                <a:gd name="connsiteY7" fmla="*/ 100536 h 512744"/>
                <a:gd name="connsiteX8" fmla="*/ 74658 w 327514"/>
                <a:gd name="connsiteY8" fmla="*/ 8 h 512744"/>
                <a:gd name="connsiteX9" fmla="*/ 169314 w 327514"/>
                <a:gd name="connsiteY9" fmla="*/ 93556 h 512744"/>
                <a:gd name="connsiteX10" fmla="*/ 191625 w 327514"/>
                <a:gd name="connsiteY10" fmla="*/ 170601 h 512744"/>
                <a:gd name="connsiteX11" fmla="*/ 207283 w 327514"/>
                <a:gd name="connsiteY11" fmla="*/ 377855 h 512744"/>
                <a:gd name="connsiteX12" fmla="*/ 327514 w 327514"/>
                <a:gd name="connsiteY12" fmla="*/ 463771 h 51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514" h="512744">
                  <a:moveTo>
                    <a:pt x="327514" y="463771"/>
                  </a:moveTo>
                  <a:lnTo>
                    <a:pt x="314923" y="512502"/>
                  </a:lnTo>
                  <a:cubicBezTo>
                    <a:pt x="314923" y="512502"/>
                    <a:pt x="193322" y="522417"/>
                    <a:pt x="113344" y="415299"/>
                  </a:cubicBezTo>
                  <a:cubicBezTo>
                    <a:pt x="72179" y="360176"/>
                    <a:pt x="65982" y="305898"/>
                    <a:pt x="68917" y="262582"/>
                  </a:cubicBezTo>
                  <a:lnTo>
                    <a:pt x="68917" y="262190"/>
                  </a:lnTo>
                  <a:cubicBezTo>
                    <a:pt x="71657" y="221613"/>
                    <a:pt x="82356" y="190757"/>
                    <a:pt x="79550" y="177970"/>
                  </a:cubicBezTo>
                  <a:cubicBezTo>
                    <a:pt x="78246" y="171969"/>
                    <a:pt x="75180" y="166358"/>
                    <a:pt x="70809" y="160814"/>
                  </a:cubicBezTo>
                  <a:cubicBezTo>
                    <a:pt x="56261" y="142026"/>
                    <a:pt x="27623" y="124737"/>
                    <a:pt x="7856" y="100536"/>
                  </a:cubicBezTo>
                  <a:cubicBezTo>
                    <a:pt x="-17651" y="69223"/>
                    <a:pt x="22730" y="-842"/>
                    <a:pt x="74658" y="8"/>
                  </a:cubicBezTo>
                  <a:cubicBezTo>
                    <a:pt x="106884" y="530"/>
                    <a:pt x="145504" y="46522"/>
                    <a:pt x="169314" y="93556"/>
                  </a:cubicBezTo>
                  <a:cubicBezTo>
                    <a:pt x="183861" y="122195"/>
                    <a:pt x="192865" y="151225"/>
                    <a:pt x="191625" y="170601"/>
                  </a:cubicBezTo>
                  <a:cubicBezTo>
                    <a:pt x="188363" y="221681"/>
                    <a:pt x="157050" y="299115"/>
                    <a:pt x="207283" y="377855"/>
                  </a:cubicBezTo>
                  <a:cubicBezTo>
                    <a:pt x="257581" y="456593"/>
                    <a:pt x="327514" y="463771"/>
                    <a:pt x="327514" y="463771"/>
                  </a:cubicBezTo>
                  <a:close/>
                </a:path>
              </a:pathLst>
            </a:custGeom>
            <a:solidFill>
              <a:srgbClr val="FF8E2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7731EEE-C838-340D-6439-58347DE54F21}"/>
                </a:ext>
              </a:extLst>
            </p:cNvPr>
            <p:cNvSpPr/>
            <p:nvPr/>
          </p:nvSpPr>
          <p:spPr>
            <a:xfrm>
              <a:off x="3900460" y="82324"/>
              <a:ext cx="169316" cy="160813"/>
            </a:xfrm>
            <a:custGeom>
              <a:avLst/>
              <a:gdLst>
                <a:gd name="connsiteX0" fmla="*/ 169316 w 169316"/>
                <a:gd name="connsiteY0" fmla="*/ 93556 h 160813"/>
                <a:gd name="connsiteX1" fmla="*/ 70809 w 169316"/>
                <a:gd name="connsiteY1" fmla="*/ 160814 h 160813"/>
                <a:gd name="connsiteX2" fmla="*/ 7856 w 169316"/>
                <a:gd name="connsiteY2" fmla="*/ 100536 h 160813"/>
                <a:gd name="connsiteX3" fmla="*/ 74658 w 169316"/>
                <a:gd name="connsiteY3" fmla="*/ 8 h 160813"/>
                <a:gd name="connsiteX4" fmla="*/ 169316 w 169316"/>
                <a:gd name="connsiteY4" fmla="*/ 93556 h 16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316" h="160813">
                  <a:moveTo>
                    <a:pt x="169316" y="93556"/>
                  </a:moveTo>
                  <a:cubicBezTo>
                    <a:pt x="80268" y="89315"/>
                    <a:pt x="71136" y="158010"/>
                    <a:pt x="70809" y="160814"/>
                  </a:cubicBezTo>
                  <a:cubicBezTo>
                    <a:pt x="56261" y="142026"/>
                    <a:pt x="27623" y="124737"/>
                    <a:pt x="7856" y="100536"/>
                  </a:cubicBezTo>
                  <a:cubicBezTo>
                    <a:pt x="-17651" y="69223"/>
                    <a:pt x="22730" y="-842"/>
                    <a:pt x="74658" y="8"/>
                  </a:cubicBezTo>
                  <a:cubicBezTo>
                    <a:pt x="106886" y="528"/>
                    <a:pt x="145506" y="46520"/>
                    <a:pt x="169316" y="93556"/>
                  </a:cubicBezTo>
                  <a:close/>
                </a:path>
              </a:pathLst>
            </a:custGeom>
            <a:gradFill>
              <a:gsLst>
                <a:gs pos="0">
                  <a:srgbClr val="FFA252"/>
                </a:gs>
                <a:gs pos="98290">
                  <a:srgbClr val="FFC772"/>
                </a:gs>
              </a:gsLst>
              <a:lin ang="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DD86DC8-03A6-0454-0277-AC7B7CA44DB2}"/>
                </a:ext>
              </a:extLst>
            </p:cNvPr>
            <p:cNvSpPr/>
            <p:nvPr/>
          </p:nvSpPr>
          <p:spPr>
            <a:xfrm>
              <a:off x="4656359" y="-165305"/>
              <a:ext cx="133583" cy="168120"/>
            </a:xfrm>
            <a:custGeom>
              <a:avLst/>
              <a:gdLst>
                <a:gd name="connsiteX0" fmla="*/ 0 w 133583"/>
                <a:gd name="connsiteY0" fmla="*/ 77341 h 168120"/>
                <a:gd name="connsiteX1" fmla="*/ 25757 w 133583"/>
                <a:gd name="connsiteY1" fmla="*/ 6197 h 168120"/>
                <a:gd name="connsiteX2" fmla="*/ 119905 w 133583"/>
                <a:gd name="connsiteY2" fmla="*/ 48224 h 168120"/>
                <a:gd name="connsiteX3" fmla="*/ 125473 w 133583"/>
                <a:gd name="connsiteY3" fmla="*/ 151024 h 168120"/>
                <a:gd name="connsiteX4" fmla="*/ 84059 w 133583"/>
                <a:gd name="connsiteY4" fmla="*/ 168121 h 168120"/>
                <a:gd name="connsiteX5" fmla="*/ 0 w 133583"/>
                <a:gd name="connsiteY5" fmla="*/ 77341 h 1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583" h="168120">
                  <a:moveTo>
                    <a:pt x="0" y="77341"/>
                  </a:moveTo>
                  <a:cubicBezTo>
                    <a:pt x="0" y="77341"/>
                    <a:pt x="8453" y="17734"/>
                    <a:pt x="25757" y="6197"/>
                  </a:cubicBezTo>
                  <a:cubicBezTo>
                    <a:pt x="43062" y="-5340"/>
                    <a:pt x="99510" y="-5544"/>
                    <a:pt x="119905" y="48224"/>
                  </a:cubicBezTo>
                  <a:cubicBezTo>
                    <a:pt x="140300" y="101992"/>
                    <a:pt x="134127" y="137016"/>
                    <a:pt x="125473" y="151024"/>
                  </a:cubicBezTo>
                  <a:cubicBezTo>
                    <a:pt x="120186" y="159583"/>
                    <a:pt x="84059" y="168121"/>
                    <a:pt x="84059" y="168121"/>
                  </a:cubicBezTo>
                  <a:lnTo>
                    <a:pt x="0" y="77341"/>
                  </a:lnTo>
                  <a:close/>
                </a:path>
              </a:pathLst>
            </a:custGeom>
            <a:gradFill>
              <a:gsLst>
                <a:gs pos="50310">
                  <a:srgbClr val="9A4327"/>
                </a:gs>
                <a:gs pos="99720">
                  <a:srgbClr val="592930"/>
                </a:gs>
              </a:gsLst>
              <a:lin ang="1620000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B223B8B-79AE-0977-3716-ED9838560AA0}"/>
                </a:ext>
              </a:extLst>
            </p:cNvPr>
            <p:cNvSpPr/>
            <p:nvPr/>
          </p:nvSpPr>
          <p:spPr>
            <a:xfrm>
              <a:off x="4184461" y="-148997"/>
              <a:ext cx="725883" cy="609172"/>
            </a:xfrm>
            <a:custGeom>
              <a:avLst/>
              <a:gdLst>
                <a:gd name="connsiteX0" fmla="*/ 725883 w 725883"/>
                <a:gd name="connsiteY0" fmla="*/ 359060 h 609172"/>
                <a:gd name="connsiteX1" fmla="*/ 704485 w 725883"/>
                <a:gd name="connsiteY1" fmla="*/ 356189 h 609172"/>
                <a:gd name="connsiteX2" fmla="*/ 704420 w 725883"/>
                <a:gd name="connsiteY2" fmla="*/ 356384 h 609172"/>
                <a:gd name="connsiteX3" fmla="*/ 658233 w 725883"/>
                <a:gd name="connsiteY3" fmla="*/ 436755 h 609172"/>
                <a:gd name="connsiteX4" fmla="*/ 615437 w 725883"/>
                <a:gd name="connsiteY4" fmla="*/ 482747 h 609172"/>
                <a:gd name="connsiteX5" fmla="*/ 594889 w 725883"/>
                <a:gd name="connsiteY5" fmla="*/ 495012 h 609172"/>
                <a:gd name="connsiteX6" fmla="*/ 545440 w 725883"/>
                <a:gd name="connsiteY6" fmla="*/ 553529 h 609172"/>
                <a:gd name="connsiteX7" fmla="*/ 545309 w 725883"/>
                <a:gd name="connsiteY7" fmla="*/ 553463 h 609172"/>
                <a:gd name="connsiteX8" fmla="*/ 454630 w 725883"/>
                <a:gd name="connsiteY8" fmla="*/ 543026 h 609172"/>
                <a:gd name="connsiteX9" fmla="*/ 245483 w 725883"/>
                <a:gd name="connsiteY9" fmla="*/ 607935 h 609172"/>
                <a:gd name="connsiteX10" fmla="*/ 43643 w 725883"/>
                <a:gd name="connsiteY10" fmla="*/ 524695 h 609172"/>
                <a:gd name="connsiteX11" fmla="*/ 0 w 725883"/>
                <a:gd name="connsiteY11" fmla="*/ 541917 h 609172"/>
                <a:gd name="connsiteX12" fmla="*/ 44424 w 725883"/>
                <a:gd name="connsiteY12" fmla="*/ 467809 h 609172"/>
                <a:gd name="connsiteX13" fmla="*/ 58451 w 725883"/>
                <a:gd name="connsiteY13" fmla="*/ 422535 h 609172"/>
                <a:gd name="connsiteX14" fmla="*/ 167134 w 725883"/>
                <a:gd name="connsiteY14" fmla="*/ 120949 h 609172"/>
                <a:gd name="connsiteX15" fmla="*/ 167200 w 725883"/>
                <a:gd name="connsiteY15" fmla="*/ 120883 h 609172"/>
                <a:gd name="connsiteX16" fmla="*/ 376543 w 725883"/>
                <a:gd name="connsiteY16" fmla="*/ 0 h 609172"/>
                <a:gd name="connsiteX17" fmla="*/ 344578 w 725883"/>
                <a:gd name="connsiteY17" fmla="*/ 20811 h 609172"/>
                <a:gd name="connsiteX18" fmla="*/ 471920 w 725883"/>
                <a:gd name="connsiteY18" fmla="*/ 61063 h 609172"/>
                <a:gd name="connsiteX19" fmla="*/ 472051 w 725883"/>
                <a:gd name="connsiteY19" fmla="*/ 61128 h 609172"/>
                <a:gd name="connsiteX20" fmla="*/ 500952 w 725883"/>
                <a:gd name="connsiteY20" fmla="*/ 76393 h 609172"/>
                <a:gd name="connsiteX21" fmla="*/ 605590 w 725883"/>
                <a:gd name="connsiteY21" fmla="*/ 240397 h 609172"/>
                <a:gd name="connsiteX22" fmla="*/ 693268 w 725883"/>
                <a:gd name="connsiteY22" fmla="*/ 333945 h 609172"/>
                <a:gd name="connsiteX23" fmla="*/ 725883 w 725883"/>
                <a:gd name="connsiteY23" fmla="*/ 359060 h 60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25883" h="609172">
                  <a:moveTo>
                    <a:pt x="725883" y="359060"/>
                  </a:moveTo>
                  <a:lnTo>
                    <a:pt x="704485" y="356189"/>
                  </a:lnTo>
                  <a:cubicBezTo>
                    <a:pt x="704485" y="356189"/>
                    <a:pt x="704420" y="356254"/>
                    <a:pt x="704420" y="356384"/>
                  </a:cubicBezTo>
                  <a:cubicBezTo>
                    <a:pt x="703050" y="359451"/>
                    <a:pt x="685044" y="399702"/>
                    <a:pt x="658233" y="436755"/>
                  </a:cubicBezTo>
                  <a:cubicBezTo>
                    <a:pt x="645642" y="454173"/>
                    <a:pt x="631095" y="470939"/>
                    <a:pt x="615437" y="482747"/>
                  </a:cubicBezTo>
                  <a:cubicBezTo>
                    <a:pt x="608784" y="487835"/>
                    <a:pt x="601933" y="492010"/>
                    <a:pt x="594889" y="495012"/>
                  </a:cubicBezTo>
                  <a:cubicBezTo>
                    <a:pt x="594889" y="495012"/>
                    <a:pt x="585821" y="527956"/>
                    <a:pt x="545440" y="553529"/>
                  </a:cubicBezTo>
                  <a:cubicBezTo>
                    <a:pt x="545375" y="553463"/>
                    <a:pt x="545375" y="553463"/>
                    <a:pt x="545309" y="553463"/>
                  </a:cubicBezTo>
                  <a:cubicBezTo>
                    <a:pt x="543026" y="552746"/>
                    <a:pt x="499708" y="538851"/>
                    <a:pt x="454630" y="543026"/>
                  </a:cubicBezTo>
                  <a:cubicBezTo>
                    <a:pt x="454630" y="543026"/>
                    <a:pt x="340272" y="594758"/>
                    <a:pt x="245483" y="607935"/>
                  </a:cubicBezTo>
                  <a:cubicBezTo>
                    <a:pt x="150759" y="621114"/>
                    <a:pt x="43643" y="524695"/>
                    <a:pt x="43643" y="524695"/>
                  </a:cubicBezTo>
                  <a:lnTo>
                    <a:pt x="0" y="541917"/>
                  </a:lnTo>
                  <a:cubicBezTo>
                    <a:pt x="1499" y="540418"/>
                    <a:pt x="25507" y="515431"/>
                    <a:pt x="44424" y="467809"/>
                  </a:cubicBezTo>
                  <a:cubicBezTo>
                    <a:pt x="49708" y="454500"/>
                    <a:pt x="54601" y="439367"/>
                    <a:pt x="58451" y="422535"/>
                  </a:cubicBezTo>
                  <a:cubicBezTo>
                    <a:pt x="76587" y="343404"/>
                    <a:pt x="93548" y="184423"/>
                    <a:pt x="167134" y="120949"/>
                  </a:cubicBezTo>
                  <a:cubicBezTo>
                    <a:pt x="167200" y="120883"/>
                    <a:pt x="167200" y="120883"/>
                    <a:pt x="167200" y="120883"/>
                  </a:cubicBezTo>
                  <a:cubicBezTo>
                    <a:pt x="167200" y="120883"/>
                    <a:pt x="240264" y="29748"/>
                    <a:pt x="376543" y="0"/>
                  </a:cubicBezTo>
                  <a:cubicBezTo>
                    <a:pt x="372891" y="1045"/>
                    <a:pt x="357624" y="6199"/>
                    <a:pt x="344578" y="20811"/>
                  </a:cubicBezTo>
                  <a:cubicBezTo>
                    <a:pt x="344578" y="20811"/>
                    <a:pt x="419209" y="37512"/>
                    <a:pt x="471920" y="61063"/>
                  </a:cubicBezTo>
                  <a:cubicBezTo>
                    <a:pt x="471920" y="61063"/>
                    <a:pt x="471986" y="61063"/>
                    <a:pt x="472051" y="61128"/>
                  </a:cubicBezTo>
                  <a:cubicBezTo>
                    <a:pt x="482882" y="65956"/>
                    <a:pt x="492795" y="71044"/>
                    <a:pt x="500952" y="76393"/>
                  </a:cubicBezTo>
                  <a:cubicBezTo>
                    <a:pt x="548770" y="107706"/>
                    <a:pt x="584192" y="192579"/>
                    <a:pt x="605590" y="240397"/>
                  </a:cubicBezTo>
                  <a:cubicBezTo>
                    <a:pt x="618964" y="270209"/>
                    <a:pt x="662476" y="309025"/>
                    <a:pt x="693268" y="333945"/>
                  </a:cubicBezTo>
                  <a:cubicBezTo>
                    <a:pt x="711856" y="349079"/>
                    <a:pt x="725883" y="359060"/>
                    <a:pt x="725883" y="359060"/>
                  </a:cubicBezTo>
                  <a:close/>
                </a:path>
              </a:pathLst>
            </a:custGeom>
            <a:solidFill>
              <a:srgbClr val="FF8E2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1DB025E-85FD-4D1C-BCD2-D718C83A004E}"/>
                </a:ext>
              </a:extLst>
            </p:cNvPr>
            <p:cNvSpPr/>
            <p:nvPr/>
          </p:nvSpPr>
          <p:spPr>
            <a:xfrm>
              <a:off x="4228887" y="258347"/>
              <a:ext cx="190774" cy="151050"/>
            </a:xfrm>
            <a:custGeom>
              <a:avLst/>
              <a:gdLst>
                <a:gd name="connsiteX0" fmla="*/ 0 w 190774"/>
                <a:gd name="connsiteY0" fmla="*/ 60464 h 151050"/>
                <a:gd name="connsiteX1" fmla="*/ 89636 w 190774"/>
                <a:gd name="connsiteY1" fmla="*/ 140862 h 151050"/>
                <a:gd name="connsiteX2" fmla="*/ 190775 w 190774"/>
                <a:gd name="connsiteY2" fmla="*/ 147008 h 151050"/>
                <a:gd name="connsiteX3" fmla="*/ 17316 w 190774"/>
                <a:gd name="connsiteY3" fmla="*/ 0 h 151050"/>
                <a:gd name="connsiteX4" fmla="*/ 0 w 190774"/>
                <a:gd name="connsiteY4" fmla="*/ 60464 h 15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774" h="151050">
                  <a:moveTo>
                    <a:pt x="0" y="60464"/>
                  </a:moveTo>
                  <a:cubicBezTo>
                    <a:pt x="0" y="60464"/>
                    <a:pt x="33757" y="126720"/>
                    <a:pt x="89636" y="140862"/>
                  </a:cubicBezTo>
                  <a:cubicBezTo>
                    <a:pt x="162756" y="159369"/>
                    <a:pt x="190775" y="147008"/>
                    <a:pt x="190775" y="147008"/>
                  </a:cubicBezTo>
                  <a:cubicBezTo>
                    <a:pt x="190775" y="147008"/>
                    <a:pt x="12783" y="115037"/>
                    <a:pt x="17316" y="0"/>
                  </a:cubicBezTo>
                  <a:lnTo>
                    <a:pt x="0" y="60464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812C928-959D-07A9-BC7E-49E5B4620566}"/>
                </a:ext>
              </a:extLst>
            </p:cNvPr>
            <p:cNvSpPr/>
            <p:nvPr/>
          </p:nvSpPr>
          <p:spPr>
            <a:xfrm>
              <a:off x="4247770" y="169535"/>
              <a:ext cx="287760" cy="220377"/>
            </a:xfrm>
            <a:custGeom>
              <a:avLst/>
              <a:gdLst>
                <a:gd name="connsiteX0" fmla="*/ 16056 w 287760"/>
                <a:gd name="connsiteY0" fmla="*/ 0 h 220377"/>
                <a:gd name="connsiteX1" fmla="*/ 26038 w 287760"/>
                <a:gd name="connsiteY1" fmla="*/ 100675 h 220377"/>
                <a:gd name="connsiteX2" fmla="*/ 287760 w 287760"/>
                <a:gd name="connsiteY2" fmla="*/ 197297 h 220377"/>
                <a:gd name="connsiteX3" fmla="*/ 151908 w 287760"/>
                <a:gd name="connsiteY3" fmla="*/ 218309 h 220377"/>
                <a:gd name="connsiteX4" fmla="*/ 23257 w 287760"/>
                <a:gd name="connsiteY4" fmla="*/ 106137 h 220377"/>
                <a:gd name="connsiteX5" fmla="*/ 0 w 287760"/>
                <a:gd name="connsiteY5" fmla="*/ 81091 h 220377"/>
                <a:gd name="connsiteX6" fmla="*/ 16056 w 287760"/>
                <a:gd name="connsiteY6" fmla="*/ 0 h 22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760" h="220377">
                  <a:moveTo>
                    <a:pt x="16056" y="0"/>
                  </a:moveTo>
                  <a:cubicBezTo>
                    <a:pt x="16056" y="0"/>
                    <a:pt x="18622" y="66474"/>
                    <a:pt x="26038" y="100675"/>
                  </a:cubicBezTo>
                  <a:cubicBezTo>
                    <a:pt x="33454" y="134875"/>
                    <a:pt x="167048" y="220809"/>
                    <a:pt x="287760" y="197297"/>
                  </a:cubicBezTo>
                  <a:cubicBezTo>
                    <a:pt x="287760" y="197297"/>
                    <a:pt x="215126" y="228573"/>
                    <a:pt x="151908" y="218309"/>
                  </a:cubicBezTo>
                  <a:cubicBezTo>
                    <a:pt x="88688" y="208045"/>
                    <a:pt x="38089" y="129314"/>
                    <a:pt x="23257" y="106137"/>
                  </a:cubicBezTo>
                  <a:cubicBezTo>
                    <a:pt x="8425" y="82961"/>
                    <a:pt x="0" y="81091"/>
                    <a:pt x="0" y="81091"/>
                  </a:cubicBezTo>
                  <a:lnTo>
                    <a:pt x="16056" y="0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BF93F58-7395-95BD-B8C9-58F60D051F2A}"/>
                </a:ext>
              </a:extLst>
            </p:cNvPr>
            <p:cNvSpPr/>
            <p:nvPr/>
          </p:nvSpPr>
          <p:spPr>
            <a:xfrm>
              <a:off x="4363845" y="-113681"/>
              <a:ext cx="218152" cy="136488"/>
            </a:xfrm>
            <a:custGeom>
              <a:avLst/>
              <a:gdLst>
                <a:gd name="connsiteX0" fmla="*/ 0 w 218152"/>
                <a:gd name="connsiteY0" fmla="*/ 72250 h 136488"/>
                <a:gd name="connsiteX1" fmla="*/ 102375 w 218152"/>
                <a:gd name="connsiteY1" fmla="*/ 44622 h 136488"/>
                <a:gd name="connsiteX2" fmla="*/ 218152 w 218152"/>
                <a:gd name="connsiteY2" fmla="*/ 136488 h 136488"/>
                <a:gd name="connsiteX3" fmla="*/ 169121 w 218152"/>
                <a:gd name="connsiteY3" fmla="*/ 38624 h 136488"/>
                <a:gd name="connsiteX4" fmla="*/ 98339 w 218152"/>
                <a:gd name="connsiteY4" fmla="*/ 470 h 136488"/>
                <a:gd name="connsiteX5" fmla="*/ 0 w 218152"/>
                <a:gd name="connsiteY5" fmla="*/ 72250 h 13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152" h="136488">
                  <a:moveTo>
                    <a:pt x="0" y="72250"/>
                  </a:moveTo>
                  <a:cubicBezTo>
                    <a:pt x="0" y="72250"/>
                    <a:pt x="47988" y="35377"/>
                    <a:pt x="102375" y="44622"/>
                  </a:cubicBezTo>
                  <a:cubicBezTo>
                    <a:pt x="156762" y="53869"/>
                    <a:pt x="206615" y="104567"/>
                    <a:pt x="218152" y="136488"/>
                  </a:cubicBezTo>
                  <a:cubicBezTo>
                    <a:pt x="218152" y="136488"/>
                    <a:pt x="202084" y="84358"/>
                    <a:pt x="169121" y="38624"/>
                  </a:cubicBezTo>
                  <a:cubicBezTo>
                    <a:pt x="136161" y="-7110"/>
                    <a:pt x="98339" y="470"/>
                    <a:pt x="98339" y="470"/>
                  </a:cubicBezTo>
                  <a:cubicBezTo>
                    <a:pt x="98339" y="470"/>
                    <a:pt x="40374" y="26473"/>
                    <a:pt x="0" y="72250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6A93734-27E3-53D6-D082-4F5DA3F9331D}"/>
                </a:ext>
              </a:extLst>
            </p:cNvPr>
            <p:cNvSpPr/>
            <p:nvPr/>
          </p:nvSpPr>
          <p:spPr>
            <a:xfrm>
              <a:off x="4529040" y="-128185"/>
              <a:ext cx="130166" cy="259139"/>
            </a:xfrm>
            <a:custGeom>
              <a:avLst/>
              <a:gdLst>
                <a:gd name="connsiteX0" fmla="*/ 0 w 130166"/>
                <a:gd name="connsiteY0" fmla="*/ 0 h 259139"/>
                <a:gd name="connsiteX1" fmla="*/ 127946 w 130166"/>
                <a:gd name="connsiteY1" fmla="*/ 259139 h 259139"/>
                <a:gd name="connsiteX2" fmla="*/ 81355 w 130166"/>
                <a:gd name="connsiteY2" fmla="*/ 22749 h 259139"/>
                <a:gd name="connsiteX3" fmla="*/ 0 w 130166"/>
                <a:gd name="connsiteY3" fmla="*/ 0 h 2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66" h="259139">
                  <a:moveTo>
                    <a:pt x="0" y="0"/>
                  </a:moveTo>
                  <a:cubicBezTo>
                    <a:pt x="0" y="0"/>
                    <a:pt x="78092" y="69610"/>
                    <a:pt x="127946" y="259139"/>
                  </a:cubicBezTo>
                  <a:cubicBezTo>
                    <a:pt x="127946" y="259139"/>
                    <a:pt x="145598" y="125037"/>
                    <a:pt x="81355" y="22749"/>
                  </a:cubicBezTo>
                  <a:cubicBezTo>
                    <a:pt x="81355" y="22747"/>
                    <a:pt x="29649" y="1987"/>
                    <a:pt x="0" y="0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CB1D483-BD62-8609-DE41-183D6D9B883A}"/>
                </a:ext>
              </a:extLst>
            </p:cNvPr>
            <p:cNvSpPr/>
            <p:nvPr/>
          </p:nvSpPr>
          <p:spPr>
            <a:xfrm>
              <a:off x="4648385" y="-91368"/>
              <a:ext cx="48430" cy="119316"/>
            </a:xfrm>
            <a:custGeom>
              <a:avLst/>
              <a:gdLst>
                <a:gd name="connsiteX0" fmla="*/ 0 w 48430"/>
                <a:gd name="connsiteY0" fmla="*/ 0 h 119316"/>
                <a:gd name="connsiteX1" fmla="*/ 22189 w 48430"/>
                <a:gd name="connsiteY1" fmla="*/ 119316 h 119316"/>
                <a:gd name="connsiteX2" fmla="*/ 48265 w 48430"/>
                <a:gd name="connsiteY2" fmla="*/ 27304 h 119316"/>
                <a:gd name="connsiteX3" fmla="*/ 0 w 48430"/>
                <a:gd name="connsiteY3" fmla="*/ 0 h 11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30" h="119316">
                  <a:moveTo>
                    <a:pt x="0" y="0"/>
                  </a:moveTo>
                  <a:cubicBezTo>
                    <a:pt x="0" y="0"/>
                    <a:pt x="21358" y="54217"/>
                    <a:pt x="22189" y="119316"/>
                  </a:cubicBezTo>
                  <a:cubicBezTo>
                    <a:pt x="22189" y="119316"/>
                    <a:pt x="50850" y="65490"/>
                    <a:pt x="48265" y="27304"/>
                  </a:cubicBezTo>
                  <a:cubicBezTo>
                    <a:pt x="48265" y="27304"/>
                    <a:pt x="30723" y="10124"/>
                    <a:pt x="0" y="0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07073F7-67B7-A55A-C9B6-F77143786940}"/>
                </a:ext>
              </a:extLst>
            </p:cNvPr>
            <p:cNvSpPr/>
            <p:nvPr/>
          </p:nvSpPr>
          <p:spPr>
            <a:xfrm>
              <a:off x="4391649" y="514263"/>
              <a:ext cx="101118" cy="32001"/>
            </a:xfrm>
            <a:custGeom>
              <a:avLst/>
              <a:gdLst>
                <a:gd name="connsiteX0" fmla="*/ 101118 w 101118"/>
                <a:gd name="connsiteY0" fmla="*/ 12225 h 32001"/>
                <a:gd name="connsiteX1" fmla="*/ 0 w 101118"/>
                <a:gd name="connsiteY1" fmla="*/ 32001 h 32001"/>
                <a:gd name="connsiteX2" fmla="*/ 100786 w 101118"/>
                <a:gd name="connsiteY2" fmla="*/ 32001 h 32001"/>
                <a:gd name="connsiteX3" fmla="*/ 101118 w 101118"/>
                <a:gd name="connsiteY3" fmla="*/ 12225 h 3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18" h="32001">
                  <a:moveTo>
                    <a:pt x="101118" y="12225"/>
                  </a:moveTo>
                  <a:cubicBezTo>
                    <a:pt x="101118" y="12225"/>
                    <a:pt x="49860" y="-25681"/>
                    <a:pt x="0" y="32001"/>
                  </a:cubicBezTo>
                  <a:cubicBezTo>
                    <a:pt x="0" y="32001"/>
                    <a:pt x="70142" y="8105"/>
                    <a:pt x="100786" y="32001"/>
                  </a:cubicBezTo>
                  <a:lnTo>
                    <a:pt x="101118" y="12225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32600ED-EFFC-E59B-61FC-606ED3F7E871}"/>
                </a:ext>
              </a:extLst>
            </p:cNvPr>
            <p:cNvSpPr/>
            <p:nvPr/>
          </p:nvSpPr>
          <p:spPr>
            <a:xfrm>
              <a:off x="4375165" y="600710"/>
              <a:ext cx="117603" cy="97588"/>
            </a:xfrm>
            <a:custGeom>
              <a:avLst/>
              <a:gdLst>
                <a:gd name="connsiteX0" fmla="*/ 117424 w 117603"/>
                <a:gd name="connsiteY0" fmla="*/ 1589 h 97588"/>
                <a:gd name="connsiteX1" fmla="*/ 7550 w 117603"/>
                <a:gd name="connsiteY1" fmla="*/ 52696 h 97588"/>
                <a:gd name="connsiteX2" fmla="*/ 0 w 117603"/>
                <a:gd name="connsiteY2" fmla="*/ 97588 h 97588"/>
                <a:gd name="connsiteX3" fmla="*/ 117603 w 117603"/>
                <a:gd name="connsiteY3" fmla="*/ 40231 h 97588"/>
                <a:gd name="connsiteX4" fmla="*/ 117424 w 117603"/>
                <a:gd name="connsiteY4" fmla="*/ 1589 h 9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03" h="97588">
                  <a:moveTo>
                    <a:pt x="117424" y="1589"/>
                  </a:moveTo>
                  <a:cubicBezTo>
                    <a:pt x="117424" y="1589"/>
                    <a:pt x="55067" y="-14034"/>
                    <a:pt x="7550" y="52696"/>
                  </a:cubicBezTo>
                  <a:cubicBezTo>
                    <a:pt x="7550" y="52696"/>
                    <a:pt x="824" y="72043"/>
                    <a:pt x="0" y="97588"/>
                  </a:cubicBezTo>
                  <a:cubicBezTo>
                    <a:pt x="0" y="97588"/>
                    <a:pt x="49389" y="50857"/>
                    <a:pt x="117603" y="40231"/>
                  </a:cubicBezTo>
                  <a:lnTo>
                    <a:pt x="117424" y="1589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0937C99-53A3-6E4F-C22B-E93A5D5B5A5F}"/>
                </a:ext>
              </a:extLst>
            </p:cNvPr>
            <p:cNvSpPr/>
            <p:nvPr/>
          </p:nvSpPr>
          <p:spPr>
            <a:xfrm>
              <a:off x="4406888" y="667305"/>
              <a:ext cx="88198" cy="49124"/>
            </a:xfrm>
            <a:custGeom>
              <a:avLst/>
              <a:gdLst>
                <a:gd name="connsiteX0" fmla="*/ 86139 w 88198"/>
                <a:gd name="connsiteY0" fmla="*/ 519 h 49124"/>
                <a:gd name="connsiteX1" fmla="*/ 0 w 88198"/>
                <a:gd name="connsiteY1" fmla="*/ 49124 h 49124"/>
                <a:gd name="connsiteX2" fmla="*/ 88199 w 88198"/>
                <a:gd name="connsiteY2" fmla="*/ 30996 h 49124"/>
                <a:gd name="connsiteX3" fmla="*/ 86139 w 88198"/>
                <a:gd name="connsiteY3" fmla="*/ 519 h 4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49124">
                  <a:moveTo>
                    <a:pt x="86139" y="519"/>
                  </a:moveTo>
                  <a:cubicBezTo>
                    <a:pt x="86139" y="519"/>
                    <a:pt x="33419" y="-8549"/>
                    <a:pt x="0" y="49124"/>
                  </a:cubicBezTo>
                  <a:cubicBezTo>
                    <a:pt x="0" y="49124"/>
                    <a:pt x="28484" y="28112"/>
                    <a:pt x="88199" y="30996"/>
                  </a:cubicBezTo>
                  <a:lnTo>
                    <a:pt x="86139" y="519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2678DC84-B5A8-7412-402E-00457839AFF1}"/>
                </a:ext>
              </a:extLst>
            </p:cNvPr>
            <p:cNvSpPr/>
            <p:nvPr/>
          </p:nvSpPr>
          <p:spPr>
            <a:xfrm>
              <a:off x="4411009" y="742397"/>
              <a:ext cx="101664" cy="44529"/>
            </a:xfrm>
            <a:custGeom>
              <a:avLst/>
              <a:gdLst>
                <a:gd name="connsiteX0" fmla="*/ 93150 w 101664"/>
                <a:gd name="connsiteY0" fmla="*/ 2576 h 44529"/>
                <a:gd name="connsiteX1" fmla="*/ 0 w 101664"/>
                <a:gd name="connsiteY1" fmla="*/ 44529 h 44529"/>
                <a:gd name="connsiteX2" fmla="*/ 101665 w 101664"/>
                <a:gd name="connsiteY2" fmla="*/ 30479 h 44529"/>
                <a:gd name="connsiteX3" fmla="*/ 93150 w 101664"/>
                <a:gd name="connsiteY3" fmla="*/ 2576 h 4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64" h="44529">
                  <a:moveTo>
                    <a:pt x="93150" y="2576"/>
                  </a:moveTo>
                  <a:cubicBezTo>
                    <a:pt x="93150" y="2576"/>
                    <a:pt x="41407" y="-15584"/>
                    <a:pt x="0" y="44529"/>
                  </a:cubicBezTo>
                  <a:cubicBezTo>
                    <a:pt x="0" y="44529"/>
                    <a:pt x="57799" y="19057"/>
                    <a:pt x="101665" y="30479"/>
                  </a:cubicBezTo>
                  <a:lnTo>
                    <a:pt x="93150" y="2576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0FE0B2C-EC22-0C55-D787-D4FA2110F784}"/>
                </a:ext>
              </a:extLst>
            </p:cNvPr>
            <p:cNvSpPr/>
            <p:nvPr/>
          </p:nvSpPr>
          <p:spPr>
            <a:xfrm>
              <a:off x="4438165" y="812825"/>
              <a:ext cx="97363" cy="72633"/>
            </a:xfrm>
            <a:custGeom>
              <a:avLst/>
              <a:gdLst>
                <a:gd name="connsiteX0" fmla="*/ 90540 w 97363"/>
                <a:gd name="connsiteY0" fmla="*/ 43 h 72633"/>
                <a:gd name="connsiteX1" fmla="*/ 0 w 97363"/>
                <a:gd name="connsiteY1" fmla="*/ 56501 h 72633"/>
                <a:gd name="connsiteX2" fmla="*/ 17756 w 97363"/>
                <a:gd name="connsiteY2" fmla="*/ 72634 h 72633"/>
                <a:gd name="connsiteX3" fmla="*/ 97364 w 97363"/>
                <a:gd name="connsiteY3" fmla="*/ 14272 h 72633"/>
                <a:gd name="connsiteX4" fmla="*/ 90540 w 97363"/>
                <a:gd name="connsiteY4" fmla="*/ 43 h 7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63" h="72633">
                  <a:moveTo>
                    <a:pt x="90540" y="43"/>
                  </a:moveTo>
                  <a:cubicBezTo>
                    <a:pt x="90540" y="43"/>
                    <a:pt x="32513" y="-3613"/>
                    <a:pt x="0" y="56501"/>
                  </a:cubicBezTo>
                  <a:lnTo>
                    <a:pt x="17756" y="72634"/>
                  </a:lnTo>
                  <a:cubicBezTo>
                    <a:pt x="17756" y="72634"/>
                    <a:pt x="48837" y="24821"/>
                    <a:pt x="97364" y="14272"/>
                  </a:cubicBezTo>
                  <a:lnTo>
                    <a:pt x="90540" y="43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251B8A2-964A-7C7D-FFF9-FB3293DD6725}"/>
                </a:ext>
              </a:extLst>
            </p:cNvPr>
            <p:cNvSpPr/>
            <p:nvPr/>
          </p:nvSpPr>
          <p:spPr>
            <a:xfrm>
              <a:off x="4250413" y="510095"/>
              <a:ext cx="50483" cy="126813"/>
            </a:xfrm>
            <a:custGeom>
              <a:avLst/>
              <a:gdLst>
                <a:gd name="connsiteX0" fmla="*/ 38638 w 50483"/>
                <a:gd name="connsiteY0" fmla="*/ 4168 h 126813"/>
                <a:gd name="connsiteX1" fmla="*/ 10107 w 50483"/>
                <a:gd name="connsiteY1" fmla="*/ 39053 h 126813"/>
                <a:gd name="connsiteX2" fmla="*/ 2690 w 50483"/>
                <a:gd name="connsiteY2" fmla="*/ 126814 h 126813"/>
                <a:gd name="connsiteX3" fmla="*/ 23393 w 50483"/>
                <a:gd name="connsiteY3" fmla="*/ 70730 h 126813"/>
                <a:gd name="connsiteX4" fmla="*/ 50484 w 50483"/>
                <a:gd name="connsiteY4" fmla="*/ 0 h 126813"/>
                <a:gd name="connsiteX5" fmla="*/ 38638 w 50483"/>
                <a:gd name="connsiteY5" fmla="*/ 4168 h 12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83" h="126813">
                  <a:moveTo>
                    <a:pt x="38638" y="4168"/>
                  </a:moveTo>
                  <a:cubicBezTo>
                    <a:pt x="38638" y="4168"/>
                    <a:pt x="27101" y="10007"/>
                    <a:pt x="10107" y="39053"/>
                  </a:cubicBezTo>
                  <a:cubicBezTo>
                    <a:pt x="-6889" y="68102"/>
                    <a:pt x="2690" y="126814"/>
                    <a:pt x="2690" y="126814"/>
                  </a:cubicBezTo>
                  <a:cubicBezTo>
                    <a:pt x="2690" y="126814"/>
                    <a:pt x="21540" y="111058"/>
                    <a:pt x="23393" y="70730"/>
                  </a:cubicBezTo>
                  <a:cubicBezTo>
                    <a:pt x="25247" y="30402"/>
                    <a:pt x="50484" y="0"/>
                    <a:pt x="50484" y="0"/>
                  </a:cubicBezTo>
                  <a:lnTo>
                    <a:pt x="38638" y="4168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EAEF8DA-B9F8-E19D-828B-F806A8CE328B}"/>
                </a:ext>
              </a:extLst>
            </p:cNvPr>
            <p:cNvSpPr/>
            <p:nvPr/>
          </p:nvSpPr>
          <p:spPr>
            <a:xfrm>
              <a:off x="4286857" y="490981"/>
              <a:ext cx="78506" cy="94645"/>
            </a:xfrm>
            <a:custGeom>
              <a:avLst/>
              <a:gdLst>
                <a:gd name="connsiteX0" fmla="*/ 24084 w 78506"/>
                <a:gd name="connsiteY0" fmla="*/ 16662 h 94645"/>
                <a:gd name="connsiteX1" fmla="*/ 2091 w 78506"/>
                <a:gd name="connsiteY1" fmla="*/ 94646 h 94645"/>
                <a:gd name="connsiteX2" fmla="*/ 78506 w 78506"/>
                <a:gd name="connsiteY2" fmla="*/ 0 h 94645"/>
                <a:gd name="connsiteX3" fmla="*/ 24084 w 78506"/>
                <a:gd name="connsiteY3" fmla="*/ 16662 h 9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06" h="94645">
                  <a:moveTo>
                    <a:pt x="24084" y="16662"/>
                  </a:moveTo>
                  <a:cubicBezTo>
                    <a:pt x="24084" y="16662"/>
                    <a:pt x="-8414" y="50161"/>
                    <a:pt x="2091" y="94646"/>
                  </a:cubicBezTo>
                  <a:cubicBezTo>
                    <a:pt x="2091" y="94646"/>
                    <a:pt x="37842" y="18843"/>
                    <a:pt x="78506" y="0"/>
                  </a:cubicBezTo>
                  <a:cubicBezTo>
                    <a:pt x="78508" y="2"/>
                    <a:pt x="47003" y="13473"/>
                    <a:pt x="24084" y="16662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BDED0DE1-41F0-E69D-9515-5546D0970524}"/>
                </a:ext>
              </a:extLst>
            </p:cNvPr>
            <p:cNvSpPr/>
            <p:nvPr/>
          </p:nvSpPr>
          <p:spPr>
            <a:xfrm>
              <a:off x="4233601" y="755568"/>
              <a:ext cx="104069" cy="58056"/>
            </a:xfrm>
            <a:custGeom>
              <a:avLst/>
              <a:gdLst>
                <a:gd name="connsiteX0" fmla="*/ 15053 w 104069"/>
                <a:gd name="connsiteY0" fmla="*/ 36272 h 58056"/>
                <a:gd name="connsiteX1" fmla="*/ 104070 w 104069"/>
                <a:gd name="connsiteY1" fmla="*/ 57258 h 58056"/>
                <a:gd name="connsiteX2" fmla="*/ 0 w 104069"/>
                <a:gd name="connsiteY2" fmla="*/ 0 h 58056"/>
                <a:gd name="connsiteX3" fmla="*/ 15053 w 104069"/>
                <a:gd name="connsiteY3" fmla="*/ 36272 h 5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069" h="58056">
                  <a:moveTo>
                    <a:pt x="15053" y="36272"/>
                  </a:moveTo>
                  <a:cubicBezTo>
                    <a:pt x="15053" y="36272"/>
                    <a:pt x="55870" y="62957"/>
                    <a:pt x="104070" y="57258"/>
                  </a:cubicBezTo>
                  <a:cubicBezTo>
                    <a:pt x="104070" y="57258"/>
                    <a:pt x="71451" y="53558"/>
                    <a:pt x="0" y="0"/>
                  </a:cubicBezTo>
                  <a:lnTo>
                    <a:pt x="15053" y="36272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ABBA6EA-B617-41F6-C679-7A832BA402EC}"/>
                </a:ext>
              </a:extLst>
            </p:cNvPr>
            <p:cNvSpPr/>
            <p:nvPr/>
          </p:nvSpPr>
          <p:spPr>
            <a:xfrm>
              <a:off x="4215338" y="670284"/>
              <a:ext cx="164179" cy="104812"/>
            </a:xfrm>
            <a:custGeom>
              <a:avLst/>
              <a:gdLst>
                <a:gd name="connsiteX0" fmla="*/ 7331 w 164179"/>
                <a:gd name="connsiteY0" fmla="*/ 46145 h 104812"/>
                <a:gd name="connsiteX1" fmla="*/ 91050 w 164179"/>
                <a:gd name="connsiteY1" fmla="*/ 98025 h 104812"/>
                <a:gd name="connsiteX2" fmla="*/ 161049 w 164179"/>
                <a:gd name="connsiteY2" fmla="*/ 98025 h 104812"/>
                <a:gd name="connsiteX3" fmla="*/ 164179 w 164179"/>
                <a:gd name="connsiteY3" fmla="*/ 76021 h 104812"/>
                <a:gd name="connsiteX4" fmla="*/ 89371 w 164179"/>
                <a:gd name="connsiteY4" fmla="*/ 85284 h 104812"/>
                <a:gd name="connsiteX5" fmla="*/ 0 w 164179"/>
                <a:gd name="connsiteY5" fmla="*/ 0 h 104812"/>
                <a:gd name="connsiteX6" fmla="*/ 7331 w 164179"/>
                <a:gd name="connsiteY6" fmla="*/ 46145 h 1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79" h="104812">
                  <a:moveTo>
                    <a:pt x="7331" y="46145"/>
                  </a:moveTo>
                  <a:cubicBezTo>
                    <a:pt x="7331" y="46145"/>
                    <a:pt x="34991" y="82753"/>
                    <a:pt x="91050" y="98025"/>
                  </a:cubicBezTo>
                  <a:cubicBezTo>
                    <a:pt x="147108" y="113297"/>
                    <a:pt x="161049" y="98025"/>
                    <a:pt x="161049" y="98025"/>
                  </a:cubicBezTo>
                  <a:cubicBezTo>
                    <a:pt x="161049" y="98025"/>
                    <a:pt x="163280" y="87149"/>
                    <a:pt x="164179" y="76021"/>
                  </a:cubicBezTo>
                  <a:cubicBezTo>
                    <a:pt x="164179" y="76021"/>
                    <a:pt x="130470" y="96713"/>
                    <a:pt x="89371" y="85284"/>
                  </a:cubicBezTo>
                  <a:cubicBezTo>
                    <a:pt x="48272" y="73855"/>
                    <a:pt x="0" y="0"/>
                    <a:pt x="0" y="0"/>
                  </a:cubicBezTo>
                  <a:cubicBezTo>
                    <a:pt x="0" y="0"/>
                    <a:pt x="3863" y="31718"/>
                    <a:pt x="7331" y="46145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72994CA-997D-70E5-3143-26B481B88CD3}"/>
                </a:ext>
              </a:extLst>
            </p:cNvPr>
            <p:cNvSpPr/>
            <p:nvPr/>
          </p:nvSpPr>
          <p:spPr>
            <a:xfrm>
              <a:off x="3971626" y="216749"/>
              <a:ext cx="120590" cy="106076"/>
            </a:xfrm>
            <a:custGeom>
              <a:avLst/>
              <a:gdLst>
                <a:gd name="connsiteX0" fmla="*/ 0 w 120590"/>
                <a:gd name="connsiteY0" fmla="*/ 106076 h 106076"/>
                <a:gd name="connsiteX1" fmla="*/ 114975 w 120590"/>
                <a:gd name="connsiteY1" fmla="*/ 313 h 106076"/>
                <a:gd name="connsiteX2" fmla="*/ 120021 w 120590"/>
                <a:gd name="connsiteY2" fmla="*/ 41598 h 106076"/>
                <a:gd name="connsiteX3" fmla="*/ 0 w 120590"/>
                <a:gd name="connsiteY3" fmla="*/ 106076 h 1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90" h="106076">
                  <a:moveTo>
                    <a:pt x="0" y="106076"/>
                  </a:moveTo>
                  <a:cubicBezTo>
                    <a:pt x="0" y="106076"/>
                    <a:pt x="25418" y="-6691"/>
                    <a:pt x="114975" y="313"/>
                  </a:cubicBezTo>
                  <a:cubicBezTo>
                    <a:pt x="114975" y="313"/>
                    <a:pt x="122713" y="21472"/>
                    <a:pt x="120021" y="41598"/>
                  </a:cubicBezTo>
                  <a:cubicBezTo>
                    <a:pt x="120021" y="41600"/>
                    <a:pt x="45149" y="35495"/>
                    <a:pt x="0" y="106076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31DED355-5A48-47EB-32AF-DAD577AC38E8}"/>
                </a:ext>
              </a:extLst>
            </p:cNvPr>
            <p:cNvSpPr/>
            <p:nvPr/>
          </p:nvSpPr>
          <p:spPr>
            <a:xfrm>
              <a:off x="3975505" y="294859"/>
              <a:ext cx="110566" cy="53954"/>
            </a:xfrm>
            <a:custGeom>
              <a:avLst/>
              <a:gdLst>
                <a:gd name="connsiteX0" fmla="*/ 110566 w 110566"/>
                <a:gd name="connsiteY0" fmla="*/ 1063 h 53954"/>
                <a:gd name="connsiteX1" fmla="*/ 0 w 110566"/>
                <a:gd name="connsiteY1" fmla="*/ 53954 h 53954"/>
                <a:gd name="connsiteX2" fmla="*/ 105290 w 110566"/>
                <a:gd name="connsiteY2" fmla="*/ 39014 h 53954"/>
                <a:gd name="connsiteX3" fmla="*/ 110566 w 110566"/>
                <a:gd name="connsiteY3" fmla="*/ 1063 h 5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66" h="53954">
                  <a:moveTo>
                    <a:pt x="110566" y="1063"/>
                  </a:moveTo>
                  <a:cubicBezTo>
                    <a:pt x="110566" y="1063"/>
                    <a:pt x="35435" y="-12064"/>
                    <a:pt x="0" y="53954"/>
                  </a:cubicBezTo>
                  <a:cubicBezTo>
                    <a:pt x="0" y="53954"/>
                    <a:pt x="41820" y="3868"/>
                    <a:pt x="105290" y="39014"/>
                  </a:cubicBezTo>
                  <a:lnTo>
                    <a:pt x="110566" y="1063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2D69E2E-57AA-517A-88FD-3C8850B16EE8}"/>
                </a:ext>
              </a:extLst>
            </p:cNvPr>
            <p:cNvSpPr/>
            <p:nvPr/>
          </p:nvSpPr>
          <p:spPr>
            <a:xfrm>
              <a:off x="4021241" y="408147"/>
              <a:ext cx="72296" cy="50112"/>
            </a:xfrm>
            <a:custGeom>
              <a:avLst/>
              <a:gdLst>
                <a:gd name="connsiteX0" fmla="*/ 64217 w 72296"/>
                <a:gd name="connsiteY0" fmla="*/ 1251 h 50112"/>
                <a:gd name="connsiteX1" fmla="*/ 0 w 72296"/>
                <a:gd name="connsiteY1" fmla="*/ 50112 h 50112"/>
                <a:gd name="connsiteX2" fmla="*/ 72297 w 72296"/>
                <a:gd name="connsiteY2" fmla="*/ 25054 h 50112"/>
                <a:gd name="connsiteX3" fmla="*/ 64217 w 72296"/>
                <a:gd name="connsiteY3" fmla="*/ 1251 h 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6" h="50112">
                  <a:moveTo>
                    <a:pt x="64217" y="1251"/>
                  </a:moveTo>
                  <a:cubicBezTo>
                    <a:pt x="64217" y="1251"/>
                    <a:pt x="21425" y="-12348"/>
                    <a:pt x="0" y="50112"/>
                  </a:cubicBezTo>
                  <a:cubicBezTo>
                    <a:pt x="0" y="50112"/>
                    <a:pt x="27297" y="11527"/>
                    <a:pt x="72297" y="25054"/>
                  </a:cubicBezTo>
                  <a:lnTo>
                    <a:pt x="64217" y="1251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C851987-EADE-D1DF-204F-FEBCBBCD0987}"/>
                </a:ext>
              </a:extLst>
            </p:cNvPr>
            <p:cNvSpPr/>
            <p:nvPr/>
          </p:nvSpPr>
          <p:spPr>
            <a:xfrm>
              <a:off x="4080572" y="478142"/>
              <a:ext cx="54595" cy="52121"/>
            </a:xfrm>
            <a:custGeom>
              <a:avLst/>
              <a:gdLst>
                <a:gd name="connsiteX0" fmla="*/ 39972 w 54595"/>
                <a:gd name="connsiteY0" fmla="*/ 43 h 52121"/>
                <a:gd name="connsiteX1" fmla="*/ 0 w 54595"/>
                <a:gd name="connsiteY1" fmla="*/ 52122 h 52121"/>
                <a:gd name="connsiteX2" fmla="*/ 54595 w 54595"/>
                <a:gd name="connsiteY2" fmla="*/ 16782 h 52121"/>
                <a:gd name="connsiteX3" fmla="*/ 39972 w 54595"/>
                <a:gd name="connsiteY3" fmla="*/ 43 h 5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95" h="52121">
                  <a:moveTo>
                    <a:pt x="39972" y="43"/>
                  </a:moveTo>
                  <a:cubicBezTo>
                    <a:pt x="39972" y="43"/>
                    <a:pt x="4120" y="-3433"/>
                    <a:pt x="0" y="52122"/>
                  </a:cubicBezTo>
                  <a:cubicBezTo>
                    <a:pt x="0" y="52122"/>
                    <a:pt x="23491" y="28890"/>
                    <a:pt x="54595" y="16782"/>
                  </a:cubicBezTo>
                  <a:lnTo>
                    <a:pt x="39972" y="43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AD57CB1-9DE0-121F-2B10-D6C2F55894CB}"/>
                </a:ext>
              </a:extLst>
            </p:cNvPr>
            <p:cNvSpPr/>
            <p:nvPr/>
          </p:nvSpPr>
          <p:spPr>
            <a:xfrm>
              <a:off x="4113120" y="504204"/>
              <a:ext cx="59986" cy="42061"/>
            </a:xfrm>
            <a:custGeom>
              <a:avLst/>
              <a:gdLst>
                <a:gd name="connsiteX0" fmla="*/ 31698 w 59986"/>
                <a:gd name="connsiteY0" fmla="*/ 0 h 42061"/>
                <a:gd name="connsiteX1" fmla="*/ 0 w 59986"/>
                <a:gd name="connsiteY1" fmla="*/ 42061 h 42061"/>
                <a:gd name="connsiteX2" fmla="*/ 59987 w 59986"/>
                <a:gd name="connsiteY2" fmla="*/ 21031 h 42061"/>
                <a:gd name="connsiteX3" fmla="*/ 31698 w 59986"/>
                <a:gd name="connsiteY3" fmla="*/ 0 h 4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86" h="42061">
                  <a:moveTo>
                    <a:pt x="31698" y="0"/>
                  </a:moveTo>
                  <a:cubicBezTo>
                    <a:pt x="31698" y="0"/>
                    <a:pt x="8036" y="5804"/>
                    <a:pt x="0" y="42061"/>
                  </a:cubicBezTo>
                  <a:cubicBezTo>
                    <a:pt x="0" y="42061"/>
                    <a:pt x="32834" y="21836"/>
                    <a:pt x="59987" y="21031"/>
                  </a:cubicBezTo>
                  <a:lnTo>
                    <a:pt x="31698" y="0"/>
                  </a:ln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36DF70E-7F9B-469E-CE12-1D517EC9E9F8}"/>
                </a:ext>
              </a:extLst>
            </p:cNvPr>
            <p:cNvSpPr/>
            <p:nvPr/>
          </p:nvSpPr>
          <p:spPr>
            <a:xfrm>
              <a:off x="4184399" y="207388"/>
              <a:ext cx="704483" cy="252786"/>
            </a:xfrm>
            <a:custGeom>
              <a:avLst/>
              <a:gdLst>
                <a:gd name="connsiteX0" fmla="*/ 704484 w 704483"/>
                <a:gd name="connsiteY0" fmla="*/ 0 h 252786"/>
                <a:gd name="connsiteX1" fmla="*/ 594953 w 704483"/>
                <a:gd name="connsiteY1" fmla="*/ 138627 h 252786"/>
                <a:gd name="connsiteX2" fmla="*/ 545504 w 704483"/>
                <a:gd name="connsiteY2" fmla="*/ 197143 h 252786"/>
                <a:gd name="connsiteX3" fmla="*/ 454696 w 704483"/>
                <a:gd name="connsiteY3" fmla="*/ 186640 h 252786"/>
                <a:gd name="connsiteX4" fmla="*/ 245549 w 704483"/>
                <a:gd name="connsiteY4" fmla="*/ 251549 h 252786"/>
                <a:gd name="connsiteX5" fmla="*/ 43709 w 704483"/>
                <a:gd name="connsiteY5" fmla="*/ 168309 h 252786"/>
                <a:gd name="connsiteX6" fmla="*/ 0 w 704483"/>
                <a:gd name="connsiteY6" fmla="*/ 185597 h 252786"/>
                <a:gd name="connsiteX7" fmla="*/ 44490 w 704483"/>
                <a:gd name="connsiteY7" fmla="*/ 111423 h 252786"/>
                <a:gd name="connsiteX8" fmla="*/ 178812 w 704483"/>
                <a:gd name="connsiteY8" fmla="*/ 200471 h 252786"/>
                <a:gd name="connsiteX9" fmla="*/ 405442 w 704483"/>
                <a:gd name="connsiteY9" fmla="*/ 126297 h 252786"/>
                <a:gd name="connsiteX10" fmla="*/ 482876 w 704483"/>
                <a:gd name="connsiteY10" fmla="*/ 76848 h 252786"/>
                <a:gd name="connsiteX11" fmla="*/ 559109 w 704483"/>
                <a:gd name="connsiteY11" fmla="*/ 74775 h 252786"/>
                <a:gd name="connsiteX12" fmla="*/ 620524 w 704483"/>
                <a:gd name="connsiteY12" fmla="*/ 62823 h 252786"/>
                <a:gd name="connsiteX13" fmla="*/ 704484 w 704483"/>
                <a:gd name="connsiteY13" fmla="*/ 0 h 25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4483" h="252786">
                  <a:moveTo>
                    <a:pt x="704484" y="0"/>
                  </a:moveTo>
                  <a:cubicBezTo>
                    <a:pt x="702201" y="5088"/>
                    <a:pt x="653665" y="113706"/>
                    <a:pt x="594953" y="138627"/>
                  </a:cubicBezTo>
                  <a:cubicBezTo>
                    <a:pt x="594953" y="138627"/>
                    <a:pt x="585885" y="171571"/>
                    <a:pt x="545504" y="197143"/>
                  </a:cubicBezTo>
                  <a:cubicBezTo>
                    <a:pt x="545504" y="197143"/>
                    <a:pt x="501014" y="182335"/>
                    <a:pt x="454696" y="186640"/>
                  </a:cubicBezTo>
                  <a:cubicBezTo>
                    <a:pt x="454696" y="186640"/>
                    <a:pt x="340338" y="238372"/>
                    <a:pt x="245549" y="251549"/>
                  </a:cubicBezTo>
                  <a:cubicBezTo>
                    <a:pt x="150825" y="264728"/>
                    <a:pt x="43709" y="168309"/>
                    <a:pt x="43709" y="168309"/>
                  </a:cubicBezTo>
                  <a:lnTo>
                    <a:pt x="0" y="185597"/>
                  </a:lnTo>
                  <a:cubicBezTo>
                    <a:pt x="0" y="185597"/>
                    <a:pt x="24985" y="160612"/>
                    <a:pt x="44490" y="111423"/>
                  </a:cubicBezTo>
                  <a:cubicBezTo>
                    <a:pt x="44490" y="111423"/>
                    <a:pt x="76326" y="193750"/>
                    <a:pt x="178812" y="200471"/>
                  </a:cubicBezTo>
                  <a:cubicBezTo>
                    <a:pt x="281299" y="207124"/>
                    <a:pt x="370053" y="165012"/>
                    <a:pt x="405442" y="126297"/>
                  </a:cubicBezTo>
                  <a:cubicBezTo>
                    <a:pt x="440866" y="87547"/>
                    <a:pt x="482876" y="76848"/>
                    <a:pt x="482876" y="76848"/>
                  </a:cubicBezTo>
                  <a:cubicBezTo>
                    <a:pt x="482876" y="76848"/>
                    <a:pt x="518938" y="79410"/>
                    <a:pt x="559109" y="74775"/>
                  </a:cubicBezTo>
                  <a:cubicBezTo>
                    <a:pt x="593351" y="70825"/>
                    <a:pt x="620524" y="62823"/>
                    <a:pt x="620524" y="62823"/>
                  </a:cubicBezTo>
                  <a:cubicBezTo>
                    <a:pt x="674541" y="46905"/>
                    <a:pt x="702460" y="3132"/>
                    <a:pt x="704484" y="0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1601E0F-7E61-546D-4FFD-60C91FF7DA1A}"/>
                </a:ext>
              </a:extLst>
            </p:cNvPr>
            <p:cNvSpPr/>
            <p:nvPr/>
          </p:nvSpPr>
          <p:spPr>
            <a:xfrm>
              <a:off x="4174158" y="-117081"/>
              <a:ext cx="177502" cy="218643"/>
            </a:xfrm>
            <a:custGeom>
              <a:avLst/>
              <a:gdLst>
                <a:gd name="connsiteX0" fmla="*/ 177503 w 177502"/>
                <a:gd name="connsiteY0" fmla="*/ 88968 h 218643"/>
                <a:gd name="connsiteX1" fmla="*/ 82757 w 177502"/>
                <a:gd name="connsiteY1" fmla="*/ 0 h 218643"/>
                <a:gd name="connsiteX2" fmla="*/ 2824 w 177502"/>
                <a:gd name="connsiteY2" fmla="*/ 74987 h 218643"/>
                <a:gd name="connsiteX3" fmla="*/ 44027 w 177502"/>
                <a:gd name="connsiteY3" fmla="*/ 210952 h 218643"/>
                <a:gd name="connsiteX4" fmla="*/ 109018 w 177502"/>
                <a:gd name="connsiteY4" fmla="*/ 210952 h 218643"/>
                <a:gd name="connsiteX5" fmla="*/ 177503 w 177502"/>
                <a:gd name="connsiteY5" fmla="*/ 88968 h 21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502" h="218643">
                  <a:moveTo>
                    <a:pt x="177503" y="88968"/>
                  </a:moveTo>
                  <a:cubicBezTo>
                    <a:pt x="177503" y="88968"/>
                    <a:pt x="165984" y="14008"/>
                    <a:pt x="82757" y="0"/>
                  </a:cubicBezTo>
                  <a:cubicBezTo>
                    <a:pt x="82757" y="0"/>
                    <a:pt x="16009" y="13185"/>
                    <a:pt x="2824" y="74987"/>
                  </a:cubicBezTo>
                  <a:cubicBezTo>
                    <a:pt x="-10360" y="136789"/>
                    <a:pt x="25897" y="193648"/>
                    <a:pt x="44027" y="210952"/>
                  </a:cubicBezTo>
                  <a:cubicBezTo>
                    <a:pt x="62156" y="228257"/>
                    <a:pt x="109018" y="210952"/>
                    <a:pt x="109018" y="210952"/>
                  </a:cubicBezTo>
                  <a:cubicBezTo>
                    <a:pt x="109018" y="210952"/>
                    <a:pt x="135933" y="128879"/>
                    <a:pt x="177503" y="88968"/>
                  </a:cubicBezTo>
                  <a:close/>
                </a:path>
              </a:pathLst>
            </a:custGeom>
            <a:gradFill>
              <a:gsLst>
                <a:gs pos="50310">
                  <a:srgbClr val="9A4327"/>
                </a:gs>
                <a:gs pos="99720">
                  <a:srgbClr val="592930"/>
                </a:gs>
              </a:gsLst>
              <a:lin ang="1620000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C0CDE38-20B9-BF98-1E06-D93DF50C009A}"/>
                </a:ext>
              </a:extLst>
            </p:cNvPr>
            <p:cNvSpPr/>
            <p:nvPr/>
          </p:nvSpPr>
          <p:spPr>
            <a:xfrm>
              <a:off x="4356770" y="64396"/>
              <a:ext cx="274333" cy="290655"/>
            </a:xfrm>
            <a:custGeom>
              <a:avLst/>
              <a:gdLst>
                <a:gd name="connsiteX0" fmla="*/ 13451 w 274333"/>
                <a:gd name="connsiteY0" fmla="*/ 244547 h 290655"/>
                <a:gd name="connsiteX1" fmla="*/ 138292 w 274333"/>
                <a:gd name="connsiteY1" fmla="*/ 289868 h 290655"/>
                <a:gd name="connsiteX2" fmla="*/ 273846 w 274333"/>
                <a:gd name="connsiteY2" fmla="*/ 214058 h 290655"/>
                <a:gd name="connsiteX3" fmla="*/ 154773 w 274333"/>
                <a:gd name="connsiteY3" fmla="*/ 3105 h 290655"/>
                <a:gd name="connsiteX4" fmla="*/ 3974 w 274333"/>
                <a:gd name="connsiteY4" fmla="*/ 130830 h 290655"/>
                <a:gd name="connsiteX5" fmla="*/ 13451 w 274333"/>
                <a:gd name="connsiteY5" fmla="*/ 244547 h 29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333" h="290655">
                  <a:moveTo>
                    <a:pt x="13451" y="244547"/>
                  </a:moveTo>
                  <a:cubicBezTo>
                    <a:pt x="13451" y="244547"/>
                    <a:pt x="56987" y="297700"/>
                    <a:pt x="138292" y="289868"/>
                  </a:cubicBezTo>
                  <a:cubicBezTo>
                    <a:pt x="219596" y="282037"/>
                    <a:pt x="267253" y="228890"/>
                    <a:pt x="273846" y="214058"/>
                  </a:cubicBezTo>
                  <a:cubicBezTo>
                    <a:pt x="280438" y="199226"/>
                    <a:pt x="219048" y="25354"/>
                    <a:pt x="154773" y="3105"/>
                  </a:cubicBezTo>
                  <a:cubicBezTo>
                    <a:pt x="90498" y="-19144"/>
                    <a:pt x="13863" y="83860"/>
                    <a:pt x="3974" y="130830"/>
                  </a:cubicBezTo>
                  <a:cubicBezTo>
                    <a:pt x="-5916" y="177801"/>
                    <a:pt x="4719" y="235780"/>
                    <a:pt x="13451" y="244547"/>
                  </a:cubicBezTo>
                  <a:close/>
                </a:path>
              </a:pathLst>
            </a:custGeom>
            <a:solidFill>
              <a:srgbClr val="FFEC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AEB38222-0A27-7509-C590-58845822B7E2}"/>
                </a:ext>
              </a:extLst>
            </p:cNvPr>
            <p:cNvSpPr/>
            <p:nvPr/>
          </p:nvSpPr>
          <p:spPr>
            <a:xfrm>
              <a:off x="4724692" y="34626"/>
              <a:ext cx="99748" cy="209737"/>
            </a:xfrm>
            <a:custGeom>
              <a:avLst/>
              <a:gdLst>
                <a:gd name="connsiteX0" fmla="*/ 19435 w 99748"/>
                <a:gd name="connsiteY0" fmla="*/ 193769 h 209737"/>
                <a:gd name="connsiteX1" fmla="*/ 5221 w 99748"/>
                <a:gd name="connsiteY1" fmla="*/ 3418 h 209737"/>
                <a:gd name="connsiteX2" fmla="*/ 69299 w 99748"/>
                <a:gd name="connsiteY2" fmla="*/ 64356 h 209737"/>
                <a:gd name="connsiteX3" fmla="*/ 99468 w 99748"/>
                <a:gd name="connsiteY3" fmla="*/ 161323 h 209737"/>
                <a:gd name="connsiteX4" fmla="*/ 53734 w 99748"/>
                <a:gd name="connsiteY4" fmla="*/ 209528 h 209737"/>
                <a:gd name="connsiteX5" fmla="*/ 19435 w 99748"/>
                <a:gd name="connsiteY5" fmla="*/ 193769 h 20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48" h="209737">
                  <a:moveTo>
                    <a:pt x="19435" y="193769"/>
                  </a:moveTo>
                  <a:cubicBezTo>
                    <a:pt x="2988" y="172784"/>
                    <a:pt x="-6523" y="19486"/>
                    <a:pt x="5221" y="3418"/>
                  </a:cubicBezTo>
                  <a:cubicBezTo>
                    <a:pt x="16962" y="-12651"/>
                    <a:pt x="53654" y="31355"/>
                    <a:pt x="69299" y="64356"/>
                  </a:cubicBezTo>
                  <a:cubicBezTo>
                    <a:pt x="84945" y="97357"/>
                    <a:pt x="102164" y="144815"/>
                    <a:pt x="99468" y="161323"/>
                  </a:cubicBezTo>
                  <a:cubicBezTo>
                    <a:pt x="94524" y="191606"/>
                    <a:pt x="71967" y="207366"/>
                    <a:pt x="53734" y="209528"/>
                  </a:cubicBezTo>
                  <a:cubicBezTo>
                    <a:pt x="41877" y="210935"/>
                    <a:pt x="28395" y="205202"/>
                    <a:pt x="19435" y="193769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9B8F187-A422-5C01-DA29-8ECDD17FC77B}"/>
                </a:ext>
              </a:extLst>
            </p:cNvPr>
            <p:cNvSpPr/>
            <p:nvPr/>
          </p:nvSpPr>
          <p:spPr>
            <a:xfrm>
              <a:off x="4353652" y="55646"/>
              <a:ext cx="230598" cy="243080"/>
            </a:xfrm>
            <a:custGeom>
              <a:avLst/>
              <a:gdLst>
                <a:gd name="connsiteX0" fmla="*/ 11444 w 230598"/>
                <a:gd name="connsiteY0" fmla="*/ 243081 h 243080"/>
                <a:gd name="connsiteX1" fmla="*/ 13170 w 230598"/>
                <a:gd name="connsiteY1" fmla="*/ 136593 h 243080"/>
                <a:gd name="connsiteX2" fmla="*/ 140285 w 230598"/>
                <a:gd name="connsiteY2" fmla="*/ 17210 h 243080"/>
                <a:gd name="connsiteX3" fmla="*/ 230599 w 230598"/>
                <a:gd name="connsiteY3" fmla="*/ 93520 h 243080"/>
                <a:gd name="connsiteX4" fmla="*/ 140285 w 230598"/>
                <a:gd name="connsiteY4" fmla="*/ 729 h 243080"/>
                <a:gd name="connsiteX5" fmla="*/ 6531 w 230598"/>
                <a:gd name="connsiteY5" fmla="*/ 121905 h 243080"/>
                <a:gd name="connsiteX6" fmla="*/ 11444 w 230598"/>
                <a:gd name="connsiteY6" fmla="*/ 243081 h 24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98" h="243080">
                  <a:moveTo>
                    <a:pt x="11444" y="243081"/>
                  </a:moveTo>
                  <a:cubicBezTo>
                    <a:pt x="11444" y="243081"/>
                    <a:pt x="-3410" y="190763"/>
                    <a:pt x="13170" y="136593"/>
                  </a:cubicBezTo>
                  <a:cubicBezTo>
                    <a:pt x="34703" y="66241"/>
                    <a:pt x="86612" y="23804"/>
                    <a:pt x="140285" y="17210"/>
                  </a:cubicBezTo>
                  <a:cubicBezTo>
                    <a:pt x="180385" y="12287"/>
                    <a:pt x="230599" y="93520"/>
                    <a:pt x="230599" y="93520"/>
                  </a:cubicBezTo>
                  <a:cubicBezTo>
                    <a:pt x="230599" y="93520"/>
                    <a:pt x="193958" y="9794"/>
                    <a:pt x="140285" y="729"/>
                  </a:cubicBezTo>
                  <a:cubicBezTo>
                    <a:pt x="86612" y="-8335"/>
                    <a:pt x="20728" y="69094"/>
                    <a:pt x="6531" y="121905"/>
                  </a:cubicBezTo>
                  <a:cubicBezTo>
                    <a:pt x="-10626" y="185727"/>
                    <a:pt x="11444" y="243081"/>
                    <a:pt x="11444" y="243081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BF69A47-4D83-B6C8-E309-EB3B8A2A1D0C}"/>
                </a:ext>
              </a:extLst>
            </p:cNvPr>
            <p:cNvSpPr/>
            <p:nvPr/>
          </p:nvSpPr>
          <p:spPr>
            <a:xfrm>
              <a:off x="4718905" y="18271"/>
              <a:ext cx="84945" cy="153059"/>
            </a:xfrm>
            <a:custGeom>
              <a:avLst/>
              <a:gdLst>
                <a:gd name="connsiteX0" fmla="*/ 11369 w 84945"/>
                <a:gd name="connsiteY0" fmla="*/ 153060 h 153059"/>
                <a:gd name="connsiteX1" fmla="*/ 5787 w 84945"/>
                <a:gd name="connsiteY1" fmla="*/ 2673 h 153059"/>
                <a:gd name="connsiteX2" fmla="*/ 84946 w 84945"/>
                <a:gd name="connsiteY2" fmla="*/ 102988 h 153059"/>
                <a:gd name="connsiteX3" fmla="*/ 15953 w 84945"/>
                <a:gd name="connsiteY3" fmla="*/ 17505 h 153059"/>
                <a:gd name="connsiteX4" fmla="*/ 11369 w 84945"/>
                <a:gd name="connsiteY4" fmla="*/ 153060 h 15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45" h="153059">
                  <a:moveTo>
                    <a:pt x="11369" y="153060"/>
                  </a:moveTo>
                  <a:cubicBezTo>
                    <a:pt x="11369" y="153060"/>
                    <a:pt x="-9939" y="20802"/>
                    <a:pt x="5787" y="2673"/>
                  </a:cubicBezTo>
                  <a:cubicBezTo>
                    <a:pt x="21514" y="-15455"/>
                    <a:pt x="70490" y="63115"/>
                    <a:pt x="84946" y="102988"/>
                  </a:cubicBezTo>
                  <a:cubicBezTo>
                    <a:pt x="84946" y="102988"/>
                    <a:pt x="37427" y="11120"/>
                    <a:pt x="15953" y="17505"/>
                  </a:cubicBezTo>
                  <a:cubicBezTo>
                    <a:pt x="-2283" y="22928"/>
                    <a:pt x="11369" y="153060"/>
                    <a:pt x="11369" y="153060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341CC11-D7BD-649F-B5EB-1F034BF64CE9}"/>
                </a:ext>
              </a:extLst>
            </p:cNvPr>
            <p:cNvSpPr/>
            <p:nvPr/>
          </p:nvSpPr>
          <p:spPr>
            <a:xfrm>
              <a:off x="4436972" y="169534"/>
              <a:ext cx="158558" cy="174967"/>
            </a:xfrm>
            <a:custGeom>
              <a:avLst/>
              <a:gdLst>
                <a:gd name="connsiteX0" fmla="*/ 1230 w 158558"/>
                <a:gd name="connsiteY0" fmla="*/ 121281 h 174967"/>
                <a:gd name="connsiteX1" fmla="*/ 49024 w 158558"/>
                <a:gd name="connsiteY1" fmla="*/ 12095 h 174967"/>
                <a:gd name="connsiteX2" fmla="*/ 139255 w 158558"/>
                <a:gd name="connsiteY2" fmla="*/ 22396 h 174967"/>
                <a:gd name="connsiteX3" fmla="*/ 139255 w 158558"/>
                <a:gd name="connsiteY3" fmla="*/ 149710 h 174967"/>
                <a:gd name="connsiteX4" fmla="*/ 1230 w 158558"/>
                <a:gd name="connsiteY4" fmla="*/ 121281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8" h="174967">
                  <a:moveTo>
                    <a:pt x="1230" y="121281"/>
                  </a:moveTo>
                  <a:cubicBezTo>
                    <a:pt x="-4759" y="84454"/>
                    <a:pt x="11118" y="35169"/>
                    <a:pt x="49024" y="12095"/>
                  </a:cubicBezTo>
                  <a:cubicBezTo>
                    <a:pt x="86930" y="-10977"/>
                    <a:pt x="123598" y="2620"/>
                    <a:pt x="139255" y="22396"/>
                  </a:cubicBezTo>
                  <a:cubicBezTo>
                    <a:pt x="154913" y="42172"/>
                    <a:pt x="173453" y="109332"/>
                    <a:pt x="139255" y="149710"/>
                  </a:cubicBezTo>
                  <a:cubicBezTo>
                    <a:pt x="109219" y="185174"/>
                    <a:pt x="12354" y="189676"/>
                    <a:pt x="1230" y="121281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290">
                  <a:srgbClr val="FBC9CE"/>
                </a:gs>
              </a:gsLst>
              <a:lin ang="1620000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A279DE9-EE3A-D940-8993-9AA409CAA8DD}"/>
                </a:ext>
              </a:extLst>
            </p:cNvPr>
            <p:cNvSpPr/>
            <p:nvPr/>
          </p:nvSpPr>
          <p:spPr>
            <a:xfrm>
              <a:off x="4730668" y="115253"/>
              <a:ext cx="80302" cy="129384"/>
            </a:xfrm>
            <a:custGeom>
              <a:avLst/>
              <a:gdLst>
                <a:gd name="connsiteX0" fmla="*/ 41245 w 80302"/>
                <a:gd name="connsiteY0" fmla="*/ 128929 h 129384"/>
                <a:gd name="connsiteX1" fmla="*/ 40071 w 80302"/>
                <a:gd name="connsiteY1" fmla="*/ 128668 h 129384"/>
                <a:gd name="connsiteX2" fmla="*/ 40005 w 80302"/>
                <a:gd name="connsiteY2" fmla="*/ 128668 h 129384"/>
                <a:gd name="connsiteX3" fmla="*/ 16454 w 80302"/>
                <a:gd name="connsiteY3" fmla="*/ 114641 h 129384"/>
                <a:gd name="connsiteX4" fmla="*/ 15 w 80302"/>
                <a:gd name="connsiteY4" fmla="*/ 59125 h 129384"/>
                <a:gd name="connsiteX5" fmla="*/ 1059 w 80302"/>
                <a:gd name="connsiteY5" fmla="*/ 44903 h 129384"/>
                <a:gd name="connsiteX6" fmla="*/ 12149 w 80302"/>
                <a:gd name="connsiteY6" fmla="*/ 14765 h 129384"/>
                <a:gd name="connsiteX7" fmla="*/ 33220 w 80302"/>
                <a:gd name="connsiteY7" fmla="*/ 347 h 129384"/>
                <a:gd name="connsiteX8" fmla="*/ 77712 w 80302"/>
                <a:gd name="connsiteY8" fmla="*/ 56059 h 129384"/>
                <a:gd name="connsiteX9" fmla="*/ 41245 w 80302"/>
                <a:gd name="connsiteY9" fmla="*/ 128929 h 12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302" h="129384">
                  <a:moveTo>
                    <a:pt x="41245" y="128929"/>
                  </a:moveTo>
                  <a:cubicBezTo>
                    <a:pt x="40852" y="128863"/>
                    <a:pt x="40461" y="128797"/>
                    <a:pt x="40071" y="128668"/>
                  </a:cubicBezTo>
                  <a:cubicBezTo>
                    <a:pt x="40005" y="128668"/>
                    <a:pt x="40005" y="128668"/>
                    <a:pt x="40005" y="128668"/>
                  </a:cubicBezTo>
                  <a:cubicBezTo>
                    <a:pt x="30285" y="126712"/>
                    <a:pt x="22456" y="121687"/>
                    <a:pt x="16454" y="114641"/>
                  </a:cubicBezTo>
                  <a:cubicBezTo>
                    <a:pt x="4776" y="101073"/>
                    <a:pt x="-312" y="80132"/>
                    <a:pt x="15" y="59125"/>
                  </a:cubicBezTo>
                  <a:cubicBezTo>
                    <a:pt x="81" y="53971"/>
                    <a:pt x="471" y="49274"/>
                    <a:pt x="1059" y="44903"/>
                  </a:cubicBezTo>
                  <a:cubicBezTo>
                    <a:pt x="2886" y="31465"/>
                    <a:pt x="6995" y="21679"/>
                    <a:pt x="12149" y="14765"/>
                  </a:cubicBezTo>
                  <a:cubicBezTo>
                    <a:pt x="18412" y="6219"/>
                    <a:pt x="26240" y="1978"/>
                    <a:pt x="33220" y="347"/>
                  </a:cubicBezTo>
                  <a:cubicBezTo>
                    <a:pt x="47767" y="-3044"/>
                    <a:pt x="68447" y="18615"/>
                    <a:pt x="77712" y="56059"/>
                  </a:cubicBezTo>
                  <a:cubicBezTo>
                    <a:pt x="86975" y="93570"/>
                    <a:pt x="70602" y="134147"/>
                    <a:pt x="41245" y="12892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290">
                  <a:srgbClr val="FBC9CE"/>
                </a:gs>
              </a:gsLst>
              <a:lin ang="1620000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49A75C1-5B8A-A558-ECB0-537F737C0DE7}"/>
                </a:ext>
              </a:extLst>
            </p:cNvPr>
            <p:cNvSpPr/>
            <p:nvPr/>
          </p:nvSpPr>
          <p:spPr>
            <a:xfrm>
              <a:off x="4435279" y="158841"/>
              <a:ext cx="150562" cy="131973"/>
            </a:xfrm>
            <a:custGeom>
              <a:avLst/>
              <a:gdLst>
                <a:gd name="connsiteX0" fmla="*/ 2923 w 150562"/>
                <a:gd name="connsiteY0" fmla="*/ 131974 h 131973"/>
                <a:gd name="connsiteX1" fmla="*/ 26821 w 150562"/>
                <a:gd name="connsiteY1" fmla="*/ 29381 h 131973"/>
                <a:gd name="connsiteX2" fmla="*/ 150563 w 150562"/>
                <a:gd name="connsiteY2" fmla="*/ 50883 h 131973"/>
                <a:gd name="connsiteX3" fmla="*/ 83679 w 150562"/>
                <a:gd name="connsiteY3" fmla="*/ 12489 h 131973"/>
                <a:gd name="connsiteX4" fmla="*/ 2923 w 150562"/>
                <a:gd name="connsiteY4" fmla="*/ 131974 h 1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562" h="131973">
                  <a:moveTo>
                    <a:pt x="2923" y="131974"/>
                  </a:moveTo>
                  <a:cubicBezTo>
                    <a:pt x="2923" y="131974"/>
                    <a:pt x="-12322" y="79235"/>
                    <a:pt x="26821" y="29381"/>
                  </a:cubicBezTo>
                  <a:cubicBezTo>
                    <a:pt x="65964" y="-20473"/>
                    <a:pt x="132158" y="-2602"/>
                    <a:pt x="150563" y="50883"/>
                  </a:cubicBezTo>
                  <a:cubicBezTo>
                    <a:pt x="150563" y="50883"/>
                    <a:pt x="136213" y="10694"/>
                    <a:pt x="83679" y="12489"/>
                  </a:cubicBezTo>
                  <a:cubicBezTo>
                    <a:pt x="34157" y="14182"/>
                    <a:pt x="-750" y="72151"/>
                    <a:pt x="2923" y="131974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F1EF01B-FA77-B56E-51B4-320D20E3CF96}"/>
                </a:ext>
              </a:extLst>
            </p:cNvPr>
            <p:cNvSpPr/>
            <p:nvPr/>
          </p:nvSpPr>
          <p:spPr>
            <a:xfrm>
              <a:off x="4442117" y="207388"/>
              <a:ext cx="119692" cy="122833"/>
            </a:xfrm>
            <a:custGeom>
              <a:avLst/>
              <a:gdLst>
                <a:gd name="connsiteX0" fmla="*/ 119693 w 119692"/>
                <a:gd name="connsiteY0" fmla="*/ 61417 h 122833"/>
                <a:gd name="connsiteX1" fmla="*/ 59846 w 119692"/>
                <a:gd name="connsiteY1" fmla="*/ 122834 h 122833"/>
                <a:gd name="connsiteX2" fmla="*/ 0 w 119692"/>
                <a:gd name="connsiteY2" fmla="*/ 61417 h 122833"/>
                <a:gd name="connsiteX3" fmla="*/ 59846 w 119692"/>
                <a:gd name="connsiteY3" fmla="*/ 0 h 122833"/>
                <a:gd name="connsiteX4" fmla="*/ 119693 w 119692"/>
                <a:gd name="connsiteY4" fmla="*/ 61417 h 12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692" h="122833">
                  <a:moveTo>
                    <a:pt x="119693" y="61417"/>
                  </a:moveTo>
                  <a:cubicBezTo>
                    <a:pt x="119693" y="95337"/>
                    <a:pt x="92899" y="122834"/>
                    <a:pt x="59846" y="122834"/>
                  </a:cubicBezTo>
                  <a:cubicBezTo>
                    <a:pt x="26794" y="122834"/>
                    <a:pt x="0" y="95337"/>
                    <a:pt x="0" y="61417"/>
                  </a:cubicBezTo>
                  <a:cubicBezTo>
                    <a:pt x="0" y="27497"/>
                    <a:pt x="26794" y="0"/>
                    <a:pt x="59846" y="0"/>
                  </a:cubicBezTo>
                  <a:cubicBezTo>
                    <a:pt x="92898" y="0"/>
                    <a:pt x="119693" y="27497"/>
                    <a:pt x="119693" y="61417"/>
                  </a:cubicBezTo>
                  <a:close/>
                </a:path>
              </a:pathLst>
            </a:custGeom>
            <a:solidFill>
              <a:srgbClr val="FFC71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359CE14-E1D1-C993-B8FB-FBCD9DFD74BE}"/>
                </a:ext>
              </a:extLst>
            </p:cNvPr>
            <p:cNvSpPr/>
            <p:nvPr/>
          </p:nvSpPr>
          <p:spPr>
            <a:xfrm>
              <a:off x="4461367" y="227146"/>
              <a:ext cx="81189" cy="83318"/>
            </a:xfrm>
            <a:custGeom>
              <a:avLst/>
              <a:gdLst>
                <a:gd name="connsiteX0" fmla="*/ 81189 w 81189"/>
                <a:gd name="connsiteY0" fmla="*/ 41659 h 83318"/>
                <a:gd name="connsiteX1" fmla="*/ 40595 w 81189"/>
                <a:gd name="connsiteY1" fmla="*/ 83319 h 83318"/>
                <a:gd name="connsiteX2" fmla="*/ 0 w 81189"/>
                <a:gd name="connsiteY2" fmla="*/ 41659 h 83318"/>
                <a:gd name="connsiteX3" fmla="*/ 40595 w 81189"/>
                <a:gd name="connsiteY3" fmla="*/ 0 h 83318"/>
                <a:gd name="connsiteX4" fmla="*/ 81189 w 81189"/>
                <a:gd name="connsiteY4" fmla="*/ 41659 h 8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89" h="83318">
                  <a:moveTo>
                    <a:pt x="81189" y="41659"/>
                  </a:moveTo>
                  <a:cubicBezTo>
                    <a:pt x="81189" y="64668"/>
                    <a:pt x="63015" y="83319"/>
                    <a:pt x="40595" y="83319"/>
                  </a:cubicBezTo>
                  <a:cubicBezTo>
                    <a:pt x="18174" y="83319"/>
                    <a:pt x="0" y="64668"/>
                    <a:pt x="0" y="41659"/>
                  </a:cubicBezTo>
                  <a:cubicBezTo>
                    <a:pt x="0" y="18651"/>
                    <a:pt x="18174" y="0"/>
                    <a:pt x="40595" y="0"/>
                  </a:cubicBezTo>
                  <a:cubicBezTo>
                    <a:pt x="63015" y="0"/>
                    <a:pt x="81189" y="18651"/>
                    <a:pt x="81189" y="41659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F9C79FB-4ACB-50BC-37B0-843444C55BD9}"/>
                </a:ext>
              </a:extLst>
            </p:cNvPr>
            <p:cNvSpPr/>
            <p:nvPr/>
          </p:nvSpPr>
          <p:spPr>
            <a:xfrm>
              <a:off x="4730668" y="125972"/>
              <a:ext cx="62837" cy="117946"/>
            </a:xfrm>
            <a:custGeom>
              <a:avLst/>
              <a:gdLst>
                <a:gd name="connsiteX0" fmla="*/ 62838 w 62837"/>
                <a:gd name="connsiteY0" fmla="*/ 61388 h 117946"/>
                <a:gd name="connsiteX1" fmla="*/ 40071 w 62837"/>
                <a:gd name="connsiteY1" fmla="*/ 117947 h 117946"/>
                <a:gd name="connsiteX2" fmla="*/ 40005 w 62837"/>
                <a:gd name="connsiteY2" fmla="*/ 117947 h 117946"/>
                <a:gd name="connsiteX3" fmla="*/ 16454 w 62837"/>
                <a:gd name="connsiteY3" fmla="*/ 103920 h 117946"/>
                <a:gd name="connsiteX4" fmla="*/ 15 w 62837"/>
                <a:gd name="connsiteY4" fmla="*/ 48404 h 117946"/>
                <a:gd name="connsiteX5" fmla="*/ 1059 w 62837"/>
                <a:gd name="connsiteY5" fmla="*/ 34182 h 117946"/>
                <a:gd name="connsiteX6" fmla="*/ 12149 w 62837"/>
                <a:gd name="connsiteY6" fmla="*/ 4044 h 117946"/>
                <a:gd name="connsiteX7" fmla="*/ 25524 w 62837"/>
                <a:gd name="connsiteY7" fmla="*/ 0 h 117946"/>
                <a:gd name="connsiteX8" fmla="*/ 62838 w 62837"/>
                <a:gd name="connsiteY8" fmla="*/ 61388 h 11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37" h="117946">
                  <a:moveTo>
                    <a:pt x="62838" y="61388"/>
                  </a:moveTo>
                  <a:cubicBezTo>
                    <a:pt x="62838" y="86829"/>
                    <a:pt x="53443" y="108619"/>
                    <a:pt x="40071" y="117947"/>
                  </a:cubicBezTo>
                  <a:cubicBezTo>
                    <a:pt x="40005" y="117947"/>
                    <a:pt x="40005" y="117947"/>
                    <a:pt x="40005" y="117947"/>
                  </a:cubicBezTo>
                  <a:cubicBezTo>
                    <a:pt x="30285" y="115991"/>
                    <a:pt x="22456" y="110966"/>
                    <a:pt x="16454" y="103920"/>
                  </a:cubicBezTo>
                  <a:cubicBezTo>
                    <a:pt x="4776" y="90352"/>
                    <a:pt x="-312" y="69411"/>
                    <a:pt x="15" y="48404"/>
                  </a:cubicBezTo>
                  <a:cubicBezTo>
                    <a:pt x="81" y="43250"/>
                    <a:pt x="471" y="38553"/>
                    <a:pt x="1059" y="34182"/>
                  </a:cubicBezTo>
                  <a:cubicBezTo>
                    <a:pt x="2886" y="20744"/>
                    <a:pt x="6995" y="10958"/>
                    <a:pt x="12149" y="4044"/>
                  </a:cubicBezTo>
                  <a:cubicBezTo>
                    <a:pt x="16324" y="1434"/>
                    <a:pt x="20826" y="0"/>
                    <a:pt x="25524" y="0"/>
                  </a:cubicBezTo>
                  <a:cubicBezTo>
                    <a:pt x="46138" y="2"/>
                    <a:pt x="62838" y="27467"/>
                    <a:pt x="62838" y="61388"/>
                  </a:cubicBezTo>
                  <a:close/>
                </a:path>
              </a:pathLst>
            </a:custGeom>
            <a:solidFill>
              <a:srgbClr val="FFC71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6EDF599-8E7B-C19F-A391-3E52225A9CE9}"/>
                </a:ext>
              </a:extLst>
            </p:cNvPr>
            <p:cNvSpPr/>
            <p:nvPr/>
          </p:nvSpPr>
          <p:spPr>
            <a:xfrm>
              <a:off x="4730668" y="146914"/>
              <a:ext cx="44832" cy="83307"/>
            </a:xfrm>
            <a:custGeom>
              <a:avLst/>
              <a:gdLst>
                <a:gd name="connsiteX0" fmla="*/ 44832 w 44832"/>
                <a:gd name="connsiteY0" fmla="*/ 41687 h 83307"/>
                <a:gd name="connsiteX1" fmla="*/ 19520 w 44832"/>
                <a:gd name="connsiteY1" fmla="*/ 83308 h 83307"/>
                <a:gd name="connsiteX2" fmla="*/ 16454 w 44832"/>
                <a:gd name="connsiteY2" fmla="*/ 82981 h 83307"/>
                <a:gd name="connsiteX3" fmla="*/ 15 w 44832"/>
                <a:gd name="connsiteY3" fmla="*/ 27465 h 83307"/>
                <a:gd name="connsiteX4" fmla="*/ 1059 w 44832"/>
                <a:gd name="connsiteY4" fmla="*/ 13243 h 83307"/>
                <a:gd name="connsiteX5" fmla="*/ 19522 w 44832"/>
                <a:gd name="connsiteY5" fmla="*/ 0 h 83307"/>
                <a:gd name="connsiteX6" fmla="*/ 44832 w 44832"/>
                <a:gd name="connsiteY6" fmla="*/ 41687 h 8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32" h="83307">
                  <a:moveTo>
                    <a:pt x="44832" y="41687"/>
                  </a:moveTo>
                  <a:cubicBezTo>
                    <a:pt x="44832" y="64650"/>
                    <a:pt x="33481" y="83308"/>
                    <a:pt x="19520" y="83308"/>
                  </a:cubicBezTo>
                  <a:cubicBezTo>
                    <a:pt x="18475" y="83308"/>
                    <a:pt x="17497" y="83178"/>
                    <a:pt x="16454" y="82981"/>
                  </a:cubicBezTo>
                  <a:cubicBezTo>
                    <a:pt x="4776" y="69413"/>
                    <a:pt x="-312" y="48472"/>
                    <a:pt x="15" y="27465"/>
                  </a:cubicBezTo>
                  <a:cubicBezTo>
                    <a:pt x="81" y="22311"/>
                    <a:pt x="471" y="17613"/>
                    <a:pt x="1059" y="13243"/>
                  </a:cubicBezTo>
                  <a:cubicBezTo>
                    <a:pt x="5625" y="5088"/>
                    <a:pt x="12215" y="0"/>
                    <a:pt x="19522" y="0"/>
                  </a:cubicBezTo>
                  <a:cubicBezTo>
                    <a:pt x="33481" y="0"/>
                    <a:pt x="44832" y="18658"/>
                    <a:pt x="44832" y="41687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777F9B7-AFF4-DE71-5AFE-09B653288F7A}"/>
                </a:ext>
              </a:extLst>
            </p:cNvPr>
            <p:cNvSpPr/>
            <p:nvPr/>
          </p:nvSpPr>
          <p:spPr>
            <a:xfrm>
              <a:off x="4572856" y="244633"/>
              <a:ext cx="31441" cy="78190"/>
            </a:xfrm>
            <a:custGeom>
              <a:avLst/>
              <a:gdLst>
                <a:gd name="connsiteX0" fmla="*/ 21706 w 31441"/>
                <a:gd name="connsiteY0" fmla="*/ 0 h 78190"/>
                <a:gd name="connsiteX1" fmla="*/ 30670 w 31441"/>
                <a:gd name="connsiteY1" fmla="*/ 42472 h 78190"/>
                <a:gd name="connsiteX2" fmla="*/ 0 w 31441"/>
                <a:gd name="connsiteY2" fmla="*/ 78190 h 78190"/>
                <a:gd name="connsiteX3" fmla="*/ 21706 w 31441"/>
                <a:gd name="connsiteY3" fmla="*/ 0 h 7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41" h="78190">
                  <a:moveTo>
                    <a:pt x="21706" y="0"/>
                  </a:moveTo>
                  <a:cubicBezTo>
                    <a:pt x="21706" y="0"/>
                    <a:pt x="34686" y="26095"/>
                    <a:pt x="30670" y="42472"/>
                  </a:cubicBezTo>
                  <a:cubicBezTo>
                    <a:pt x="26652" y="58849"/>
                    <a:pt x="0" y="78190"/>
                    <a:pt x="0" y="78190"/>
                  </a:cubicBezTo>
                  <a:cubicBezTo>
                    <a:pt x="0" y="78190"/>
                    <a:pt x="25412" y="52703"/>
                    <a:pt x="21706" y="0"/>
                  </a:cubicBez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30F5028-CCF8-D129-8196-C7288AEB89B4}"/>
                </a:ext>
              </a:extLst>
            </p:cNvPr>
            <p:cNvSpPr/>
            <p:nvPr/>
          </p:nvSpPr>
          <p:spPr>
            <a:xfrm>
              <a:off x="4448550" y="304697"/>
              <a:ext cx="137291" cy="44115"/>
            </a:xfrm>
            <a:custGeom>
              <a:avLst/>
              <a:gdLst>
                <a:gd name="connsiteX0" fmla="*/ 0 w 137291"/>
                <a:gd name="connsiteY0" fmla="*/ 12173 h 44115"/>
                <a:gd name="connsiteX1" fmla="*/ 66494 w 137291"/>
                <a:gd name="connsiteY1" fmla="*/ 44085 h 44115"/>
                <a:gd name="connsiteX2" fmla="*/ 137292 w 137291"/>
                <a:gd name="connsiteY2" fmla="*/ 0 h 44115"/>
                <a:gd name="connsiteX3" fmla="*/ 69791 w 137291"/>
                <a:gd name="connsiteY3" fmla="*/ 39804 h 44115"/>
                <a:gd name="connsiteX4" fmla="*/ 0 w 137291"/>
                <a:gd name="connsiteY4" fmla="*/ 12173 h 4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291" h="44115">
                  <a:moveTo>
                    <a:pt x="0" y="12173"/>
                  </a:moveTo>
                  <a:cubicBezTo>
                    <a:pt x="0" y="12173"/>
                    <a:pt x="16768" y="42713"/>
                    <a:pt x="66494" y="44085"/>
                  </a:cubicBezTo>
                  <a:cubicBezTo>
                    <a:pt x="116221" y="45458"/>
                    <a:pt x="137292" y="0"/>
                    <a:pt x="137292" y="0"/>
                  </a:cubicBezTo>
                  <a:cubicBezTo>
                    <a:pt x="137292" y="0"/>
                    <a:pt x="116647" y="36118"/>
                    <a:pt x="69791" y="39804"/>
                  </a:cubicBezTo>
                  <a:cubicBezTo>
                    <a:pt x="22936" y="43493"/>
                    <a:pt x="0" y="12173"/>
                    <a:pt x="0" y="12173"/>
                  </a:cubicBez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0FF979C-8FB4-2103-5C26-E5972CEFFDBA}"/>
                </a:ext>
              </a:extLst>
            </p:cNvPr>
            <p:cNvSpPr/>
            <p:nvPr/>
          </p:nvSpPr>
          <p:spPr>
            <a:xfrm>
              <a:off x="4456332" y="290815"/>
              <a:ext cx="60863" cy="50731"/>
            </a:xfrm>
            <a:custGeom>
              <a:avLst/>
              <a:gdLst>
                <a:gd name="connsiteX0" fmla="*/ 0 w 60863"/>
                <a:gd name="connsiteY0" fmla="*/ 28016 h 50731"/>
                <a:gd name="connsiteX1" fmla="*/ 23896 w 60863"/>
                <a:gd name="connsiteY1" fmla="*/ 0 h 50731"/>
                <a:gd name="connsiteX2" fmla="*/ 60864 w 60863"/>
                <a:gd name="connsiteY2" fmla="*/ 5253 h 50731"/>
                <a:gd name="connsiteX3" fmla="*/ 59921 w 60863"/>
                <a:gd name="connsiteY3" fmla="*/ 50678 h 50731"/>
                <a:gd name="connsiteX4" fmla="*/ 0 w 60863"/>
                <a:gd name="connsiteY4" fmla="*/ 28016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63" h="50731">
                  <a:moveTo>
                    <a:pt x="0" y="28016"/>
                  </a:moveTo>
                  <a:cubicBezTo>
                    <a:pt x="0" y="28016"/>
                    <a:pt x="4429" y="11124"/>
                    <a:pt x="23896" y="0"/>
                  </a:cubicBezTo>
                  <a:cubicBezTo>
                    <a:pt x="23896" y="0"/>
                    <a:pt x="39736" y="5253"/>
                    <a:pt x="60864" y="5253"/>
                  </a:cubicBezTo>
                  <a:lnTo>
                    <a:pt x="59921" y="50678"/>
                  </a:lnTo>
                  <a:cubicBezTo>
                    <a:pt x="59921" y="50678"/>
                    <a:pt x="29562" y="52945"/>
                    <a:pt x="0" y="2801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BE9928B2-42B9-D09C-8939-7184CC7D94A9}"/>
                </a:ext>
              </a:extLst>
            </p:cNvPr>
            <p:cNvSpPr/>
            <p:nvPr/>
          </p:nvSpPr>
          <p:spPr>
            <a:xfrm>
              <a:off x="4730159" y="106953"/>
              <a:ext cx="74541" cy="102771"/>
            </a:xfrm>
            <a:custGeom>
              <a:avLst/>
              <a:gdLst>
                <a:gd name="connsiteX0" fmla="*/ 5749 w 74541"/>
                <a:gd name="connsiteY0" fmla="*/ 102771 h 102771"/>
                <a:gd name="connsiteX1" fmla="*/ 15615 w 74541"/>
                <a:gd name="connsiteY1" fmla="*/ 22145 h 102771"/>
                <a:gd name="connsiteX2" fmla="*/ 74541 w 74541"/>
                <a:gd name="connsiteY2" fmla="*/ 51889 h 102771"/>
                <a:gd name="connsiteX3" fmla="*/ 37314 w 74541"/>
                <a:gd name="connsiteY3" fmla="*/ 0 h 102771"/>
                <a:gd name="connsiteX4" fmla="*/ 5749 w 74541"/>
                <a:gd name="connsiteY4" fmla="*/ 102771 h 10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41" h="102771">
                  <a:moveTo>
                    <a:pt x="5749" y="102771"/>
                  </a:moveTo>
                  <a:cubicBezTo>
                    <a:pt x="5749" y="102771"/>
                    <a:pt x="-6634" y="49337"/>
                    <a:pt x="15615" y="22145"/>
                  </a:cubicBezTo>
                  <a:cubicBezTo>
                    <a:pt x="37864" y="-5048"/>
                    <a:pt x="68967" y="29282"/>
                    <a:pt x="74541" y="51889"/>
                  </a:cubicBezTo>
                  <a:cubicBezTo>
                    <a:pt x="74541" y="51889"/>
                    <a:pt x="59921" y="7621"/>
                    <a:pt x="37314" y="0"/>
                  </a:cubicBezTo>
                  <a:cubicBezTo>
                    <a:pt x="37316" y="-2"/>
                    <a:pt x="-17510" y="6849"/>
                    <a:pt x="5749" y="102771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F52575B-BD3C-7DB9-2AC0-0BD374AD365A}"/>
                </a:ext>
              </a:extLst>
            </p:cNvPr>
            <p:cNvSpPr/>
            <p:nvPr/>
          </p:nvSpPr>
          <p:spPr>
            <a:xfrm>
              <a:off x="4747124" y="193174"/>
              <a:ext cx="77282" cy="54944"/>
            </a:xfrm>
            <a:custGeom>
              <a:avLst/>
              <a:gdLst>
                <a:gd name="connsiteX0" fmla="*/ 0 w 77282"/>
                <a:gd name="connsiteY0" fmla="*/ 36721 h 54944"/>
                <a:gd name="connsiteX1" fmla="*/ 50475 w 77282"/>
                <a:gd name="connsiteY1" fmla="*/ 41530 h 54944"/>
                <a:gd name="connsiteX2" fmla="*/ 77283 w 77282"/>
                <a:gd name="connsiteY2" fmla="*/ 0 h 54944"/>
                <a:gd name="connsiteX3" fmla="*/ 48503 w 77282"/>
                <a:gd name="connsiteY3" fmla="*/ 51189 h 54944"/>
                <a:gd name="connsiteX4" fmla="*/ 0 w 77282"/>
                <a:gd name="connsiteY4" fmla="*/ 36721 h 5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82" h="54944">
                  <a:moveTo>
                    <a:pt x="0" y="36721"/>
                  </a:moveTo>
                  <a:cubicBezTo>
                    <a:pt x="0" y="36721"/>
                    <a:pt x="25872" y="57315"/>
                    <a:pt x="50475" y="41530"/>
                  </a:cubicBezTo>
                  <a:cubicBezTo>
                    <a:pt x="75080" y="25744"/>
                    <a:pt x="77283" y="0"/>
                    <a:pt x="77283" y="0"/>
                  </a:cubicBezTo>
                  <a:cubicBezTo>
                    <a:pt x="77283" y="0"/>
                    <a:pt x="76727" y="37497"/>
                    <a:pt x="48503" y="51189"/>
                  </a:cubicBezTo>
                  <a:cubicBezTo>
                    <a:pt x="20282" y="64882"/>
                    <a:pt x="0" y="36721"/>
                    <a:pt x="0" y="36721"/>
                  </a:cubicBez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6A9EB7C-4A64-0B66-09F1-DB5E8882E8BB}"/>
                </a:ext>
              </a:extLst>
            </p:cNvPr>
            <p:cNvSpPr/>
            <p:nvPr/>
          </p:nvSpPr>
          <p:spPr>
            <a:xfrm>
              <a:off x="4739800" y="125129"/>
              <a:ext cx="61802" cy="53204"/>
            </a:xfrm>
            <a:custGeom>
              <a:avLst/>
              <a:gdLst>
                <a:gd name="connsiteX0" fmla="*/ 0 w 61802"/>
                <a:gd name="connsiteY0" fmla="*/ 20449 h 53204"/>
                <a:gd name="connsiteX1" fmla="*/ 13285 w 61802"/>
                <a:gd name="connsiteY1" fmla="*/ 53205 h 53204"/>
                <a:gd name="connsiteX2" fmla="*/ 61803 w 61802"/>
                <a:gd name="connsiteY2" fmla="*/ 30461 h 53204"/>
                <a:gd name="connsiteX3" fmla="*/ 32756 w 61802"/>
                <a:gd name="connsiteY3" fmla="*/ 845 h 53204"/>
                <a:gd name="connsiteX4" fmla="*/ 0 w 61802"/>
                <a:gd name="connsiteY4" fmla="*/ 20449 h 5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2" h="53204">
                  <a:moveTo>
                    <a:pt x="0" y="20449"/>
                  </a:moveTo>
                  <a:lnTo>
                    <a:pt x="13285" y="53205"/>
                  </a:lnTo>
                  <a:cubicBezTo>
                    <a:pt x="13285" y="53205"/>
                    <a:pt x="38935" y="31407"/>
                    <a:pt x="61803" y="30461"/>
                  </a:cubicBezTo>
                  <a:cubicBezTo>
                    <a:pt x="61803" y="30461"/>
                    <a:pt x="51915" y="6580"/>
                    <a:pt x="32756" y="845"/>
                  </a:cubicBezTo>
                  <a:cubicBezTo>
                    <a:pt x="13597" y="-4890"/>
                    <a:pt x="0" y="20449"/>
                    <a:pt x="0" y="2044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0269931-B8FF-888F-2FFE-86B4C99D1B7D}"/>
                </a:ext>
              </a:extLst>
            </p:cNvPr>
            <p:cNvSpPr/>
            <p:nvPr/>
          </p:nvSpPr>
          <p:spPr>
            <a:xfrm>
              <a:off x="4761377" y="193172"/>
              <a:ext cx="44620" cy="41608"/>
            </a:xfrm>
            <a:custGeom>
              <a:avLst/>
              <a:gdLst>
                <a:gd name="connsiteX0" fmla="*/ 28565 w 44620"/>
                <a:gd name="connsiteY0" fmla="*/ 41608 h 41608"/>
                <a:gd name="connsiteX1" fmla="*/ 0 w 44620"/>
                <a:gd name="connsiteY1" fmla="*/ 21420 h 41608"/>
                <a:gd name="connsiteX2" fmla="*/ 6053 w 44620"/>
                <a:gd name="connsiteY2" fmla="*/ 3702 h 41608"/>
                <a:gd name="connsiteX3" fmla="*/ 43324 w 44620"/>
                <a:gd name="connsiteY3" fmla="*/ 0 h 41608"/>
                <a:gd name="connsiteX4" fmla="*/ 28565 w 44620"/>
                <a:gd name="connsiteY4" fmla="*/ 41608 h 4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20" h="41608">
                  <a:moveTo>
                    <a:pt x="28565" y="41608"/>
                  </a:moveTo>
                  <a:lnTo>
                    <a:pt x="0" y="21420"/>
                  </a:lnTo>
                  <a:lnTo>
                    <a:pt x="6053" y="3702"/>
                  </a:lnTo>
                  <a:lnTo>
                    <a:pt x="43324" y="0"/>
                  </a:lnTo>
                  <a:cubicBezTo>
                    <a:pt x="43324" y="2"/>
                    <a:pt x="51102" y="18123"/>
                    <a:pt x="28565" y="4160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089B9AA-5422-4ADB-32E1-5B999BF480DE}"/>
                </a:ext>
              </a:extLst>
            </p:cNvPr>
            <p:cNvSpPr/>
            <p:nvPr/>
          </p:nvSpPr>
          <p:spPr>
            <a:xfrm>
              <a:off x="4670575" y="270210"/>
              <a:ext cx="134348" cy="42853"/>
            </a:xfrm>
            <a:custGeom>
              <a:avLst/>
              <a:gdLst>
                <a:gd name="connsiteX0" fmla="*/ 5363 w 134348"/>
                <a:gd name="connsiteY0" fmla="*/ 28517 h 42853"/>
                <a:gd name="connsiteX1" fmla="*/ 487 w 134348"/>
                <a:gd name="connsiteY1" fmla="*/ 14242 h 42853"/>
                <a:gd name="connsiteX2" fmla="*/ 134348 w 134348"/>
                <a:gd name="connsiteY2" fmla="*/ 0 h 42853"/>
                <a:gd name="connsiteX3" fmla="*/ 108985 w 134348"/>
                <a:gd name="connsiteY3" fmla="*/ 40587 h 42853"/>
                <a:gd name="connsiteX4" fmla="*/ 92917 w 134348"/>
                <a:gd name="connsiteY4" fmla="*/ 42854 h 42853"/>
                <a:gd name="connsiteX5" fmla="*/ 20197 w 134348"/>
                <a:gd name="connsiteY5" fmla="*/ 32966 h 42853"/>
                <a:gd name="connsiteX6" fmla="*/ 5363 w 134348"/>
                <a:gd name="connsiteY6" fmla="*/ 28517 h 4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348" h="42853">
                  <a:moveTo>
                    <a:pt x="5363" y="28517"/>
                  </a:moveTo>
                  <a:cubicBezTo>
                    <a:pt x="5363" y="28517"/>
                    <a:pt x="-1917" y="22298"/>
                    <a:pt x="487" y="14242"/>
                  </a:cubicBezTo>
                  <a:cubicBezTo>
                    <a:pt x="487" y="14242"/>
                    <a:pt x="82458" y="14830"/>
                    <a:pt x="134348" y="0"/>
                  </a:cubicBezTo>
                  <a:cubicBezTo>
                    <a:pt x="134348" y="0"/>
                    <a:pt x="126908" y="24106"/>
                    <a:pt x="108985" y="40587"/>
                  </a:cubicBezTo>
                  <a:lnTo>
                    <a:pt x="92917" y="42854"/>
                  </a:lnTo>
                  <a:cubicBezTo>
                    <a:pt x="92917" y="42854"/>
                    <a:pt x="65312" y="22872"/>
                    <a:pt x="20197" y="32966"/>
                  </a:cubicBezTo>
                  <a:lnTo>
                    <a:pt x="5363" y="28517"/>
                  </a:lnTo>
                  <a:close/>
                </a:path>
              </a:pathLst>
            </a:custGeom>
            <a:solidFill>
              <a:srgbClr val="9A432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CD285B8-B2AD-91C1-3096-9C5F8A8F5BF9}"/>
                </a:ext>
              </a:extLst>
            </p:cNvPr>
            <p:cNvSpPr/>
            <p:nvPr/>
          </p:nvSpPr>
          <p:spPr>
            <a:xfrm>
              <a:off x="4655800" y="230382"/>
              <a:ext cx="147937" cy="55936"/>
            </a:xfrm>
            <a:custGeom>
              <a:avLst/>
              <a:gdLst>
                <a:gd name="connsiteX0" fmla="*/ 14078 w 147937"/>
                <a:gd name="connsiteY0" fmla="*/ 54944 h 55936"/>
                <a:gd name="connsiteX1" fmla="*/ 0 w 147937"/>
                <a:gd name="connsiteY1" fmla="*/ 45652 h 55936"/>
                <a:gd name="connsiteX2" fmla="*/ 90138 w 147937"/>
                <a:gd name="connsiteY2" fmla="*/ 389 h 55936"/>
                <a:gd name="connsiteX3" fmla="*/ 147937 w 147937"/>
                <a:gd name="connsiteY3" fmla="*/ 40704 h 55936"/>
                <a:gd name="connsiteX4" fmla="*/ 14078 w 147937"/>
                <a:gd name="connsiteY4" fmla="*/ 54944 h 5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37" h="55936">
                  <a:moveTo>
                    <a:pt x="14078" y="54944"/>
                  </a:moveTo>
                  <a:lnTo>
                    <a:pt x="0" y="45652"/>
                  </a:lnTo>
                  <a:cubicBezTo>
                    <a:pt x="0" y="45652"/>
                    <a:pt x="22475" y="-4909"/>
                    <a:pt x="90138" y="389"/>
                  </a:cubicBezTo>
                  <a:cubicBezTo>
                    <a:pt x="90138" y="389"/>
                    <a:pt x="134776" y="25869"/>
                    <a:pt x="147937" y="40704"/>
                  </a:cubicBezTo>
                  <a:cubicBezTo>
                    <a:pt x="147939" y="40702"/>
                    <a:pt x="87074" y="60529"/>
                    <a:pt x="14078" y="54944"/>
                  </a:cubicBezTo>
                  <a:close/>
                </a:path>
              </a:pathLst>
            </a:custGeom>
            <a:solidFill>
              <a:srgbClr val="FF9F3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39CA235-16CC-28AD-BA40-A31BD9CD5DA7}"/>
                </a:ext>
              </a:extLst>
            </p:cNvPr>
            <p:cNvSpPr/>
            <p:nvPr/>
          </p:nvSpPr>
          <p:spPr>
            <a:xfrm>
              <a:off x="4637363" y="330220"/>
              <a:ext cx="152671" cy="28440"/>
            </a:xfrm>
            <a:custGeom>
              <a:avLst/>
              <a:gdLst>
                <a:gd name="connsiteX0" fmla="*/ 152671 w 152671"/>
                <a:gd name="connsiteY0" fmla="*/ 10304 h 28440"/>
                <a:gd name="connsiteX1" fmla="*/ 121596 w 152671"/>
                <a:gd name="connsiteY1" fmla="*/ 10304 h 28440"/>
                <a:gd name="connsiteX2" fmla="*/ 53921 w 152671"/>
                <a:gd name="connsiteY2" fmla="*/ 25949 h 28440"/>
                <a:gd name="connsiteX3" fmla="*/ 4480 w 152671"/>
                <a:gd name="connsiteY3" fmla="*/ 0 h 28440"/>
                <a:gd name="connsiteX4" fmla="*/ 0 w 152671"/>
                <a:gd name="connsiteY4" fmla="*/ 1846 h 28440"/>
                <a:gd name="connsiteX5" fmla="*/ 54438 w 152671"/>
                <a:gd name="connsiteY5" fmla="*/ 28164 h 28440"/>
                <a:gd name="connsiteX6" fmla="*/ 141989 w 152671"/>
                <a:gd name="connsiteY6" fmla="*/ 15794 h 28440"/>
                <a:gd name="connsiteX7" fmla="*/ 152671 w 152671"/>
                <a:gd name="connsiteY7" fmla="*/ 10304 h 2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671" h="28440">
                  <a:moveTo>
                    <a:pt x="152671" y="10304"/>
                  </a:moveTo>
                  <a:cubicBezTo>
                    <a:pt x="152671" y="10304"/>
                    <a:pt x="146009" y="5320"/>
                    <a:pt x="121596" y="10304"/>
                  </a:cubicBezTo>
                  <a:cubicBezTo>
                    <a:pt x="97184" y="15289"/>
                    <a:pt x="81425" y="25606"/>
                    <a:pt x="53921" y="25949"/>
                  </a:cubicBezTo>
                  <a:cubicBezTo>
                    <a:pt x="26420" y="26294"/>
                    <a:pt x="4480" y="0"/>
                    <a:pt x="4480" y="0"/>
                  </a:cubicBezTo>
                  <a:lnTo>
                    <a:pt x="0" y="1846"/>
                  </a:lnTo>
                  <a:cubicBezTo>
                    <a:pt x="0" y="1846"/>
                    <a:pt x="22713" y="25487"/>
                    <a:pt x="54438" y="28164"/>
                  </a:cubicBezTo>
                  <a:cubicBezTo>
                    <a:pt x="86164" y="30842"/>
                    <a:pt x="124268" y="13104"/>
                    <a:pt x="141989" y="15794"/>
                  </a:cubicBezTo>
                  <a:lnTo>
                    <a:pt x="152671" y="10304"/>
                  </a:lnTo>
                  <a:close/>
                </a:path>
              </a:pathLst>
            </a:custGeom>
            <a:solidFill>
              <a:srgbClr val="9A432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11A0FD4F-9F66-8B99-C4B5-8CD6DBAA4809}"/>
                </a:ext>
              </a:extLst>
            </p:cNvPr>
            <p:cNvSpPr/>
            <p:nvPr/>
          </p:nvSpPr>
          <p:spPr>
            <a:xfrm>
              <a:off x="4628555" y="316181"/>
              <a:ext cx="28429" cy="28321"/>
            </a:xfrm>
            <a:custGeom>
              <a:avLst/>
              <a:gdLst>
                <a:gd name="connsiteX0" fmla="*/ 28429 w 28429"/>
                <a:gd name="connsiteY0" fmla="*/ 0 h 28321"/>
                <a:gd name="connsiteX1" fmla="*/ 0 w 28429"/>
                <a:gd name="connsiteY1" fmla="*/ 28321 h 28321"/>
                <a:gd name="connsiteX2" fmla="*/ 28429 w 28429"/>
                <a:gd name="connsiteY2" fmla="*/ 0 h 2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429" h="28321">
                  <a:moveTo>
                    <a:pt x="28429" y="0"/>
                  </a:moveTo>
                  <a:cubicBezTo>
                    <a:pt x="28429" y="0"/>
                    <a:pt x="1545" y="3211"/>
                    <a:pt x="0" y="28321"/>
                  </a:cubicBezTo>
                  <a:cubicBezTo>
                    <a:pt x="0" y="28321"/>
                    <a:pt x="20705" y="3735"/>
                    <a:pt x="28429" y="0"/>
                  </a:cubicBez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A581E2F-EE82-EBE7-0961-92F91D9B19D0}"/>
                </a:ext>
              </a:extLst>
            </p:cNvPr>
            <p:cNvSpPr/>
            <p:nvPr/>
          </p:nvSpPr>
          <p:spPr>
            <a:xfrm>
              <a:off x="4182960" y="-50826"/>
              <a:ext cx="130793" cy="144300"/>
            </a:xfrm>
            <a:custGeom>
              <a:avLst/>
              <a:gdLst>
                <a:gd name="connsiteX0" fmla="*/ 130794 w 130793"/>
                <a:gd name="connsiteY0" fmla="*/ 75147 h 144300"/>
                <a:gd name="connsiteX1" fmla="*/ 45013 w 130793"/>
                <a:gd name="connsiteY1" fmla="*/ 489 h 144300"/>
                <a:gd name="connsiteX2" fmla="*/ 1436 w 130793"/>
                <a:gd name="connsiteY2" fmla="*/ 63528 h 144300"/>
                <a:gd name="connsiteX3" fmla="*/ 50366 w 130793"/>
                <a:gd name="connsiteY3" fmla="*/ 142018 h 144300"/>
                <a:gd name="connsiteX4" fmla="*/ 104351 w 130793"/>
                <a:gd name="connsiteY4" fmla="*/ 133149 h 144300"/>
                <a:gd name="connsiteX5" fmla="*/ 130794 w 130793"/>
                <a:gd name="connsiteY5" fmla="*/ 75147 h 14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93" h="144300">
                  <a:moveTo>
                    <a:pt x="130794" y="75147"/>
                  </a:moveTo>
                  <a:cubicBezTo>
                    <a:pt x="130794" y="75147"/>
                    <a:pt x="96113" y="-7054"/>
                    <a:pt x="45013" y="489"/>
                  </a:cubicBezTo>
                  <a:cubicBezTo>
                    <a:pt x="5249" y="6361"/>
                    <a:pt x="-4041" y="31638"/>
                    <a:pt x="1436" y="63528"/>
                  </a:cubicBezTo>
                  <a:cubicBezTo>
                    <a:pt x="5797" y="88916"/>
                    <a:pt x="21486" y="133675"/>
                    <a:pt x="50366" y="142018"/>
                  </a:cubicBezTo>
                  <a:cubicBezTo>
                    <a:pt x="79246" y="150361"/>
                    <a:pt x="104351" y="133149"/>
                    <a:pt x="104351" y="133149"/>
                  </a:cubicBezTo>
                  <a:cubicBezTo>
                    <a:pt x="104351" y="133149"/>
                    <a:pt x="122694" y="89146"/>
                    <a:pt x="130794" y="75147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E4FAA6B-2ADE-6362-0AB6-0A53094966F3}"/>
                </a:ext>
              </a:extLst>
            </p:cNvPr>
            <p:cNvSpPr/>
            <p:nvPr/>
          </p:nvSpPr>
          <p:spPr>
            <a:xfrm>
              <a:off x="4712934" y="-136269"/>
              <a:ext cx="72646" cy="134422"/>
            </a:xfrm>
            <a:custGeom>
              <a:avLst/>
              <a:gdLst>
                <a:gd name="connsiteX0" fmla="*/ 0 w 72646"/>
                <a:gd name="connsiteY0" fmla="*/ 88576 h 134422"/>
                <a:gd name="connsiteX1" fmla="*/ 40151 w 72646"/>
                <a:gd name="connsiteY1" fmla="*/ 28 h 134422"/>
                <a:gd name="connsiteX2" fmla="*/ 71981 w 72646"/>
                <a:gd name="connsiteY2" fmla="*/ 96131 h 134422"/>
                <a:gd name="connsiteX3" fmla="*/ 31812 w 72646"/>
                <a:gd name="connsiteY3" fmla="*/ 134414 h 134422"/>
                <a:gd name="connsiteX4" fmla="*/ 0 w 72646"/>
                <a:gd name="connsiteY4" fmla="*/ 88576 h 13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46" h="134422">
                  <a:moveTo>
                    <a:pt x="0" y="88576"/>
                  </a:moveTo>
                  <a:cubicBezTo>
                    <a:pt x="0" y="88576"/>
                    <a:pt x="16355" y="-1824"/>
                    <a:pt x="40151" y="28"/>
                  </a:cubicBezTo>
                  <a:cubicBezTo>
                    <a:pt x="63948" y="1882"/>
                    <a:pt x="75661" y="64018"/>
                    <a:pt x="71981" y="96131"/>
                  </a:cubicBezTo>
                  <a:cubicBezTo>
                    <a:pt x="68301" y="128244"/>
                    <a:pt x="46956" y="134688"/>
                    <a:pt x="31812" y="134414"/>
                  </a:cubicBezTo>
                  <a:cubicBezTo>
                    <a:pt x="31812" y="134416"/>
                    <a:pt x="10874" y="100078"/>
                    <a:pt x="0" y="88576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C1AE17D-ED13-8E68-6A9E-11F5A6D07466}"/>
                </a:ext>
              </a:extLst>
            </p:cNvPr>
            <p:cNvSpPr/>
            <p:nvPr/>
          </p:nvSpPr>
          <p:spPr>
            <a:xfrm>
              <a:off x="4196760" y="22806"/>
              <a:ext cx="123452" cy="155526"/>
            </a:xfrm>
            <a:custGeom>
              <a:avLst/>
              <a:gdLst>
                <a:gd name="connsiteX0" fmla="*/ 116993 w 123452"/>
                <a:gd name="connsiteY0" fmla="*/ 1515 h 155526"/>
                <a:gd name="connsiteX1" fmla="*/ 0 w 123452"/>
                <a:gd name="connsiteY1" fmla="*/ 84145 h 155526"/>
                <a:gd name="connsiteX2" fmla="*/ 66151 w 123452"/>
                <a:gd name="connsiteY2" fmla="*/ 32840 h 155526"/>
                <a:gd name="connsiteX3" fmla="*/ 51597 w 123452"/>
                <a:gd name="connsiteY3" fmla="*/ 155527 h 155526"/>
                <a:gd name="connsiteX4" fmla="*/ 108773 w 123452"/>
                <a:gd name="connsiteY4" fmla="*/ 61854 h 155526"/>
                <a:gd name="connsiteX5" fmla="*/ 116993 w 123452"/>
                <a:gd name="connsiteY5" fmla="*/ 1515 h 15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452" h="155526">
                  <a:moveTo>
                    <a:pt x="116993" y="1515"/>
                  </a:moveTo>
                  <a:cubicBezTo>
                    <a:pt x="116993" y="1515"/>
                    <a:pt x="24720" y="-18139"/>
                    <a:pt x="0" y="84145"/>
                  </a:cubicBezTo>
                  <a:cubicBezTo>
                    <a:pt x="0" y="84145"/>
                    <a:pt x="22704" y="51477"/>
                    <a:pt x="66151" y="32840"/>
                  </a:cubicBezTo>
                  <a:cubicBezTo>
                    <a:pt x="66151" y="32840"/>
                    <a:pt x="30678" y="89193"/>
                    <a:pt x="51597" y="155527"/>
                  </a:cubicBezTo>
                  <a:cubicBezTo>
                    <a:pt x="51597" y="155527"/>
                    <a:pt x="64275" y="93847"/>
                    <a:pt x="108773" y="61854"/>
                  </a:cubicBezTo>
                  <a:cubicBezTo>
                    <a:pt x="108773" y="61854"/>
                    <a:pt x="135341" y="34261"/>
                    <a:pt x="116993" y="1515"/>
                  </a:cubicBez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5F71C649-0E16-BF99-8FE5-FBE8624ED7EA}"/>
                </a:ext>
              </a:extLst>
            </p:cNvPr>
            <p:cNvSpPr/>
            <p:nvPr/>
          </p:nvSpPr>
          <p:spPr>
            <a:xfrm>
              <a:off x="4704977" y="-56296"/>
              <a:ext cx="88529" cy="69617"/>
            </a:xfrm>
            <a:custGeom>
              <a:avLst/>
              <a:gdLst>
                <a:gd name="connsiteX0" fmla="*/ 0 w 88529"/>
                <a:gd name="connsiteY0" fmla="*/ 0 h 69617"/>
                <a:gd name="connsiteX1" fmla="*/ 88529 w 88529"/>
                <a:gd name="connsiteY1" fmla="*/ 69617 h 69617"/>
                <a:gd name="connsiteX2" fmla="*/ 27260 w 88529"/>
                <a:gd name="connsiteY2" fmla="*/ 34809 h 69617"/>
                <a:gd name="connsiteX3" fmla="*/ 0 w 88529"/>
                <a:gd name="connsiteY3" fmla="*/ 0 h 6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29" h="69617">
                  <a:moveTo>
                    <a:pt x="0" y="0"/>
                  </a:moveTo>
                  <a:cubicBezTo>
                    <a:pt x="0" y="0"/>
                    <a:pt x="67455" y="11523"/>
                    <a:pt x="88529" y="69617"/>
                  </a:cubicBezTo>
                  <a:cubicBezTo>
                    <a:pt x="88529" y="69617"/>
                    <a:pt x="53691" y="35229"/>
                    <a:pt x="27260" y="348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772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312F334-A8CC-26AA-6368-CB91584DC057}"/>
                </a:ext>
              </a:extLst>
            </p:cNvPr>
            <p:cNvSpPr/>
            <p:nvPr/>
          </p:nvSpPr>
          <p:spPr>
            <a:xfrm>
              <a:off x="4492768" y="585628"/>
              <a:ext cx="147499" cy="135496"/>
            </a:xfrm>
            <a:custGeom>
              <a:avLst/>
              <a:gdLst>
                <a:gd name="connsiteX0" fmla="*/ 80110 w 147499"/>
                <a:gd name="connsiteY0" fmla="*/ 66739 h 135496"/>
                <a:gd name="connsiteX1" fmla="*/ 0 w 147499"/>
                <a:gd name="connsiteY1" fmla="*/ 59041 h 135496"/>
                <a:gd name="connsiteX2" fmla="*/ 5872 w 147499"/>
                <a:gd name="connsiteY2" fmla="*/ 135496 h 135496"/>
                <a:gd name="connsiteX3" fmla="*/ 97464 w 147499"/>
                <a:gd name="connsiteY3" fmla="*/ 76000 h 135496"/>
                <a:gd name="connsiteX4" fmla="*/ 147499 w 147499"/>
                <a:gd name="connsiteY4" fmla="*/ 0 h 135496"/>
                <a:gd name="connsiteX5" fmla="*/ 80110 w 147499"/>
                <a:gd name="connsiteY5" fmla="*/ 66739 h 13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499" h="135496">
                  <a:moveTo>
                    <a:pt x="80110" y="66739"/>
                  </a:moveTo>
                  <a:cubicBezTo>
                    <a:pt x="36272" y="93289"/>
                    <a:pt x="0" y="59041"/>
                    <a:pt x="0" y="59041"/>
                  </a:cubicBezTo>
                  <a:cubicBezTo>
                    <a:pt x="0" y="59041"/>
                    <a:pt x="0" y="110250"/>
                    <a:pt x="5872" y="135496"/>
                  </a:cubicBezTo>
                  <a:cubicBezTo>
                    <a:pt x="40774" y="121274"/>
                    <a:pt x="75087" y="101964"/>
                    <a:pt x="97464" y="76000"/>
                  </a:cubicBezTo>
                  <a:cubicBezTo>
                    <a:pt x="118274" y="51927"/>
                    <a:pt x="134779" y="25116"/>
                    <a:pt x="147499" y="0"/>
                  </a:cubicBezTo>
                  <a:cubicBezTo>
                    <a:pt x="144694" y="4566"/>
                    <a:pt x="121143" y="41815"/>
                    <a:pt x="80110" y="66739"/>
                  </a:cubicBezTo>
                  <a:close/>
                </a:path>
              </a:pathLst>
            </a:custGeom>
            <a:gradFill>
              <a:gsLst>
                <a:gs pos="0">
                  <a:srgbClr val="C79317"/>
                </a:gs>
                <a:gs pos="50000">
                  <a:srgbClr val="EEE64A"/>
                </a:gs>
                <a:gs pos="100000">
                  <a:srgbClr val="C79416"/>
                </a:gs>
              </a:gsLst>
              <a:lin ang="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A80A64F-0B8C-77FB-97BE-0F7413271ACF}"/>
                </a:ext>
              </a:extLst>
            </p:cNvPr>
            <p:cNvSpPr/>
            <p:nvPr/>
          </p:nvSpPr>
          <p:spPr>
            <a:xfrm>
              <a:off x="4376386" y="863922"/>
              <a:ext cx="8619" cy="18919"/>
            </a:xfrm>
            <a:custGeom>
              <a:avLst/>
              <a:gdLst>
                <a:gd name="connsiteX0" fmla="*/ 7437 w 8619"/>
                <a:gd name="connsiteY0" fmla="*/ 11548 h 18919"/>
                <a:gd name="connsiteX1" fmla="*/ 8611 w 8619"/>
                <a:gd name="connsiteY1" fmla="*/ 18919 h 18919"/>
                <a:gd name="connsiteX2" fmla="*/ 0 w 8619"/>
                <a:gd name="connsiteY2" fmla="*/ 0 h 18919"/>
                <a:gd name="connsiteX3" fmla="*/ 7437 w 8619"/>
                <a:gd name="connsiteY3" fmla="*/ 11548 h 1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9" h="18919">
                  <a:moveTo>
                    <a:pt x="7437" y="11548"/>
                  </a:moveTo>
                  <a:cubicBezTo>
                    <a:pt x="8350" y="13765"/>
                    <a:pt x="8677" y="16244"/>
                    <a:pt x="8611" y="18919"/>
                  </a:cubicBezTo>
                  <a:lnTo>
                    <a:pt x="0" y="0"/>
                  </a:lnTo>
                  <a:cubicBezTo>
                    <a:pt x="3328" y="4111"/>
                    <a:pt x="6001" y="8091"/>
                    <a:pt x="7437" y="11548"/>
                  </a:cubicBezTo>
                  <a:close/>
                </a:path>
              </a:pathLst>
            </a:custGeom>
            <a:gradFill>
              <a:gsLst>
                <a:gs pos="1710">
                  <a:srgbClr val="E08893"/>
                </a:gs>
                <a:gs pos="100000">
                  <a:srgbClr val="FFF2EF"/>
                </a:gs>
              </a:gsLst>
              <a:lin ang="0" scaled="1"/>
            </a:gra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F393A61B-ECAA-5D08-2B1E-1FE4D50940E4}"/>
                </a:ext>
              </a:extLst>
            </p:cNvPr>
            <p:cNvSpPr/>
            <p:nvPr/>
          </p:nvSpPr>
          <p:spPr>
            <a:xfrm>
              <a:off x="4522375" y="887214"/>
              <a:ext cx="14376" cy="48641"/>
            </a:xfrm>
            <a:custGeom>
              <a:avLst/>
              <a:gdLst>
                <a:gd name="connsiteX0" fmla="*/ 3927 w 14376"/>
                <a:gd name="connsiteY0" fmla="*/ 48183 h 48641"/>
                <a:gd name="connsiteX1" fmla="*/ 8222 w 14376"/>
                <a:gd name="connsiteY1" fmla="*/ 19155 h 48641"/>
                <a:gd name="connsiteX2" fmla="*/ 0 w 14376"/>
                <a:gd name="connsiteY2" fmla="*/ 0 h 48641"/>
                <a:gd name="connsiteX3" fmla="*/ 14094 w 14376"/>
                <a:gd name="connsiteY3" fmla="*/ 20700 h 48641"/>
                <a:gd name="connsiteX4" fmla="*/ 8071 w 14376"/>
                <a:gd name="connsiteY4" fmla="*/ 48642 h 48641"/>
                <a:gd name="connsiteX5" fmla="*/ 3927 w 14376"/>
                <a:gd name="connsiteY5" fmla="*/ 48183 h 4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76" h="48641">
                  <a:moveTo>
                    <a:pt x="3927" y="48183"/>
                  </a:moveTo>
                  <a:cubicBezTo>
                    <a:pt x="3927" y="48183"/>
                    <a:pt x="8839" y="29971"/>
                    <a:pt x="8222" y="19155"/>
                  </a:cubicBezTo>
                  <a:cubicBezTo>
                    <a:pt x="7603" y="8339"/>
                    <a:pt x="0" y="0"/>
                    <a:pt x="0" y="0"/>
                  </a:cubicBezTo>
                  <a:cubicBezTo>
                    <a:pt x="0" y="0"/>
                    <a:pt x="12240" y="8803"/>
                    <a:pt x="14094" y="20700"/>
                  </a:cubicBezTo>
                  <a:cubicBezTo>
                    <a:pt x="15948" y="32597"/>
                    <a:pt x="8071" y="48642"/>
                    <a:pt x="8071" y="48642"/>
                  </a:cubicBezTo>
                  <a:lnTo>
                    <a:pt x="3927" y="48183"/>
                  </a:ln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9C0DB88-4932-5B73-ABC8-8EF75A239DFA}"/>
                </a:ext>
              </a:extLst>
            </p:cNvPr>
            <p:cNvSpPr/>
            <p:nvPr/>
          </p:nvSpPr>
          <p:spPr>
            <a:xfrm>
              <a:off x="4570494" y="882844"/>
              <a:ext cx="10681" cy="51651"/>
            </a:xfrm>
            <a:custGeom>
              <a:avLst/>
              <a:gdLst>
                <a:gd name="connsiteX0" fmla="*/ 0 w 10681"/>
                <a:gd name="connsiteY0" fmla="*/ 51651 h 51651"/>
                <a:gd name="connsiteX1" fmla="*/ 5837 w 10681"/>
                <a:gd name="connsiteY1" fmla="*/ 9311 h 51651"/>
                <a:gd name="connsiteX2" fmla="*/ 0 w 10681"/>
                <a:gd name="connsiteY2" fmla="*/ 0 h 51651"/>
                <a:gd name="connsiteX3" fmla="*/ 10164 w 10681"/>
                <a:gd name="connsiteY3" fmla="*/ 11011 h 51651"/>
                <a:gd name="connsiteX4" fmla="*/ 1510 w 10681"/>
                <a:gd name="connsiteY4" fmla="*/ 51651 h 51651"/>
                <a:gd name="connsiteX5" fmla="*/ 0 w 10681"/>
                <a:gd name="connsiteY5" fmla="*/ 51651 h 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81" h="51651">
                  <a:moveTo>
                    <a:pt x="0" y="51651"/>
                  </a:moveTo>
                  <a:cubicBezTo>
                    <a:pt x="0" y="51651"/>
                    <a:pt x="8882" y="16786"/>
                    <a:pt x="5837" y="9311"/>
                  </a:cubicBezTo>
                  <a:cubicBezTo>
                    <a:pt x="2791" y="1836"/>
                    <a:pt x="0" y="0"/>
                    <a:pt x="0" y="0"/>
                  </a:cubicBezTo>
                  <a:cubicBezTo>
                    <a:pt x="0" y="0"/>
                    <a:pt x="7074" y="351"/>
                    <a:pt x="10164" y="11011"/>
                  </a:cubicBezTo>
                  <a:cubicBezTo>
                    <a:pt x="13254" y="21672"/>
                    <a:pt x="1510" y="51651"/>
                    <a:pt x="1510" y="51651"/>
                  </a:cubicBezTo>
                  <a:lnTo>
                    <a:pt x="0" y="51651"/>
                  </a:ln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3BF1FE3-78B1-00C2-0120-C88DBBF08516}"/>
                </a:ext>
              </a:extLst>
            </p:cNvPr>
            <p:cNvSpPr/>
            <p:nvPr/>
          </p:nvSpPr>
          <p:spPr>
            <a:xfrm>
              <a:off x="4262911" y="829740"/>
              <a:ext cx="122295" cy="60262"/>
            </a:xfrm>
            <a:custGeom>
              <a:avLst/>
              <a:gdLst>
                <a:gd name="connsiteX0" fmla="*/ 0 w 122295"/>
                <a:gd name="connsiteY0" fmla="*/ 5556 h 60262"/>
                <a:gd name="connsiteX1" fmla="*/ 51012 w 122295"/>
                <a:gd name="connsiteY1" fmla="*/ 53103 h 60262"/>
                <a:gd name="connsiteX2" fmla="*/ 122087 w 122295"/>
                <a:gd name="connsiteY2" fmla="*/ 53103 h 60262"/>
                <a:gd name="connsiteX3" fmla="*/ 78051 w 122295"/>
                <a:gd name="connsiteY3" fmla="*/ 0 h 60262"/>
                <a:gd name="connsiteX4" fmla="*/ 0 w 122295"/>
                <a:gd name="connsiteY4" fmla="*/ 5556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295" h="60262">
                  <a:moveTo>
                    <a:pt x="0" y="5556"/>
                  </a:moveTo>
                  <a:cubicBezTo>
                    <a:pt x="0" y="5556"/>
                    <a:pt x="9546" y="36993"/>
                    <a:pt x="51012" y="53103"/>
                  </a:cubicBezTo>
                  <a:cubicBezTo>
                    <a:pt x="92476" y="69212"/>
                    <a:pt x="122087" y="53103"/>
                    <a:pt x="122087" y="53103"/>
                  </a:cubicBezTo>
                  <a:cubicBezTo>
                    <a:pt x="122087" y="53103"/>
                    <a:pt x="127904" y="44196"/>
                    <a:pt x="78051" y="0"/>
                  </a:cubicBezTo>
                  <a:cubicBezTo>
                    <a:pt x="78051" y="0"/>
                    <a:pt x="41017" y="21316"/>
                    <a:pt x="0" y="5556"/>
                  </a:cubicBezTo>
                  <a:close/>
                </a:path>
              </a:pathLst>
            </a:custGeom>
            <a:solidFill>
              <a:srgbClr val="FF9F3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9080BD80-DA7F-F68A-5464-467FC15A55E6}"/>
                </a:ext>
              </a:extLst>
            </p:cNvPr>
            <p:cNvSpPr/>
            <p:nvPr/>
          </p:nvSpPr>
          <p:spPr>
            <a:xfrm>
              <a:off x="4309635" y="866403"/>
              <a:ext cx="19440" cy="60768"/>
            </a:xfrm>
            <a:custGeom>
              <a:avLst/>
              <a:gdLst>
                <a:gd name="connsiteX0" fmla="*/ 0 w 19440"/>
                <a:gd name="connsiteY0" fmla="*/ 60769 h 60768"/>
                <a:gd name="connsiteX1" fmla="*/ 14439 w 19440"/>
                <a:gd name="connsiteY1" fmla="*/ 25958 h 60768"/>
                <a:gd name="connsiteX2" fmla="*/ 7220 w 19440"/>
                <a:gd name="connsiteY2" fmla="*/ 0 h 60768"/>
                <a:gd name="connsiteX3" fmla="*/ 19383 w 19440"/>
                <a:gd name="connsiteY3" fmla="*/ 30383 h 60768"/>
                <a:gd name="connsiteX4" fmla="*/ 4288 w 19440"/>
                <a:gd name="connsiteY4" fmla="*/ 60767 h 60768"/>
                <a:gd name="connsiteX5" fmla="*/ 0 w 19440"/>
                <a:gd name="connsiteY5" fmla="*/ 60767 h 60768"/>
                <a:gd name="connsiteX6" fmla="*/ 0 w 19440"/>
                <a:gd name="connsiteY6" fmla="*/ 60769 h 6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40" h="60768">
                  <a:moveTo>
                    <a:pt x="0" y="60769"/>
                  </a:moveTo>
                  <a:cubicBezTo>
                    <a:pt x="0" y="60769"/>
                    <a:pt x="14439" y="39555"/>
                    <a:pt x="14439" y="25958"/>
                  </a:cubicBezTo>
                  <a:cubicBezTo>
                    <a:pt x="14439" y="12361"/>
                    <a:pt x="7220" y="0"/>
                    <a:pt x="7220" y="0"/>
                  </a:cubicBezTo>
                  <a:cubicBezTo>
                    <a:pt x="7220" y="0"/>
                    <a:pt x="20413" y="16063"/>
                    <a:pt x="19383" y="30383"/>
                  </a:cubicBezTo>
                  <a:cubicBezTo>
                    <a:pt x="18353" y="44704"/>
                    <a:pt x="4288" y="60767"/>
                    <a:pt x="4288" y="60767"/>
                  </a:cubicBezTo>
                  <a:lnTo>
                    <a:pt x="0" y="60767"/>
                  </a:lnTo>
                  <a:lnTo>
                    <a:pt x="0" y="60769"/>
                  </a:ln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614F251-97F9-FC2C-24A8-7A196215AB96}"/>
                </a:ext>
              </a:extLst>
            </p:cNvPr>
            <p:cNvSpPr/>
            <p:nvPr/>
          </p:nvSpPr>
          <p:spPr>
            <a:xfrm>
              <a:off x="4354560" y="870317"/>
              <a:ext cx="17391" cy="55983"/>
            </a:xfrm>
            <a:custGeom>
              <a:avLst/>
              <a:gdLst>
                <a:gd name="connsiteX0" fmla="*/ 0 w 17391"/>
                <a:gd name="connsiteY0" fmla="*/ 55983 h 55983"/>
                <a:gd name="connsiteX1" fmla="*/ 14013 w 17391"/>
                <a:gd name="connsiteY1" fmla="*/ 26469 h 55983"/>
                <a:gd name="connsiteX2" fmla="*/ 11747 w 17391"/>
                <a:gd name="connsiteY2" fmla="*/ 0 h 55983"/>
                <a:gd name="connsiteX3" fmla="*/ 16897 w 17391"/>
                <a:gd name="connsiteY3" fmla="*/ 27297 h 55983"/>
                <a:gd name="connsiteX4" fmla="*/ 1552 w 17391"/>
                <a:gd name="connsiteY4" fmla="*/ 55850 h 55983"/>
                <a:gd name="connsiteX5" fmla="*/ 0 w 17391"/>
                <a:gd name="connsiteY5" fmla="*/ 55983 h 5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91" h="55983">
                  <a:moveTo>
                    <a:pt x="0" y="55983"/>
                  </a:moveTo>
                  <a:cubicBezTo>
                    <a:pt x="0" y="55983"/>
                    <a:pt x="10098" y="41404"/>
                    <a:pt x="14013" y="26469"/>
                  </a:cubicBezTo>
                  <a:cubicBezTo>
                    <a:pt x="17927" y="11535"/>
                    <a:pt x="11747" y="0"/>
                    <a:pt x="11747" y="0"/>
                  </a:cubicBezTo>
                  <a:cubicBezTo>
                    <a:pt x="11747" y="0"/>
                    <a:pt x="19370" y="13080"/>
                    <a:pt x="16897" y="27297"/>
                  </a:cubicBezTo>
                  <a:cubicBezTo>
                    <a:pt x="14425" y="41511"/>
                    <a:pt x="1552" y="55850"/>
                    <a:pt x="1552" y="55850"/>
                  </a:cubicBezTo>
                  <a:lnTo>
                    <a:pt x="0" y="55983"/>
                  </a:lnTo>
                  <a:close/>
                </a:path>
              </a:pathLst>
            </a:custGeom>
            <a:solidFill>
              <a:srgbClr val="BD4C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145439E-A29A-1D80-A337-5B0AF32416D6}"/>
                </a:ext>
              </a:extLst>
            </p:cNvPr>
            <p:cNvSpPr/>
            <p:nvPr/>
          </p:nvSpPr>
          <p:spPr>
            <a:xfrm>
              <a:off x="4488675" y="852354"/>
              <a:ext cx="100528" cy="33153"/>
            </a:xfrm>
            <a:custGeom>
              <a:avLst/>
              <a:gdLst>
                <a:gd name="connsiteX0" fmla="*/ 100529 w 100528"/>
                <a:gd name="connsiteY0" fmla="*/ 25635 h 33153"/>
                <a:gd name="connsiteX1" fmla="*/ 52738 w 100528"/>
                <a:gd name="connsiteY1" fmla="*/ 33105 h 33153"/>
                <a:gd name="connsiteX2" fmla="*/ 0 w 100528"/>
                <a:gd name="connsiteY2" fmla="*/ 22494 h 33153"/>
                <a:gd name="connsiteX3" fmla="*/ 60783 w 100528"/>
                <a:gd name="connsiteY3" fmla="*/ 22 h 33153"/>
                <a:gd name="connsiteX4" fmla="*/ 100529 w 100528"/>
                <a:gd name="connsiteY4" fmla="*/ 25635 h 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28" h="33153">
                  <a:moveTo>
                    <a:pt x="100529" y="25635"/>
                  </a:moveTo>
                  <a:cubicBezTo>
                    <a:pt x="100529" y="25635"/>
                    <a:pt x="78925" y="32219"/>
                    <a:pt x="52738" y="33105"/>
                  </a:cubicBezTo>
                  <a:cubicBezTo>
                    <a:pt x="26550" y="33991"/>
                    <a:pt x="0" y="22494"/>
                    <a:pt x="0" y="22494"/>
                  </a:cubicBezTo>
                  <a:cubicBezTo>
                    <a:pt x="0" y="22494"/>
                    <a:pt x="28862" y="-820"/>
                    <a:pt x="60783" y="22"/>
                  </a:cubicBezTo>
                  <a:cubicBezTo>
                    <a:pt x="60783" y="24"/>
                    <a:pt x="99157" y="9163"/>
                    <a:pt x="100529" y="25635"/>
                  </a:cubicBezTo>
                  <a:close/>
                </a:path>
              </a:pathLst>
            </a:custGeom>
            <a:solidFill>
              <a:srgbClr val="FF9F3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5DCCE4E-0945-A766-E5F4-DD2DC89F7DDB}"/>
                </a:ext>
              </a:extLst>
            </p:cNvPr>
            <p:cNvSpPr/>
            <p:nvPr/>
          </p:nvSpPr>
          <p:spPr>
            <a:xfrm>
              <a:off x="4212779" y="611364"/>
              <a:ext cx="48844" cy="207677"/>
            </a:xfrm>
            <a:custGeom>
              <a:avLst/>
              <a:gdLst>
                <a:gd name="connsiteX0" fmla="*/ 603 w 48844"/>
                <a:gd name="connsiteY0" fmla="*/ 0 h 207677"/>
                <a:gd name="connsiteX1" fmla="*/ 48844 w 48844"/>
                <a:gd name="connsiteY1" fmla="*/ 187469 h 207677"/>
                <a:gd name="connsiteX2" fmla="*/ 30133 w 48844"/>
                <a:gd name="connsiteY2" fmla="*/ 207678 h 207677"/>
                <a:gd name="connsiteX3" fmla="*/ 35874 w 48844"/>
                <a:gd name="connsiteY3" fmla="*/ 180474 h 207677"/>
                <a:gd name="connsiteX4" fmla="*/ 603 w 48844"/>
                <a:gd name="connsiteY4" fmla="*/ 0 h 20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44" h="207677">
                  <a:moveTo>
                    <a:pt x="603" y="0"/>
                  </a:moveTo>
                  <a:cubicBezTo>
                    <a:pt x="603" y="0"/>
                    <a:pt x="6584" y="112482"/>
                    <a:pt x="48844" y="187469"/>
                  </a:cubicBezTo>
                  <a:cubicBezTo>
                    <a:pt x="48844" y="187469"/>
                    <a:pt x="31377" y="188333"/>
                    <a:pt x="30133" y="207678"/>
                  </a:cubicBezTo>
                  <a:cubicBezTo>
                    <a:pt x="30133" y="207678"/>
                    <a:pt x="26376" y="193670"/>
                    <a:pt x="35874" y="180474"/>
                  </a:cubicBezTo>
                  <a:cubicBezTo>
                    <a:pt x="35875" y="180476"/>
                    <a:pt x="-5435" y="106300"/>
                    <a:pt x="603" y="0"/>
                  </a:cubicBezTo>
                  <a:close/>
                </a:path>
              </a:pathLst>
            </a:custGeom>
            <a:solidFill>
              <a:srgbClr val="CE777C">
                <a:alpha val="80000"/>
              </a:srgb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171D21B-8ABC-3A76-7A10-DCAB26EB9A2E}"/>
                </a:ext>
              </a:extLst>
            </p:cNvPr>
            <p:cNvSpPr/>
            <p:nvPr/>
          </p:nvSpPr>
          <p:spPr>
            <a:xfrm>
              <a:off x="3968752" y="344906"/>
              <a:ext cx="259222" cy="250161"/>
            </a:xfrm>
            <a:custGeom>
              <a:avLst/>
              <a:gdLst>
                <a:gd name="connsiteX0" fmla="*/ 259223 w 259222"/>
                <a:gd name="connsiteY0" fmla="*/ 201189 h 250161"/>
                <a:gd name="connsiteX1" fmla="*/ 246632 w 259222"/>
                <a:gd name="connsiteY1" fmla="*/ 249920 h 250161"/>
                <a:gd name="connsiteX2" fmla="*/ 45052 w 259222"/>
                <a:gd name="connsiteY2" fmla="*/ 152717 h 250161"/>
                <a:gd name="connsiteX3" fmla="*/ 626 w 259222"/>
                <a:gd name="connsiteY3" fmla="*/ 0 h 250161"/>
                <a:gd name="connsiteX4" fmla="*/ 117334 w 259222"/>
                <a:gd name="connsiteY4" fmla="*/ 201384 h 250161"/>
                <a:gd name="connsiteX5" fmla="*/ 259223 w 259222"/>
                <a:gd name="connsiteY5" fmla="*/ 201189 h 25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222" h="250161">
                  <a:moveTo>
                    <a:pt x="259223" y="201189"/>
                  </a:moveTo>
                  <a:lnTo>
                    <a:pt x="246632" y="249920"/>
                  </a:lnTo>
                  <a:cubicBezTo>
                    <a:pt x="246632" y="249920"/>
                    <a:pt x="125031" y="259835"/>
                    <a:pt x="45052" y="152717"/>
                  </a:cubicBezTo>
                  <a:cubicBezTo>
                    <a:pt x="3888" y="97594"/>
                    <a:pt x="-2309" y="43316"/>
                    <a:pt x="626" y="0"/>
                  </a:cubicBezTo>
                  <a:cubicBezTo>
                    <a:pt x="-1396" y="67258"/>
                    <a:pt x="29590" y="162893"/>
                    <a:pt x="117334" y="201384"/>
                  </a:cubicBezTo>
                  <a:cubicBezTo>
                    <a:pt x="205206" y="239873"/>
                    <a:pt x="259223" y="201189"/>
                    <a:pt x="259223" y="201189"/>
                  </a:cubicBezTo>
                  <a:close/>
                </a:path>
              </a:pathLst>
            </a:custGeom>
            <a:solidFill>
              <a:srgbClr val="CE777C">
                <a:alpha val="80000"/>
              </a:srgb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52EEB144-7BAE-BDB7-62F2-68EA9A426907}"/>
                </a:ext>
              </a:extLst>
            </p:cNvPr>
            <p:cNvSpPr/>
            <p:nvPr/>
          </p:nvSpPr>
          <p:spPr>
            <a:xfrm>
              <a:off x="4542557" y="389015"/>
              <a:ext cx="187214" cy="42029"/>
            </a:xfrm>
            <a:custGeom>
              <a:avLst/>
              <a:gdLst>
                <a:gd name="connsiteX0" fmla="*/ 0 w 187214"/>
                <a:gd name="connsiteY0" fmla="*/ 42029 h 42029"/>
                <a:gd name="connsiteX1" fmla="*/ 88546 w 187214"/>
                <a:gd name="connsiteY1" fmla="*/ 3774 h 42029"/>
                <a:gd name="connsiteX2" fmla="*/ 187215 w 187214"/>
                <a:gd name="connsiteY2" fmla="*/ 15452 h 42029"/>
                <a:gd name="connsiteX3" fmla="*/ 96536 w 187214"/>
                <a:gd name="connsiteY3" fmla="*/ 10574 h 42029"/>
                <a:gd name="connsiteX4" fmla="*/ 0 w 187214"/>
                <a:gd name="connsiteY4" fmla="*/ 42029 h 4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14" h="42029">
                  <a:moveTo>
                    <a:pt x="0" y="42029"/>
                  </a:moveTo>
                  <a:cubicBezTo>
                    <a:pt x="0" y="42029"/>
                    <a:pt x="64723" y="16752"/>
                    <a:pt x="88546" y="3774"/>
                  </a:cubicBezTo>
                  <a:cubicBezTo>
                    <a:pt x="112369" y="-9204"/>
                    <a:pt x="187215" y="15452"/>
                    <a:pt x="187215" y="15452"/>
                  </a:cubicBezTo>
                  <a:cubicBezTo>
                    <a:pt x="187215" y="15452"/>
                    <a:pt x="128056" y="2127"/>
                    <a:pt x="96536" y="10574"/>
                  </a:cubicBezTo>
                  <a:cubicBezTo>
                    <a:pt x="65017" y="19019"/>
                    <a:pt x="0" y="42029"/>
                    <a:pt x="0" y="42029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09A4AD5-469D-662F-133B-A191FB145F45}"/>
                </a:ext>
              </a:extLst>
            </p:cNvPr>
            <p:cNvSpPr/>
            <p:nvPr/>
          </p:nvSpPr>
          <p:spPr>
            <a:xfrm>
              <a:off x="4540858" y="225739"/>
              <a:ext cx="27274" cy="27274"/>
            </a:xfrm>
            <a:custGeom>
              <a:avLst/>
              <a:gdLst>
                <a:gd name="connsiteX0" fmla="*/ 27275 w 27274"/>
                <a:gd name="connsiteY0" fmla="*/ 13637 h 27274"/>
                <a:gd name="connsiteX1" fmla="*/ 13637 w 27274"/>
                <a:gd name="connsiteY1" fmla="*/ 27275 h 27274"/>
                <a:gd name="connsiteX2" fmla="*/ 0 w 27274"/>
                <a:gd name="connsiteY2" fmla="*/ 13637 h 27274"/>
                <a:gd name="connsiteX3" fmla="*/ 13637 w 27274"/>
                <a:gd name="connsiteY3" fmla="*/ 0 h 27274"/>
                <a:gd name="connsiteX4" fmla="*/ 27275 w 27274"/>
                <a:gd name="connsiteY4" fmla="*/ 13637 h 2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" h="27274">
                  <a:moveTo>
                    <a:pt x="27275" y="13637"/>
                  </a:moveTo>
                  <a:cubicBezTo>
                    <a:pt x="27275" y="21169"/>
                    <a:pt x="21169" y="27275"/>
                    <a:pt x="13637" y="27275"/>
                  </a:cubicBezTo>
                  <a:cubicBezTo>
                    <a:pt x="6105" y="27275"/>
                    <a:pt x="0" y="21169"/>
                    <a:pt x="0" y="13637"/>
                  </a:cubicBezTo>
                  <a:cubicBezTo>
                    <a:pt x="0" y="6106"/>
                    <a:pt x="6105" y="0"/>
                    <a:pt x="13637" y="0"/>
                  </a:cubicBezTo>
                  <a:cubicBezTo>
                    <a:pt x="21169" y="0"/>
                    <a:pt x="27275" y="6106"/>
                    <a:pt x="27275" y="13637"/>
                  </a:cubicBezTo>
                  <a:close/>
                </a:path>
              </a:pathLst>
            </a:custGeom>
            <a:solidFill>
              <a:srgbClr val="FFFFFF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ABEA1E1-C4D8-5B27-497E-59BF354D0D5F}"/>
                </a:ext>
              </a:extLst>
            </p:cNvPr>
            <p:cNvSpPr/>
            <p:nvPr/>
          </p:nvSpPr>
          <p:spPr>
            <a:xfrm>
              <a:off x="4777432" y="149334"/>
              <a:ext cx="12508" cy="12508"/>
            </a:xfrm>
            <a:custGeom>
              <a:avLst/>
              <a:gdLst>
                <a:gd name="connsiteX0" fmla="*/ 12509 w 12508"/>
                <a:gd name="connsiteY0" fmla="*/ 6255 h 12508"/>
                <a:gd name="connsiteX1" fmla="*/ 6254 w 12508"/>
                <a:gd name="connsiteY1" fmla="*/ 12509 h 12508"/>
                <a:gd name="connsiteX2" fmla="*/ 0 w 12508"/>
                <a:gd name="connsiteY2" fmla="*/ 6255 h 12508"/>
                <a:gd name="connsiteX3" fmla="*/ 6254 w 12508"/>
                <a:gd name="connsiteY3" fmla="*/ 0 h 12508"/>
                <a:gd name="connsiteX4" fmla="*/ 12509 w 12508"/>
                <a:gd name="connsiteY4" fmla="*/ 6255 h 1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8" h="12508">
                  <a:moveTo>
                    <a:pt x="12509" y="6255"/>
                  </a:moveTo>
                  <a:cubicBezTo>
                    <a:pt x="12509" y="9709"/>
                    <a:pt x="9709" y="12509"/>
                    <a:pt x="6254" y="12509"/>
                  </a:cubicBezTo>
                  <a:cubicBezTo>
                    <a:pt x="2800" y="12509"/>
                    <a:pt x="0" y="9709"/>
                    <a:pt x="0" y="6255"/>
                  </a:cubicBezTo>
                  <a:cubicBezTo>
                    <a:pt x="0" y="2802"/>
                    <a:pt x="2800" y="0"/>
                    <a:pt x="6254" y="0"/>
                  </a:cubicBezTo>
                  <a:cubicBezTo>
                    <a:pt x="9709" y="2"/>
                    <a:pt x="12509" y="2802"/>
                    <a:pt x="12509" y="6255"/>
                  </a:cubicBezTo>
                  <a:close/>
                </a:path>
              </a:pathLst>
            </a:custGeom>
            <a:solidFill>
              <a:srgbClr val="FFFFFF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2DE175A3-E2FB-394D-B291-EF301A8EB7D5}"/>
                </a:ext>
              </a:extLst>
            </p:cNvPr>
            <p:cNvSpPr/>
            <p:nvPr/>
          </p:nvSpPr>
          <p:spPr>
            <a:xfrm>
              <a:off x="4669878" y="270211"/>
              <a:ext cx="135044" cy="18212"/>
            </a:xfrm>
            <a:custGeom>
              <a:avLst/>
              <a:gdLst>
                <a:gd name="connsiteX0" fmla="*/ 0 w 135044"/>
                <a:gd name="connsiteY0" fmla="*/ 15115 h 18212"/>
                <a:gd name="connsiteX1" fmla="*/ 85373 w 135044"/>
                <a:gd name="connsiteY1" fmla="*/ 16107 h 18212"/>
                <a:gd name="connsiteX2" fmla="*/ 135045 w 135044"/>
                <a:gd name="connsiteY2" fmla="*/ 0 h 18212"/>
                <a:gd name="connsiteX3" fmla="*/ 0 w 135044"/>
                <a:gd name="connsiteY3" fmla="*/ 15115 h 1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044" h="18212">
                  <a:moveTo>
                    <a:pt x="0" y="15115"/>
                  </a:moveTo>
                  <a:cubicBezTo>
                    <a:pt x="0" y="15115"/>
                    <a:pt x="40072" y="21367"/>
                    <a:pt x="85373" y="16107"/>
                  </a:cubicBezTo>
                  <a:cubicBezTo>
                    <a:pt x="130673" y="10849"/>
                    <a:pt x="135045" y="0"/>
                    <a:pt x="135045" y="0"/>
                  </a:cubicBezTo>
                  <a:cubicBezTo>
                    <a:pt x="135045" y="0"/>
                    <a:pt x="84893" y="15188"/>
                    <a:pt x="0" y="15115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25ED5A6-F73F-449B-DBB4-C0298B46DC93}"/>
                </a:ext>
              </a:extLst>
            </p:cNvPr>
            <p:cNvSpPr/>
            <p:nvPr/>
          </p:nvSpPr>
          <p:spPr>
            <a:xfrm>
              <a:off x="4246201" y="84660"/>
              <a:ext cx="59331" cy="173687"/>
            </a:xfrm>
            <a:custGeom>
              <a:avLst/>
              <a:gdLst>
                <a:gd name="connsiteX0" fmla="*/ 59331 w 59331"/>
                <a:gd name="connsiteY0" fmla="*/ 0 h 173687"/>
                <a:gd name="connsiteX1" fmla="*/ 0 w 59331"/>
                <a:gd name="connsiteY1" fmla="*/ 173687 h 173687"/>
                <a:gd name="connsiteX2" fmla="*/ 19725 w 59331"/>
                <a:gd name="connsiteY2" fmla="*/ 75149 h 173687"/>
                <a:gd name="connsiteX3" fmla="*/ 31229 w 59331"/>
                <a:gd name="connsiteY3" fmla="*/ 28687 h 173687"/>
                <a:gd name="connsiteX4" fmla="*/ 59331 w 59331"/>
                <a:gd name="connsiteY4" fmla="*/ 0 h 17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31" h="173687">
                  <a:moveTo>
                    <a:pt x="59331" y="0"/>
                  </a:moveTo>
                  <a:cubicBezTo>
                    <a:pt x="59331" y="0"/>
                    <a:pt x="25545" y="131951"/>
                    <a:pt x="0" y="173687"/>
                  </a:cubicBezTo>
                  <a:cubicBezTo>
                    <a:pt x="0" y="173687"/>
                    <a:pt x="10609" y="112816"/>
                    <a:pt x="19725" y="75149"/>
                  </a:cubicBezTo>
                  <a:cubicBezTo>
                    <a:pt x="28840" y="37482"/>
                    <a:pt x="31229" y="28687"/>
                    <a:pt x="31229" y="28687"/>
                  </a:cubicBezTo>
                  <a:cubicBezTo>
                    <a:pt x="31229" y="28687"/>
                    <a:pt x="44087" y="6449"/>
                    <a:pt x="59331" y="0"/>
                  </a:cubicBezTo>
                  <a:close/>
                </a:path>
              </a:pathLst>
            </a:custGeom>
            <a:solidFill>
              <a:srgbClr val="9D3D3A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98BEF4FB-BACB-B54B-C6F9-4BEFAF4928AC}"/>
                </a:ext>
              </a:extLst>
            </p:cNvPr>
            <p:cNvSpPr/>
            <p:nvPr/>
          </p:nvSpPr>
          <p:spPr>
            <a:xfrm>
              <a:off x="4415725" y="16883"/>
              <a:ext cx="152408" cy="76590"/>
            </a:xfrm>
            <a:custGeom>
              <a:avLst/>
              <a:gdLst>
                <a:gd name="connsiteX0" fmla="*/ 0 w 152408"/>
                <a:gd name="connsiteY0" fmla="*/ 56386 h 76590"/>
                <a:gd name="connsiteX1" fmla="*/ 71040 w 152408"/>
                <a:gd name="connsiteY1" fmla="*/ 26103 h 76590"/>
                <a:gd name="connsiteX2" fmla="*/ 152408 w 152408"/>
                <a:gd name="connsiteY2" fmla="*/ 76591 h 76590"/>
                <a:gd name="connsiteX3" fmla="*/ 78212 w 152408"/>
                <a:gd name="connsiteY3" fmla="*/ 1387 h 76590"/>
                <a:gd name="connsiteX4" fmla="*/ 0 w 152408"/>
                <a:gd name="connsiteY4" fmla="*/ 56386 h 7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8" h="76590">
                  <a:moveTo>
                    <a:pt x="0" y="56386"/>
                  </a:moveTo>
                  <a:cubicBezTo>
                    <a:pt x="0" y="56386"/>
                    <a:pt x="29368" y="19305"/>
                    <a:pt x="71040" y="26103"/>
                  </a:cubicBezTo>
                  <a:cubicBezTo>
                    <a:pt x="112710" y="32901"/>
                    <a:pt x="152408" y="76591"/>
                    <a:pt x="152408" y="76591"/>
                  </a:cubicBezTo>
                  <a:cubicBezTo>
                    <a:pt x="152408" y="76591"/>
                    <a:pt x="124058" y="13134"/>
                    <a:pt x="78212" y="1387"/>
                  </a:cubicBezTo>
                  <a:cubicBezTo>
                    <a:pt x="32367" y="-10360"/>
                    <a:pt x="0" y="56386"/>
                    <a:pt x="0" y="56386"/>
                  </a:cubicBezTo>
                  <a:close/>
                </a:path>
              </a:pathLst>
            </a:custGeom>
            <a:solidFill>
              <a:srgbClr val="FF9F30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A2AC12-6181-BE87-70EC-A3280511D132}"/>
                </a:ext>
              </a:extLst>
            </p:cNvPr>
            <p:cNvSpPr/>
            <p:nvPr/>
          </p:nvSpPr>
          <p:spPr>
            <a:xfrm>
              <a:off x="4498640" y="630776"/>
              <a:ext cx="115150" cy="101847"/>
            </a:xfrm>
            <a:custGeom>
              <a:avLst/>
              <a:gdLst>
                <a:gd name="connsiteX0" fmla="*/ 0 w 115150"/>
                <a:gd name="connsiteY0" fmla="*/ 90347 h 101847"/>
                <a:gd name="connsiteX1" fmla="*/ 115151 w 115150"/>
                <a:gd name="connsiteY1" fmla="*/ 0 h 101847"/>
                <a:gd name="connsiteX2" fmla="*/ 2471 w 115150"/>
                <a:gd name="connsiteY2" fmla="*/ 101847 h 101847"/>
                <a:gd name="connsiteX3" fmla="*/ 0 w 115150"/>
                <a:gd name="connsiteY3" fmla="*/ 90347 h 10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50" h="101847">
                  <a:moveTo>
                    <a:pt x="0" y="90347"/>
                  </a:moveTo>
                  <a:cubicBezTo>
                    <a:pt x="0" y="90347"/>
                    <a:pt x="68250" y="66794"/>
                    <a:pt x="115151" y="0"/>
                  </a:cubicBezTo>
                  <a:cubicBezTo>
                    <a:pt x="115151" y="0"/>
                    <a:pt x="92160" y="65713"/>
                    <a:pt x="2471" y="101847"/>
                  </a:cubicBezTo>
                  <a:lnTo>
                    <a:pt x="0" y="90347"/>
                  </a:ln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ED39FDA-89F0-5D18-9BD4-813309E6A7AC}"/>
                </a:ext>
              </a:extLst>
            </p:cNvPr>
            <p:cNvSpPr/>
            <p:nvPr/>
          </p:nvSpPr>
          <p:spPr>
            <a:xfrm>
              <a:off x="4341917" y="681699"/>
              <a:ext cx="37599" cy="78013"/>
            </a:xfrm>
            <a:custGeom>
              <a:avLst/>
              <a:gdLst>
                <a:gd name="connsiteX0" fmla="*/ 0 w 37599"/>
                <a:gd name="connsiteY0" fmla="*/ 0 h 78013"/>
                <a:gd name="connsiteX1" fmla="*/ 35406 w 37599"/>
                <a:gd name="connsiteY1" fmla="*/ 78013 h 78013"/>
                <a:gd name="connsiteX2" fmla="*/ 37600 w 37599"/>
                <a:gd name="connsiteY2" fmla="*/ 64606 h 78013"/>
                <a:gd name="connsiteX3" fmla="*/ 34071 w 37599"/>
                <a:gd name="connsiteY3" fmla="*/ 2593 h 78013"/>
                <a:gd name="connsiteX4" fmla="*/ 0 w 37599"/>
                <a:gd name="connsiteY4" fmla="*/ 0 h 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99" h="78013">
                  <a:moveTo>
                    <a:pt x="0" y="0"/>
                  </a:moveTo>
                  <a:cubicBezTo>
                    <a:pt x="0" y="0"/>
                    <a:pt x="37156" y="30241"/>
                    <a:pt x="35406" y="78013"/>
                  </a:cubicBezTo>
                  <a:lnTo>
                    <a:pt x="37600" y="64606"/>
                  </a:lnTo>
                  <a:cubicBezTo>
                    <a:pt x="37600" y="64606"/>
                    <a:pt x="30774" y="26902"/>
                    <a:pt x="34071" y="2593"/>
                  </a:cubicBezTo>
                  <a:cubicBezTo>
                    <a:pt x="34071" y="2593"/>
                    <a:pt x="13725" y="3174"/>
                    <a:pt x="0" y="0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F3FCF9D-86E9-FD31-850B-CB342945369E}"/>
                </a:ext>
              </a:extLst>
            </p:cNvPr>
            <p:cNvSpPr/>
            <p:nvPr/>
          </p:nvSpPr>
          <p:spPr>
            <a:xfrm>
              <a:off x="4250307" y="652619"/>
              <a:ext cx="117037" cy="143992"/>
            </a:xfrm>
            <a:custGeom>
              <a:avLst/>
              <a:gdLst>
                <a:gd name="connsiteX0" fmla="*/ 4342 w 117037"/>
                <a:gd name="connsiteY0" fmla="*/ 14686 h 143992"/>
                <a:gd name="connsiteX1" fmla="*/ 11316 w 117037"/>
                <a:gd name="connsiteY1" fmla="*/ 115690 h 143992"/>
                <a:gd name="connsiteX2" fmla="*/ 109385 w 117037"/>
                <a:gd name="connsiteY2" fmla="*/ 142227 h 143992"/>
                <a:gd name="connsiteX3" fmla="*/ 112946 w 117037"/>
                <a:gd name="connsiteY3" fmla="*/ 63810 h 143992"/>
                <a:gd name="connsiteX4" fmla="*/ 56081 w 117037"/>
                <a:gd name="connsiteY4" fmla="*/ 788 h 143992"/>
                <a:gd name="connsiteX5" fmla="*/ 4342 w 117037"/>
                <a:gd name="connsiteY5" fmla="*/ 14686 h 1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037" h="143992">
                  <a:moveTo>
                    <a:pt x="4342" y="14686"/>
                  </a:moveTo>
                  <a:cubicBezTo>
                    <a:pt x="4342" y="14686"/>
                    <a:pt x="-9099" y="77161"/>
                    <a:pt x="11316" y="115690"/>
                  </a:cubicBezTo>
                  <a:cubicBezTo>
                    <a:pt x="31732" y="154219"/>
                    <a:pt x="109385" y="142227"/>
                    <a:pt x="109385" y="142227"/>
                  </a:cubicBezTo>
                  <a:cubicBezTo>
                    <a:pt x="109385" y="142227"/>
                    <a:pt x="123903" y="101921"/>
                    <a:pt x="112946" y="63810"/>
                  </a:cubicBezTo>
                  <a:cubicBezTo>
                    <a:pt x="101988" y="25699"/>
                    <a:pt x="56081" y="788"/>
                    <a:pt x="56081" y="788"/>
                  </a:cubicBezTo>
                  <a:cubicBezTo>
                    <a:pt x="56081" y="788"/>
                    <a:pt x="19792" y="-4978"/>
                    <a:pt x="4342" y="14686"/>
                  </a:cubicBezTo>
                  <a:close/>
                </a:path>
              </a:pathLst>
            </a:custGeom>
            <a:solidFill>
              <a:srgbClr val="FFC76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DA534EFF-64F1-A6D2-9A3B-E80FD6F7F581}"/>
                </a:ext>
              </a:extLst>
            </p:cNvPr>
            <p:cNvSpPr/>
            <p:nvPr/>
          </p:nvSpPr>
          <p:spPr>
            <a:xfrm>
              <a:off x="4690770" y="297934"/>
              <a:ext cx="72720" cy="15129"/>
            </a:xfrm>
            <a:custGeom>
              <a:avLst/>
              <a:gdLst>
                <a:gd name="connsiteX0" fmla="*/ 0 w 72720"/>
                <a:gd name="connsiteY0" fmla="*/ 5242 h 15129"/>
                <a:gd name="connsiteX1" fmla="*/ 72721 w 72720"/>
                <a:gd name="connsiteY1" fmla="*/ 15130 h 15129"/>
                <a:gd name="connsiteX2" fmla="*/ 0 w 72720"/>
                <a:gd name="connsiteY2" fmla="*/ 5242 h 1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720" h="15129">
                  <a:moveTo>
                    <a:pt x="0" y="5242"/>
                  </a:moveTo>
                  <a:cubicBezTo>
                    <a:pt x="0" y="5242"/>
                    <a:pt x="39000" y="-11615"/>
                    <a:pt x="72721" y="15130"/>
                  </a:cubicBezTo>
                  <a:cubicBezTo>
                    <a:pt x="72721" y="15130"/>
                    <a:pt x="39900" y="-4646"/>
                    <a:pt x="0" y="5242"/>
                  </a:cubicBezTo>
                  <a:close/>
                </a:path>
              </a:pathLst>
            </a:custGeom>
            <a:solidFill>
              <a:srgbClr val="75272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id="{7E7CD23A-148A-116B-2BC3-919080A9B24F}"/>
              </a:ext>
            </a:extLst>
          </p:cNvPr>
          <p:cNvGrpSpPr/>
          <p:nvPr/>
        </p:nvGrpSpPr>
        <p:grpSpPr>
          <a:xfrm>
            <a:off x="1608109" y="2642088"/>
            <a:ext cx="1735924" cy="1991748"/>
            <a:chOff x="1955986" y="1820121"/>
            <a:chExt cx="1735924" cy="1991748"/>
          </a:xfrm>
        </p:grpSpPr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4056CF4D-CEF8-6BDE-EFF4-619DC198488B}"/>
                </a:ext>
              </a:extLst>
            </p:cNvPr>
            <p:cNvSpPr txBox="1"/>
            <p:nvPr/>
          </p:nvSpPr>
          <p:spPr>
            <a:xfrm>
              <a:off x="1973594" y="1820121"/>
              <a:ext cx="17082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3B8B8999-D36B-1777-CBC0-BB6FB7E88669}"/>
                </a:ext>
              </a:extLst>
            </p:cNvPr>
            <p:cNvSpPr txBox="1"/>
            <p:nvPr/>
          </p:nvSpPr>
          <p:spPr>
            <a:xfrm>
              <a:off x="1955986" y="2132178"/>
              <a:ext cx="1735924" cy="1679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7521F0AA-A2B0-2700-5B9C-D30613B910F9}"/>
              </a:ext>
            </a:extLst>
          </p:cNvPr>
          <p:cNvGrpSpPr/>
          <p:nvPr/>
        </p:nvGrpSpPr>
        <p:grpSpPr>
          <a:xfrm>
            <a:off x="4046578" y="2642088"/>
            <a:ext cx="1735924" cy="1991748"/>
            <a:chOff x="1955986" y="1820121"/>
            <a:chExt cx="1735924" cy="1991748"/>
          </a:xfrm>
        </p:grpSpPr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20BEA2A0-94C7-7690-7DC7-DA6508BB424C}"/>
                </a:ext>
              </a:extLst>
            </p:cNvPr>
            <p:cNvSpPr txBox="1"/>
            <p:nvPr/>
          </p:nvSpPr>
          <p:spPr>
            <a:xfrm>
              <a:off x="1973594" y="1820121"/>
              <a:ext cx="17082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6DF6AF66-8878-AA7E-DECC-990E26362126}"/>
                </a:ext>
              </a:extLst>
            </p:cNvPr>
            <p:cNvSpPr txBox="1"/>
            <p:nvPr/>
          </p:nvSpPr>
          <p:spPr>
            <a:xfrm>
              <a:off x="1955986" y="2132178"/>
              <a:ext cx="1735924" cy="1679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5" name="组合 274">
            <a:extLst>
              <a:ext uri="{FF2B5EF4-FFF2-40B4-BE49-F238E27FC236}">
                <a16:creationId xmlns:a16="http://schemas.microsoft.com/office/drawing/2014/main" id="{57D6F2E6-D6E0-51E0-F697-DC0C31FB1A70}"/>
              </a:ext>
            </a:extLst>
          </p:cNvPr>
          <p:cNvGrpSpPr/>
          <p:nvPr/>
        </p:nvGrpSpPr>
        <p:grpSpPr>
          <a:xfrm>
            <a:off x="6440933" y="2642088"/>
            <a:ext cx="1735924" cy="1991748"/>
            <a:chOff x="1955986" y="1820121"/>
            <a:chExt cx="1735924" cy="1991748"/>
          </a:xfrm>
        </p:grpSpPr>
        <p:sp>
          <p:nvSpPr>
            <p:cNvPr id="276" name="文本框 275">
              <a:extLst>
                <a:ext uri="{FF2B5EF4-FFF2-40B4-BE49-F238E27FC236}">
                  <a16:creationId xmlns:a16="http://schemas.microsoft.com/office/drawing/2014/main" id="{812302A6-66DD-CD6E-8C6B-FC1F0E33AA56}"/>
                </a:ext>
              </a:extLst>
            </p:cNvPr>
            <p:cNvSpPr txBox="1"/>
            <p:nvPr/>
          </p:nvSpPr>
          <p:spPr>
            <a:xfrm>
              <a:off x="1973594" y="1820121"/>
              <a:ext cx="17082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277" name="文本框 276">
              <a:extLst>
                <a:ext uri="{FF2B5EF4-FFF2-40B4-BE49-F238E27FC236}">
                  <a16:creationId xmlns:a16="http://schemas.microsoft.com/office/drawing/2014/main" id="{16794ABA-65A1-22E7-BE34-8E66A44B4A9B}"/>
                </a:ext>
              </a:extLst>
            </p:cNvPr>
            <p:cNvSpPr txBox="1"/>
            <p:nvPr/>
          </p:nvSpPr>
          <p:spPr>
            <a:xfrm>
              <a:off x="1955986" y="2132178"/>
              <a:ext cx="1735924" cy="1679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9699D56B-6606-793F-7B69-7F518366388F}"/>
              </a:ext>
            </a:extLst>
          </p:cNvPr>
          <p:cNvGrpSpPr/>
          <p:nvPr/>
        </p:nvGrpSpPr>
        <p:grpSpPr>
          <a:xfrm>
            <a:off x="8895864" y="2642088"/>
            <a:ext cx="1735924" cy="1991748"/>
            <a:chOff x="1955986" y="1820121"/>
            <a:chExt cx="1735924" cy="1991748"/>
          </a:xfrm>
        </p:grpSpPr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D5AA28C4-8915-57E2-65F2-9852F5B58E4F}"/>
                </a:ext>
              </a:extLst>
            </p:cNvPr>
            <p:cNvSpPr txBox="1"/>
            <p:nvPr/>
          </p:nvSpPr>
          <p:spPr>
            <a:xfrm>
              <a:off x="1973594" y="1820121"/>
              <a:ext cx="17082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A1F51AC6-BBD6-5341-CE81-F7D3CE8FEE7C}"/>
                </a:ext>
              </a:extLst>
            </p:cNvPr>
            <p:cNvSpPr txBox="1"/>
            <p:nvPr/>
          </p:nvSpPr>
          <p:spPr>
            <a:xfrm>
              <a:off x="1955986" y="2132178"/>
              <a:ext cx="1735924" cy="1679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645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-439278" y="415113"/>
            <a:ext cx="1402168" cy="1512456"/>
            <a:chOff x="242777" y="215021"/>
            <a:chExt cx="1402168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380365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4958" y="984701"/>
            <a:ext cx="1814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865B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b="0" dirty="0">
                <a:solidFill>
                  <a:srgbClr val="A6C0A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CONTENTS</a:t>
            </a:r>
            <a:endParaRPr lang="zh-CN" altLang="en-US" sz="2400" b="0" dirty="0">
              <a:solidFill>
                <a:srgbClr val="A6C0A4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95556" y="3831747"/>
            <a:ext cx="1796445" cy="2669799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 rot="1413879">
            <a:off x="10598230" y="504099"/>
            <a:ext cx="1244233" cy="1225870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1294029" y="406248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9003489" y="348666"/>
            <a:ext cx="1311356" cy="711066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2336458" y="-319343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1098383" y="3227343"/>
            <a:ext cx="461665" cy="461665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597903" y="2210472"/>
            <a:ext cx="771847" cy="771847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2780621" y="4942753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D25375D-DB1D-B2F1-DDF1-779A3D3F77AF}"/>
              </a:ext>
            </a:extLst>
          </p:cNvPr>
          <p:cNvSpPr txBox="1"/>
          <p:nvPr/>
        </p:nvSpPr>
        <p:spPr>
          <a:xfrm>
            <a:off x="5239124" y="185712"/>
            <a:ext cx="1778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AD0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目</a:t>
            </a:r>
            <a:r>
              <a:rPr lang="zh-CN" altLang="en-US" sz="54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 录</a:t>
            </a:r>
            <a:endParaRPr lang="zh-CN" altLang="en-US" sz="5400" dirty="0">
              <a:solidFill>
                <a:srgbClr val="949402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2750C-7E1A-2B11-DD3A-C59252A46CCD}"/>
              </a:ext>
            </a:extLst>
          </p:cNvPr>
          <p:cNvGrpSpPr/>
          <p:nvPr/>
        </p:nvGrpSpPr>
        <p:grpSpPr>
          <a:xfrm>
            <a:off x="1934746" y="1769437"/>
            <a:ext cx="4213811" cy="943547"/>
            <a:chOff x="1881907" y="1566073"/>
            <a:chExt cx="4213811" cy="94354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A83779-D660-D0EB-7D78-62F2A7498E86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BF83EF8-10A1-4F27-2300-138293010EBB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0E5468D-AD98-3291-2F70-B65D48DC79EE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B17666E-1CAF-A7D0-AB2B-393F72C233A9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8326343-3A2C-B56B-0FFC-FE49DF0BECFC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3D1B3-F51B-69C3-0191-78ACA5A782A6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60CD30F-A6AD-8506-C278-E90C844B59EF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B8E3987-86FB-29E6-D8C8-5F81127F24F7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88F975-12FE-B180-62F4-90D279F778E2}"/>
                </a:ext>
              </a:extLst>
            </p:cNvPr>
            <p:cNvSpPr txBox="1"/>
            <p:nvPr/>
          </p:nvSpPr>
          <p:spPr>
            <a:xfrm>
              <a:off x="3668077" y="1795267"/>
              <a:ext cx="24276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0BC36-A878-EB36-920A-18556D819AF0}"/>
                </a:ext>
              </a:extLst>
            </p:cNvPr>
            <p:cNvSpPr txBox="1"/>
            <p:nvPr/>
          </p:nvSpPr>
          <p:spPr>
            <a:xfrm>
              <a:off x="2396650" y="1738520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FA759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E7878DC-CC03-6201-9BD0-B16010CB6E2C}"/>
              </a:ext>
            </a:extLst>
          </p:cNvPr>
          <p:cNvGrpSpPr/>
          <p:nvPr/>
        </p:nvGrpSpPr>
        <p:grpSpPr>
          <a:xfrm>
            <a:off x="6409741" y="1769437"/>
            <a:ext cx="4213811" cy="943547"/>
            <a:chOff x="1881907" y="1566073"/>
            <a:chExt cx="4213811" cy="943547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79DF79A-B2F9-735E-F1CD-20A0696ED119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F004A4D-C7C3-09A8-5128-8C17A80271DC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A97BEF9-3FBC-740F-580D-07CABC8BB584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27CD4C0-8284-5257-E8DA-90775385F7CC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6DC13B1-5FC9-98E8-E4CF-DB844304E68F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DB364F2-976E-F215-0D7E-9CCB13545770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AC75247-CA1D-EE57-5B93-BC247993EFD3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EB2F27A-A30E-57BB-318F-63D13122799D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5D3D22B6-2869-2A2C-2F3C-6414F2E2FD9E}"/>
                </a:ext>
              </a:extLst>
            </p:cNvPr>
            <p:cNvSpPr txBox="1"/>
            <p:nvPr/>
          </p:nvSpPr>
          <p:spPr>
            <a:xfrm>
              <a:off x="3668077" y="1795267"/>
              <a:ext cx="24276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9C0768B-4396-9EB6-443D-E3F1E737B363}"/>
                </a:ext>
              </a:extLst>
            </p:cNvPr>
            <p:cNvSpPr txBox="1"/>
            <p:nvPr/>
          </p:nvSpPr>
          <p:spPr>
            <a:xfrm>
              <a:off x="2396650" y="1738520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FAD004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CFF0FD71-FC00-5A52-E028-7FC0FDF289A0}"/>
              </a:ext>
            </a:extLst>
          </p:cNvPr>
          <p:cNvGrpSpPr/>
          <p:nvPr/>
        </p:nvGrpSpPr>
        <p:grpSpPr>
          <a:xfrm>
            <a:off x="1934746" y="3032959"/>
            <a:ext cx="4213811" cy="943547"/>
            <a:chOff x="1881907" y="1566073"/>
            <a:chExt cx="4213811" cy="943547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6D776BF3-CB83-C2D5-186C-BC9730F07C68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C071849-3355-B4B0-3D65-EB92199DD8D6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B688E8ED-572E-BFA8-EF3C-6F4A1882414B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8E92CC9-4D5E-A4B7-415C-8AF3C5082EF8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3B51255-1B54-F892-0F68-8456339DB433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798130CC-D6A8-057D-C531-02F49D297C1E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B8F0A9F-1623-7412-5D47-F8A4731FCEB0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4BEF249C-CE78-D673-A22C-080D95305660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648B2ADF-3C20-B1C2-B17C-A832096E6FB0}"/>
                </a:ext>
              </a:extLst>
            </p:cNvPr>
            <p:cNvSpPr txBox="1"/>
            <p:nvPr/>
          </p:nvSpPr>
          <p:spPr>
            <a:xfrm>
              <a:off x="3668077" y="1795267"/>
              <a:ext cx="24276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C1092D9B-6406-4F06-EC50-9F99DF09F3CB}"/>
                </a:ext>
              </a:extLst>
            </p:cNvPr>
            <p:cNvSpPr txBox="1"/>
            <p:nvPr/>
          </p:nvSpPr>
          <p:spPr>
            <a:xfrm>
              <a:off x="2396650" y="1738520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019CD8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rgbClr val="019CD8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8E390971-9356-99C9-A14D-5CC2C8652731}"/>
              </a:ext>
            </a:extLst>
          </p:cNvPr>
          <p:cNvGrpSpPr/>
          <p:nvPr/>
        </p:nvGrpSpPr>
        <p:grpSpPr>
          <a:xfrm>
            <a:off x="6409741" y="3032959"/>
            <a:ext cx="4213811" cy="943547"/>
            <a:chOff x="1881907" y="1566073"/>
            <a:chExt cx="4213811" cy="943547"/>
          </a:xfrm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619B0ABC-E3FC-5929-653C-29D0F7319A58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8F5FA76B-34CF-CD56-47C0-B09B648DF4F2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085A9B5-D46D-FE21-CE8E-EF00A37A722D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C5C602F-20BA-43E0-DA92-3BEA9E44A52D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8965429-D742-4185-DB83-BC925657F8A6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315E559-0A82-59E5-D429-934FB8C98ABF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243E9F2-6FC1-68B7-701A-BF3BE265C82D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B5627B70-C069-ABE6-0C1A-60599E624294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5748D72-F702-629A-515C-8F6747F35D50}"/>
                </a:ext>
              </a:extLst>
            </p:cNvPr>
            <p:cNvSpPr txBox="1"/>
            <p:nvPr/>
          </p:nvSpPr>
          <p:spPr>
            <a:xfrm>
              <a:off x="3668077" y="1795267"/>
              <a:ext cx="24276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87EF4334-4C75-FEA8-AF87-4F90F0BF8BDB}"/>
                </a:ext>
              </a:extLst>
            </p:cNvPr>
            <p:cNvSpPr txBox="1"/>
            <p:nvPr/>
          </p:nvSpPr>
          <p:spPr>
            <a:xfrm>
              <a:off x="2396650" y="1738520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94940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rgbClr val="94940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404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MH_Other_1">
            <a:extLst>
              <a:ext uri="{FF2B5EF4-FFF2-40B4-BE49-F238E27FC236}">
                <a16:creationId xmlns:a16="http://schemas.microsoft.com/office/drawing/2014/main" id="{BDFEF7CA-D62E-8F53-3B6A-1A15D298DB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 flipV="1">
            <a:off x="5736630" y="3429000"/>
            <a:ext cx="1479181" cy="679096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Other_2">
            <a:extLst>
              <a:ext uri="{FF2B5EF4-FFF2-40B4-BE49-F238E27FC236}">
                <a16:creationId xmlns:a16="http://schemas.microsoft.com/office/drawing/2014/main" id="{CE8C93A3-F1B0-680C-2E81-C92E762B28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5049728" y="2320591"/>
            <a:ext cx="1479181" cy="679096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id="{6BD576F7-EF0C-6564-484B-5BA75612106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5049728" y="4537411"/>
            <a:ext cx="1479181" cy="677145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MH_Other_9">
            <a:extLst>
              <a:ext uri="{FF2B5EF4-FFF2-40B4-BE49-F238E27FC236}">
                <a16:creationId xmlns:a16="http://schemas.microsoft.com/office/drawing/2014/main" id="{6BDA51FB-07ED-82B1-4B60-BA378DBC00E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588197" y="1217387"/>
            <a:ext cx="1028407" cy="1028407"/>
          </a:xfrm>
          <a:prstGeom prst="ellipse">
            <a:avLst/>
          </a:prstGeom>
          <a:solidFill>
            <a:srgbClr val="FA7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MH_Other_12">
            <a:extLst>
              <a:ext uri="{FF2B5EF4-FFF2-40B4-BE49-F238E27FC236}">
                <a16:creationId xmlns:a16="http://schemas.microsoft.com/office/drawing/2014/main" id="{716F450D-7A4B-0F08-193B-C49EEC0C487E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856538" y="1518556"/>
            <a:ext cx="509321" cy="372722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MH_Other_5">
            <a:extLst>
              <a:ext uri="{FF2B5EF4-FFF2-40B4-BE49-F238E27FC236}">
                <a16:creationId xmlns:a16="http://schemas.microsoft.com/office/drawing/2014/main" id="{CAC33A6B-E655-8B13-25F3-614284DE548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640219" y="2336690"/>
            <a:ext cx="1028407" cy="1028407"/>
          </a:xfrm>
          <a:prstGeom prst="ellipse">
            <a:avLst/>
          </a:prstGeom>
          <a:solidFill>
            <a:srgbClr val="FAD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MH_Other_13">
            <a:extLst>
              <a:ext uri="{FF2B5EF4-FFF2-40B4-BE49-F238E27FC236}">
                <a16:creationId xmlns:a16="http://schemas.microsoft.com/office/drawing/2014/main" id="{8638314E-6A60-436F-3E21-FAA1434431EF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934804" y="2595744"/>
            <a:ext cx="439071" cy="509321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Other_11">
            <a:extLst>
              <a:ext uri="{FF2B5EF4-FFF2-40B4-BE49-F238E27FC236}">
                <a16:creationId xmlns:a16="http://schemas.microsoft.com/office/drawing/2014/main" id="{91BEA4A9-93E3-9895-2DF6-6E57E55DCC0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597044" y="3455993"/>
            <a:ext cx="1028407" cy="1028407"/>
          </a:xfrm>
          <a:prstGeom prst="ellipse">
            <a:avLst/>
          </a:prstGeom>
          <a:solidFill>
            <a:srgbClr val="019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MH_Other_14">
            <a:extLst>
              <a:ext uri="{FF2B5EF4-FFF2-40B4-BE49-F238E27FC236}">
                <a16:creationId xmlns:a16="http://schemas.microsoft.com/office/drawing/2014/main" id="{499C13E3-00A0-302B-447E-E8F5F1E80B75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4856538" y="3750986"/>
            <a:ext cx="509321" cy="380527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6" name="MH_Other_7">
            <a:extLst>
              <a:ext uri="{FF2B5EF4-FFF2-40B4-BE49-F238E27FC236}">
                <a16:creationId xmlns:a16="http://schemas.microsoft.com/office/drawing/2014/main" id="{41D189BB-D6DF-6B0E-8392-D1E01CC6663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640219" y="4575296"/>
            <a:ext cx="1028407" cy="1028407"/>
          </a:xfrm>
          <a:prstGeom prst="ellipse">
            <a:avLst/>
          </a:prstGeom>
          <a:solidFill>
            <a:srgbClr val="949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MH_Other_15">
            <a:extLst>
              <a:ext uri="{FF2B5EF4-FFF2-40B4-BE49-F238E27FC236}">
                <a16:creationId xmlns:a16="http://schemas.microsoft.com/office/drawing/2014/main" id="{1F004529-991E-4F27-8B41-EEFB94B0F450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6967979" y="4835979"/>
            <a:ext cx="372722" cy="507371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F9A0EE7-0306-07E3-E886-D3CA040D6D9F}"/>
              </a:ext>
            </a:extLst>
          </p:cNvPr>
          <p:cNvGrpSpPr/>
          <p:nvPr/>
        </p:nvGrpSpPr>
        <p:grpSpPr>
          <a:xfrm>
            <a:off x="5679744" y="1132318"/>
            <a:ext cx="3800889" cy="1022251"/>
            <a:chOff x="1802810" y="1820121"/>
            <a:chExt cx="3800889" cy="102225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D587A02-5AF4-6FE2-5DA6-2283D5C5649F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0EAE796-7D76-BE61-C350-C6CD22B137FE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46E2ABD-BC5D-C638-AE93-1834CBE8E721}"/>
              </a:ext>
            </a:extLst>
          </p:cNvPr>
          <p:cNvGrpSpPr/>
          <p:nvPr/>
        </p:nvGrpSpPr>
        <p:grpSpPr>
          <a:xfrm>
            <a:off x="730608" y="3505893"/>
            <a:ext cx="3800888" cy="1022251"/>
            <a:chOff x="1802811" y="1820121"/>
            <a:chExt cx="3800888" cy="102225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4DCD7C-387C-5485-4F9E-D45224C4B6D3}"/>
                </a:ext>
              </a:extLst>
            </p:cNvPr>
            <p:cNvSpPr txBox="1"/>
            <p:nvPr/>
          </p:nvSpPr>
          <p:spPr>
            <a:xfrm>
              <a:off x="2739137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D1CD92-0479-2D6F-2EBA-A7A2C34F1DA3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1BC26D5-AB5C-34E8-934F-7B8FF78BBC70}"/>
              </a:ext>
            </a:extLst>
          </p:cNvPr>
          <p:cNvGrpSpPr/>
          <p:nvPr/>
        </p:nvGrpSpPr>
        <p:grpSpPr>
          <a:xfrm>
            <a:off x="7799015" y="2627089"/>
            <a:ext cx="3800889" cy="1022251"/>
            <a:chOff x="1802810" y="1820121"/>
            <a:chExt cx="3800889" cy="102225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63C09E-E780-4998-2849-4CAA60BCC26F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0C8AA5C-59BD-D15D-FD05-FF7568FAD27D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1CD23B-5EF3-F7A1-7281-FC638213F4B0}"/>
              </a:ext>
            </a:extLst>
          </p:cNvPr>
          <p:cNvGrpSpPr/>
          <p:nvPr/>
        </p:nvGrpSpPr>
        <p:grpSpPr>
          <a:xfrm>
            <a:off x="7779936" y="4192305"/>
            <a:ext cx="3800889" cy="1022251"/>
            <a:chOff x="1802810" y="1820121"/>
            <a:chExt cx="3800889" cy="102225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ECAEF4-8C22-1FCF-9F3B-B9E6D6654B05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2E8CC03-1B8F-0C5D-6A3F-AD517E5376CF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0" name="MH_Other_9">
            <a:extLst>
              <a:ext uri="{FF2B5EF4-FFF2-40B4-BE49-F238E27FC236}">
                <a16:creationId xmlns:a16="http://schemas.microsoft.com/office/drawing/2014/main" id="{15A01561-3BAE-5466-0F45-C64ABF4F812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35524" y="1164376"/>
            <a:ext cx="1028407" cy="1028407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Other_9">
            <a:extLst>
              <a:ext uri="{FF2B5EF4-FFF2-40B4-BE49-F238E27FC236}">
                <a16:creationId xmlns:a16="http://schemas.microsoft.com/office/drawing/2014/main" id="{4DF753AD-6A60-EF50-9B78-24302B9986D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701607" y="2398486"/>
            <a:ext cx="1028407" cy="1028407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9">
            <a:extLst>
              <a:ext uri="{FF2B5EF4-FFF2-40B4-BE49-F238E27FC236}">
                <a16:creationId xmlns:a16="http://schemas.microsoft.com/office/drawing/2014/main" id="{346B457B-D4E8-3B58-8F95-205477C080C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524494" y="3365097"/>
            <a:ext cx="1028407" cy="1028407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MH_Other_9">
            <a:extLst>
              <a:ext uri="{FF2B5EF4-FFF2-40B4-BE49-F238E27FC236}">
                <a16:creationId xmlns:a16="http://schemas.microsoft.com/office/drawing/2014/main" id="{0BD47AEA-11B0-0FB5-CAAB-D04508B39CA5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695874" y="4641050"/>
            <a:ext cx="1028407" cy="1028407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00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8" name="MH_SubTitle_4">
            <a:extLst>
              <a:ext uri="{FF2B5EF4-FFF2-40B4-BE49-F238E27FC236}">
                <a16:creationId xmlns:a16="http://schemas.microsoft.com/office/drawing/2014/main" id="{5502C796-AF33-BB21-7472-DD049C59648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73497" y="3829437"/>
            <a:ext cx="4645005" cy="1148304"/>
          </a:xfrm>
          <a:custGeom>
            <a:avLst/>
            <a:gdLst>
              <a:gd name="connsiteX0" fmla="*/ 519820 w 3275409"/>
              <a:gd name="connsiteY0" fmla="*/ 0 h 809625"/>
              <a:gd name="connsiteX1" fmla="*/ 2755590 w 3275409"/>
              <a:gd name="connsiteY1" fmla="*/ 0 h 809625"/>
              <a:gd name="connsiteX2" fmla="*/ 3275409 w 3275409"/>
              <a:gd name="connsiteY2" fmla="*/ 809625 h 809625"/>
              <a:gd name="connsiteX3" fmla="*/ 0 w 3275409"/>
              <a:gd name="connsiteY3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409" h="809625">
                <a:moveTo>
                  <a:pt x="519820" y="0"/>
                </a:moveTo>
                <a:lnTo>
                  <a:pt x="2755590" y="0"/>
                </a:lnTo>
                <a:lnTo>
                  <a:pt x="3275409" y="809625"/>
                </a:lnTo>
                <a:lnTo>
                  <a:pt x="0" y="809625"/>
                </a:lnTo>
                <a:close/>
              </a:path>
            </a:pathLst>
          </a:custGeom>
          <a:solidFill>
            <a:srgbClr val="949402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21" name="MH_Other_3">
            <a:extLst>
              <a:ext uri="{FF2B5EF4-FFF2-40B4-BE49-F238E27FC236}">
                <a16:creationId xmlns:a16="http://schemas.microsoft.com/office/drawing/2014/main" id="{B6E44EBF-1808-30EF-C676-971D1E730DB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86317" y="3640303"/>
            <a:ext cx="3021617" cy="18913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MH_SubTitle_3">
            <a:extLst>
              <a:ext uri="{FF2B5EF4-FFF2-40B4-BE49-F238E27FC236}">
                <a16:creationId xmlns:a16="http://schemas.microsoft.com/office/drawing/2014/main" id="{F9C7F631-A76D-5075-0B6D-039EEAFF03F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86317" y="2890530"/>
            <a:ext cx="3021617" cy="749775"/>
          </a:xfrm>
          <a:custGeom>
            <a:avLst/>
            <a:gdLst>
              <a:gd name="connsiteX0" fmla="*/ 338044 w 2130028"/>
              <a:gd name="connsiteY0" fmla="*/ 0 h 527447"/>
              <a:gd name="connsiteX1" fmla="*/ 1791985 w 2130028"/>
              <a:gd name="connsiteY1" fmla="*/ 0 h 527447"/>
              <a:gd name="connsiteX2" fmla="*/ 2130028 w 2130028"/>
              <a:gd name="connsiteY2" fmla="*/ 527447 h 527447"/>
              <a:gd name="connsiteX3" fmla="*/ 0 w 2130028"/>
              <a:gd name="connsiteY3" fmla="*/ 527447 h 52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0028" h="527447">
                <a:moveTo>
                  <a:pt x="338044" y="0"/>
                </a:moveTo>
                <a:lnTo>
                  <a:pt x="1791985" y="0"/>
                </a:lnTo>
                <a:lnTo>
                  <a:pt x="2130028" y="527447"/>
                </a:lnTo>
                <a:lnTo>
                  <a:pt x="0" y="527447"/>
                </a:lnTo>
                <a:close/>
              </a:path>
            </a:pathLst>
          </a:custGeom>
          <a:solidFill>
            <a:srgbClr val="019CD8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28" name="MH_Other_5">
            <a:extLst>
              <a:ext uri="{FF2B5EF4-FFF2-40B4-BE49-F238E27FC236}">
                <a16:creationId xmlns:a16="http://schemas.microsoft.com/office/drawing/2014/main" id="{7FAB9D90-90EB-B426-E0F1-C84D036D915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70404" y="2746428"/>
            <a:ext cx="2046685" cy="14410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MH_SubTitle_2">
            <a:extLst>
              <a:ext uri="{FF2B5EF4-FFF2-40B4-BE49-F238E27FC236}">
                <a16:creationId xmlns:a16="http://schemas.microsoft.com/office/drawing/2014/main" id="{163E8C48-A8E8-EA4C-05A0-E17AE6E4101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10934" y="2262339"/>
            <a:ext cx="1970131" cy="484090"/>
          </a:xfrm>
          <a:custGeom>
            <a:avLst/>
            <a:gdLst>
              <a:gd name="connsiteX0" fmla="*/ 220512 w 1389459"/>
              <a:gd name="connsiteY0" fmla="*/ 0 h 341710"/>
              <a:gd name="connsiteX1" fmla="*/ 1168947 w 1389459"/>
              <a:gd name="connsiteY1" fmla="*/ 0 h 341710"/>
              <a:gd name="connsiteX2" fmla="*/ 1389459 w 1389459"/>
              <a:gd name="connsiteY2" fmla="*/ 341710 h 341710"/>
              <a:gd name="connsiteX3" fmla="*/ 0 w 1389459"/>
              <a:gd name="connsiteY3" fmla="*/ 341710 h 34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459" h="341710">
                <a:moveTo>
                  <a:pt x="220512" y="0"/>
                </a:moveTo>
                <a:lnTo>
                  <a:pt x="1168947" y="0"/>
                </a:lnTo>
                <a:lnTo>
                  <a:pt x="1389459" y="341710"/>
                </a:lnTo>
                <a:lnTo>
                  <a:pt x="0" y="341710"/>
                </a:lnTo>
                <a:close/>
              </a:path>
            </a:pathLst>
          </a:custGeom>
          <a:solidFill>
            <a:srgbClr val="FAD004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3" name="MH_SubTitle_1">
            <a:extLst>
              <a:ext uri="{FF2B5EF4-FFF2-40B4-BE49-F238E27FC236}">
                <a16:creationId xmlns:a16="http://schemas.microsoft.com/office/drawing/2014/main" id="{175D07FE-733B-56BC-7B02-3C36488C622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04961" y="1237871"/>
            <a:ext cx="1184330" cy="889372"/>
          </a:xfrm>
          <a:prstGeom prst="triangle">
            <a:avLst>
              <a:gd name="adj" fmla="val 50000"/>
            </a:avLst>
          </a:prstGeom>
          <a:solidFill>
            <a:srgbClr val="FA7596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34" name="MH_Other_7">
            <a:extLst>
              <a:ext uri="{FF2B5EF4-FFF2-40B4-BE49-F238E27FC236}">
                <a16:creationId xmlns:a16="http://schemas.microsoft.com/office/drawing/2014/main" id="{99BA2270-796D-9C38-0D2D-DD2DF4EFF238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04961" y="2127243"/>
            <a:ext cx="1184330" cy="13509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85B91C3-90EC-4040-5DE1-2CCA6549123D}"/>
              </a:ext>
            </a:extLst>
          </p:cNvPr>
          <p:cNvGrpSpPr/>
          <p:nvPr/>
        </p:nvGrpSpPr>
        <p:grpSpPr>
          <a:xfrm>
            <a:off x="7189753" y="1221276"/>
            <a:ext cx="3800889" cy="1022251"/>
            <a:chOff x="1802810" y="1820121"/>
            <a:chExt cx="3800889" cy="102225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E41A02E-9C60-62F1-D7F0-BBF77F52E1B1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0994FAA-6FFF-FBD0-BE12-A204BCA0DAF8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74F6BC4-9E0C-45BB-CCC0-0F0CDC2EDFF7}"/>
              </a:ext>
            </a:extLst>
          </p:cNvPr>
          <p:cNvGrpSpPr/>
          <p:nvPr/>
        </p:nvGrpSpPr>
        <p:grpSpPr>
          <a:xfrm>
            <a:off x="8033965" y="2596009"/>
            <a:ext cx="3800889" cy="1022251"/>
            <a:chOff x="1802810" y="1820121"/>
            <a:chExt cx="3800889" cy="102225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C2D235-3A6B-1203-B3F9-7CC114AC7B41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5FAEDF1-ED9B-906C-E300-74D36A6BF71F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A9C4A7B-79F5-7F75-4C6A-5F6E61C0A65A}"/>
              </a:ext>
            </a:extLst>
          </p:cNvPr>
          <p:cNvGrpSpPr/>
          <p:nvPr/>
        </p:nvGrpSpPr>
        <p:grpSpPr>
          <a:xfrm>
            <a:off x="530359" y="1934303"/>
            <a:ext cx="3831157" cy="1022251"/>
            <a:chOff x="1802811" y="1820121"/>
            <a:chExt cx="3831157" cy="102225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FDAAF5F-8DC0-74DE-57EA-8967EBC79BD2}"/>
                </a:ext>
              </a:extLst>
            </p:cNvPr>
            <p:cNvSpPr txBox="1"/>
            <p:nvPr/>
          </p:nvSpPr>
          <p:spPr>
            <a:xfrm>
              <a:off x="2794555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BF4A10F-DFDA-5084-EA0C-D75BD3E17073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B591EE0-C960-9F0E-25B9-E7A5A7006B8E}"/>
              </a:ext>
            </a:extLst>
          </p:cNvPr>
          <p:cNvGrpSpPr/>
          <p:nvPr/>
        </p:nvGrpSpPr>
        <p:grpSpPr>
          <a:xfrm>
            <a:off x="658793" y="3476201"/>
            <a:ext cx="2987169" cy="1345417"/>
            <a:chOff x="2646799" y="1820121"/>
            <a:chExt cx="2987169" cy="134541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BC89151-1A90-3BE0-1509-C1F84E46304C}"/>
                </a:ext>
              </a:extLst>
            </p:cNvPr>
            <p:cNvSpPr txBox="1"/>
            <p:nvPr/>
          </p:nvSpPr>
          <p:spPr>
            <a:xfrm>
              <a:off x="2794555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F15C0CE-3946-EC62-8EE4-3EB16C986AAC}"/>
                </a:ext>
              </a:extLst>
            </p:cNvPr>
            <p:cNvSpPr txBox="1"/>
            <p:nvPr/>
          </p:nvSpPr>
          <p:spPr>
            <a:xfrm>
              <a:off x="2646799" y="2132178"/>
              <a:ext cx="2956899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0BDF30D-E4C1-B5F4-F23A-9EE408A8D7D4}"/>
              </a:ext>
            </a:extLst>
          </p:cNvPr>
          <p:cNvCxnSpPr>
            <a:cxnSpLocks/>
          </p:cNvCxnSpPr>
          <p:nvPr/>
        </p:nvCxnSpPr>
        <p:spPr>
          <a:xfrm flipH="1" flipV="1">
            <a:off x="4441315" y="1963331"/>
            <a:ext cx="795578" cy="5721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1FB1E3E-1465-6EC2-54F3-44B39BD0DB1A}"/>
              </a:ext>
            </a:extLst>
          </p:cNvPr>
          <p:cNvCxnSpPr>
            <a:cxnSpLocks/>
          </p:cNvCxnSpPr>
          <p:nvPr/>
        </p:nvCxnSpPr>
        <p:spPr>
          <a:xfrm flipH="1" flipV="1">
            <a:off x="3702713" y="3618260"/>
            <a:ext cx="795578" cy="5721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B3008CD8-1A67-5A72-C0EB-FE7751076BAA}"/>
              </a:ext>
            </a:extLst>
          </p:cNvPr>
          <p:cNvCxnSpPr>
            <a:cxnSpLocks/>
            <a:stCxn id="36" idx="1"/>
          </p:cNvCxnSpPr>
          <p:nvPr/>
        </p:nvCxnSpPr>
        <p:spPr>
          <a:xfrm flipH="1">
            <a:off x="6457994" y="1405942"/>
            <a:ext cx="731759" cy="4556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ED4D28A7-B991-B14B-C379-9E5B3C27AAA3}"/>
              </a:ext>
            </a:extLst>
          </p:cNvPr>
          <p:cNvCxnSpPr>
            <a:cxnSpLocks/>
            <a:stCxn id="39" idx="1"/>
          </p:cNvCxnSpPr>
          <p:nvPr/>
        </p:nvCxnSpPr>
        <p:spPr>
          <a:xfrm flipH="1">
            <a:off x="7297990" y="2780675"/>
            <a:ext cx="735975" cy="4152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MH_SubTitle_1">
            <a:extLst>
              <a:ext uri="{FF2B5EF4-FFF2-40B4-BE49-F238E27FC236}">
                <a16:creationId xmlns:a16="http://schemas.microsoft.com/office/drawing/2014/main" id="{D6B2A7C2-39E6-237F-2B44-F5B56FBF3009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51517" y="1183837"/>
            <a:ext cx="1184330" cy="889372"/>
          </a:xfrm>
          <a:prstGeom prst="triangle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1" name="MH_SubTitle_2">
            <a:extLst>
              <a:ext uri="{FF2B5EF4-FFF2-40B4-BE49-F238E27FC236}">
                <a16:creationId xmlns:a16="http://schemas.microsoft.com/office/drawing/2014/main" id="{23FC979E-1DED-3368-4ED4-9EA3F5DA8DA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55420" y="2336395"/>
            <a:ext cx="1970131" cy="484090"/>
          </a:xfrm>
          <a:custGeom>
            <a:avLst/>
            <a:gdLst>
              <a:gd name="connsiteX0" fmla="*/ 220512 w 1389459"/>
              <a:gd name="connsiteY0" fmla="*/ 0 h 341710"/>
              <a:gd name="connsiteX1" fmla="*/ 1168947 w 1389459"/>
              <a:gd name="connsiteY1" fmla="*/ 0 h 341710"/>
              <a:gd name="connsiteX2" fmla="*/ 1389459 w 1389459"/>
              <a:gd name="connsiteY2" fmla="*/ 341710 h 341710"/>
              <a:gd name="connsiteX3" fmla="*/ 0 w 1389459"/>
              <a:gd name="connsiteY3" fmla="*/ 341710 h 34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459" h="341710">
                <a:moveTo>
                  <a:pt x="220512" y="0"/>
                </a:moveTo>
                <a:lnTo>
                  <a:pt x="1168947" y="0"/>
                </a:lnTo>
                <a:lnTo>
                  <a:pt x="1389459" y="341710"/>
                </a:lnTo>
                <a:lnTo>
                  <a:pt x="0" y="34171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2" name="MH_SubTitle_3">
            <a:extLst>
              <a:ext uri="{FF2B5EF4-FFF2-40B4-BE49-F238E27FC236}">
                <a16:creationId xmlns:a16="http://schemas.microsoft.com/office/drawing/2014/main" id="{B6044CA3-0BEB-BDF7-97C2-412F86FCB74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479712" y="2960851"/>
            <a:ext cx="3021617" cy="749775"/>
          </a:xfrm>
          <a:custGeom>
            <a:avLst/>
            <a:gdLst>
              <a:gd name="connsiteX0" fmla="*/ 338044 w 2130028"/>
              <a:gd name="connsiteY0" fmla="*/ 0 h 527447"/>
              <a:gd name="connsiteX1" fmla="*/ 1791985 w 2130028"/>
              <a:gd name="connsiteY1" fmla="*/ 0 h 527447"/>
              <a:gd name="connsiteX2" fmla="*/ 2130028 w 2130028"/>
              <a:gd name="connsiteY2" fmla="*/ 527447 h 527447"/>
              <a:gd name="connsiteX3" fmla="*/ 0 w 2130028"/>
              <a:gd name="connsiteY3" fmla="*/ 527447 h 52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0028" h="527447">
                <a:moveTo>
                  <a:pt x="338044" y="0"/>
                </a:moveTo>
                <a:lnTo>
                  <a:pt x="1791985" y="0"/>
                </a:lnTo>
                <a:lnTo>
                  <a:pt x="2130028" y="527447"/>
                </a:lnTo>
                <a:lnTo>
                  <a:pt x="0" y="527447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3" name="MH_SubTitle_4">
            <a:extLst>
              <a:ext uri="{FF2B5EF4-FFF2-40B4-BE49-F238E27FC236}">
                <a16:creationId xmlns:a16="http://schemas.microsoft.com/office/drawing/2014/main" id="{D9A22771-1AE2-46A5-2F5A-0054F324DA0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917982" y="3902633"/>
            <a:ext cx="4645005" cy="1148304"/>
          </a:xfrm>
          <a:custGeom>
            <a:avLst/>
            <a:gdLst>
              <a:gd name="connsiteX0" fmla="*/ 519820 w 3275409"/>
              <a:gd name="connsiteY0" fmla="*/ 0 h 809625"/>
              <a:gd name="connsiteX1" fmla="*/ 2755590 w 3275409"/>
              <a:gd name="connsiteY1" fmla="*/ 0 h 809625"/>
              <a:gd name="connsiteX2" fmla="*/ 3275409 w 3275409"/>
              <a:gd name="connsiteY2" fmla="*/ 809625 h 809625"/>
              <a:gd name="connsiteX3" fmla="*/ 0 w 3275409"/>
              <a:gd name="connsiteY3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409" h="809625">
                <a:moveTo>
                  <a:pt x="519820" y="0"/>
                </a:moveTo>
                <a:lnTo>
                  <a:pt x="2755590" y="0"/>
                </a:lnTo>
                <a:lnTo>
                  <a:pt x="3275409" y="809625"/>
                </a:lnTo>
                <a:lnTo>
                  <a:pt x="0" y="809625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326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3BB35-FE7B-E44E-A5E4-475CA7F5541C}"/>
              </a:ext>
            </a:extLst>
          </p:cNvPr>
          <p:cNvSpPr txBox="1"/>
          <p:nvPr/>
        </p:nvSpPr>
        <p:spPr>
          <a:xfrm>
            <a:off x="658793" y="3049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0B6F44C-9422-9DCA-CE4B-8827B993E721}"/>
              </a:ext>
            </a:extLst>
          </p:cNvPr>
          <p:cNvGrpSpPr/>
          <p:nvPr/>
        </p:nvGrpSpPr>
        <p:grpSpPr>
          <a:xfrm>
            <a:off x="1672853" y="2360864"/>
            <a:ext cx="865599" cy="1104455"/>
            <a:chOff x="848564" y="3339885"/>
            <a:chExt cx="865599" cy="110445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A62F9D5-413A-620E-A8BF-9A54772D0C84}"/>
                </a:ext>
              </a:extLst>
            </p:cNvPr>
            <p:cNvSpPr/>
            <p:nvPr/>
          </p:nvSpPr>
          <p:spPr>
            <a:xfrm>
              <a:off x="949081" y="3414574"/>
              <a:ext cx="765082" cy="1029766"/>
            </a:xfrm>
            <a:prstGeom prst="rect">
              <a:avLst/>
            </a:prstGeom>
            <a:solidFill>
              <a:srgbClr val="FA759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3AF34DD-C3C6-9855-6853-31EB437AFD42}"/>
                </a:ext>
              </a:extLst>
            </p:cNvPr>
            <p:cNvSpPr/>
            <p:nvPr/>
          </p:nvSpPr>
          <p:spPr>
            <a:xfrm>
              <a:off x="1181353" y="3838269"/>
              <a:ext cx="300536" cy="30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68AC43B-B912-BE41-E325-D2C60FB6B788}"/>
                </a:ext>
              </a:extLst>
            </p:cNvPr>
            <p:cNvSpPr/>
            <p:nvPr/>
          </p:nvSpPr>
          <p:spPr>
            <a:xfrm>
              <a:off x="848564" y="3339885"/>
              <a:ext cx="765082" cy="1029766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169E371-F247-0134-6983-3B1D330990B5}"/>
              </a:ext>
            </a:extLst>
          </p:cNvPr>
          <p:cNvGrpSpPr/>
          <p:nvPr/>
        </p:nvGrpSpPr>
        <p:grpSpPr>
          <a:xfrm>
            <a:off x="4226226" y="2023674"/>
            <a:ext cx="828671" cy="1570726"/>
            <a:chOff x="3401937" y="3002695"/>
            <a:chExt cx="828671" cy="157072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98F2E4D-B1B6-32C9-2348-3DEF7183559F}"/>
                </a:ext>
              </a:extLst>
            </p:cNvPr>
            <p:cNvSpPr/>
            <p:nvPr/>
          </p:nvSpPr>
          <p:spPr>
            <a:xfrm>
              <a:off x="3401937" y="3002695"/>
              <a:ext cx="765082" cy="1441645"/>
            </a:xfrm>
            <a:prstGeom prst="rect">
              <a:avLst/>
            </a:prstGeom>
            <a:solidFill>
              <a:srgbClr val="FAD00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5A6F7B4-6579-1556-D85D-CD8A8E476A6A}"/>
                </a:ext>
              </a:extLst>
            </p:cNvPr>
            <p:cNvSpPr/>
            <p:nvPr/>
          </p:nvSpPr>
          <p:spPr>
            <a:xfrm>
              <a:off x="3579384" y="3827971"/>
              <a:ext cx="410190" cy="328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F73EA378-AD67-94D0-C1DA-F35D87B6A1FE}"/>
                </a:ext>
              </a:extLst>
            </p:cNvPr>
            <p:cNvSpPr/>
            <p:nvPr/>
          </p:nvSpPr>
          <p:spPr>
            <a:xfrm>
              <a:off x="3465526" y="3131776"/>
              <a:ext cx="765082" cy="1441645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B1E1AA7-3717-644C-189B-8C52A38E0C95}"/>
              </a:ext>
            </a:extLst>
          </p:cNvPr>
          <p:cNvGrpSpPr/>
          <p:nvPr/>
        </p:nvGrpSpPr>
        <p:grpSpPr>
          <a:xfrm>
            <a:off x="6702245" y="1620464"/>
            <a:ext cx="840486" cy="1923286"/>
            <a:chOff x="5877956" y="2599485"/>
            <a:chExt cx="840486" cy="192328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4B06E81-8966-660C-85D0-1176E8288B00}"/>
                </a:ext>
              </a:extLst>
            </p:cNvPr>
            <p:cNvSpPr/>
            <p:nvPr/>
          </p:nvSpPr>
          <p:spPr>
            <a:xfrm>
              <a:off x="5877956" y="2599485"/>
              <a:ext cx="765082" cy="1844854"/>
            </a:xfrm>
            <a:prstGeom prst="rect">
              <a:avLst/>
            </a:prstGeom>
            <a:solidFill>
              <a:srgbClr val="B0927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29A1962-AE57-B6D3-508F-C92CE041609A}"/>
                </a:ext>
              </a:extLst>
            </p:cNvPr>
            <p:cNvSpPr/>
            <p:nvPr/>
          </p:nvSpPr>
          <p:spPr>
            <a:xfrm>
              <a:off x="6103454" y="3852599"/>
              <a:ext cx="314087" cy="30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D6ADF87-EDE1-8183-B7EE-AB24EE4DCAF7}"/>
                </a:ext>
              </a:extLst>
            </p:cNvPr>
            <p:cNvSpPr/>
            <p:nvPr/>
          </p:nvSpPr>
          <p:spPr>
            <a:xfrm>
              <a:off x="5953360" y="2677917"/>
              <a:ext cx="765082" cy="184485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0EBE23-29EF-7CFF-6C21-853AF75B0653}"/>
              </a:ext>
            </a:extLst>
          </p:cNvPr>
          <p:cNvGrpSpPr/>
          <p:nvPr/>
        </p:nvGrpSpPr>
        <p:grpSpPr>
          <a:xfrm>
            <a:off x="9143059" y="1215715"/>
            <a:ext cx="855162" cy="2378685"/>
            <a:chOff x="8318770" y="2194736"/>
            <a:chExt cx="855162" cy="237868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6B1A1A6-6B86-249A-5B1B-C52DBB491331}"/>
                </a:ext>
              </a:extLst>
            </p:cNvPr>
            <p:cNvSpPr/>
            <p:nvPr/>
          </p:nvSpPr>
          <p:spPr>
            <a:xfrm>
              <a:off x="8318770" y="2194736"/>
              <a:ext cx="765082" cy="2249604"/>
            </a:xfrm>
            <a:prstGeom prst="rect">
              <a:avLst/>
            </a:prstGeom>
            <a:solidFill>
              <a:srgbClr val="94940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F67BCBF-2FE0-B112-4888-F892AA236713}"/>
                </a:ext>
              </a:extLst>
            </p:cNvPr>
            <p:cNvSpPr/>
            <p:nvPr/>
          </p:nvSpPr>
          <p:spPr>
            <a:xfrm>
              <a:off x="8513619" y="3800167"/>
              <a:ext cx="375384" cy="38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AF4CA349-3A76-07C6-CD7B-653B6BD02502}"/>
                </a:ext>
              </a:extLst>
            </p:cNvPr>
            <p:cNvSpPr/>
            <p:nvPr/>
          </p:nvSpPr>
          <p:spPr>
            <a:xfrm>
              <a:off x="8408850" y="2323817"/>
              <a:ext cx="765082" cy="224960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CCE1AA9-A21A-E4A3-4BD7-CF20D03265D8}"/>
              </a:ext>
            </a:extLst>
          </p:cNvPr>
          <p:cNvSpPr/>
          <p:nvPr/>
        </p:nvSpPr>
        <p:spPr>
          <a:xfrm>
            <a:off x="3184688" y="2353180"/>
            <a:ext cx="390952" cy="40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026D8E4-3FD6-F652-B15F-3E585DF0B44E}"/>
              </a:ext>
            </a:extLst>
          </p:cNvPr>
          <p:cNvSpPr/>
          <p:nvPr/>
        </p:nvSpPr>
        <p:spPr>
          <a:xfrm rot="10800000" flipH="1">
            <a:off x="2527784" y="2030131"/>
            <a:ext cx="1711219" cy="424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" y="0"/>
                </a:moveTo>
                <a:lnTo>
                  <a:pt x="0" y="21595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chemeClr val="bg2">
                <a:lumMod val="50000"/>
              </a:schemeClr>
            </a:solidFill>
            <a:prstDash val="dash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F045E1E-9ADB-14E3-EFD9-C72DF251F39B}"/>
              </a:ext>
            </a:extLst>
          </p:cNvPr>
          <p:cNvSpPr/>
          <p:nvPr/>
        </p:nvSpPr>
        <p:spPr>
          <a:xfrm rot="10800000" flipH="1">
            <a:off x="4986442" y="1628955"/>
            <a:ext cx="1712119" cy="402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chemeClr val="bg2">
                <a:lumMod val="50000"/>
              </a:schemeClr>
            </a:solidFill>
            <a:prstDash val="dash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9159A86-4264-9B74-A1A8-A9B647848D0C}"/>
              </a:ext>
            </a:extLst>
          </p:cNvPr>
          <p:cNvSpPr/>
          <p:nvPr/>
        </p:nvSpPr>
        <p:spPr>
          <a:xfrm>
            <a:off x="5651301" y="1952412"/>
            <a:ext cx="390952" cy="408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C34604C-20B5-A7A8-CB6A-A43E38EB6ECC}"/>
              </a:ext>
            </a:extLst>
          </p:cNvPr>
          <p:cNvSpPr/>
          <p:nvPr/>
        </p:nvSpPr>
        <p:spPr>
          <a:xfrm rot="10800000" flipH="1">
            <a:off x="7461991" y="1220665"/>
            <a:ext cx="1712119" cy="402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chemeClr val="bg2">
                <a:lumMod val="50000"/>
              </a:schemeClr>
            </a:solidFill>
            <a:prstDash val="dash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3682DEE-73E8-B7D5-36C6-E9C9C665A28E}"/>
              </a:ext>
            </a:extLst>
          </p:cNvPr>
          <p:cNvSpPr/>
          <p:nvPr/>
        </p:nvSpPr>
        <p:spPr>
          <a:xfrm>
            <a:off x="8117912" y="1558006"/>
            <a:ext cx="390952" cy="408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B624DA9-A8D9-C2E7-8C8D-0EDC0A6F4BD3}"/>
              </a:ext>
            </a:extLst>
          </p:cNvPr>
          <p:cNvGrpSpPr/>
          <p:nvPr/>
        </p:nvGrpSpPr>
        <p:grpSpPr>
          <a:xfrm>
            <a:off x="1675195" y="3668666"/>
            <a:ext cx="2120939" cy="1668582"/>
            <a:chOff x="1802810" y="1820121"/>
            <a:chExt cx="2120939" cy="166858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DEC9DB4-61D3-30DD-F34A-E4621396410F}"/>
                </a:ext>
              </a:extLst>
            </p:cNvPr>
            <p:cNvSpPr txBox="1"/>
            <p:nvPr/>
          </p:nvSpPr>
          <p:spPr>
            <a:xfrm>
              <a:off x="1802810" y="1820121"/>
              <a:ext cx="19004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F90B11A-6C41-5C3A-8C52-8D0A5A1C29C0}"/>
                </a:ext>
              </a:extLst>
            </p:cNvPr>
            <p:cNvSpPr txBox="1"/>
            <p:nvPr/>
          </p:nvSpPr>
          <p:spPr>
            <a:xfrm>
              <a:off x="1802811" y="2132178"/>
              <a:ext cx="2120938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DC665C4-745C-C82C-F9CF-C354ACE62221}"/>
              </a:ext>
            </a:extLst>
          </p:cNvPr>
          <p:cNvGrpSpPr/>
          <p:nvPr/>
        </p:nvGrpSpPr>
        <p:grpSpPr>
          <a:xfrm>
            <a:off x="4102867" y="3668666"/>
            <a:ext cx="2120939" cy="1668582"/>
            <a:chOff x="1802810" y="1820121"/>
            <a:chExt cx="2120939" cy="166858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D1056BB-46A3-2E6B-0C58-FEFB114785C7}"/>
                </a:ext>
              </a:extLst>
            </p:cNvPr>
            <p:cNvSpPr txBox="1"/>
            <p:nvPr/>
          </p:nvSpPr>
          <p:spPr>
            <a:xfrm>
              <a:off x="1802810" y="1820121"/>
              <a:ext cx="19004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0E9A7B7-1972-8F62-34DA-518DFD3A2917}"/>
                </a:ext>
              </a:extLst>
            </p:cNvPr>
            <p:cNvSpPr txBox="1"/>
            <p:nvPr/>
          </p:nvSpPr>
          <p:spPr>
            <a:xfrm>
              <a:off x="1802811" y="2132178"/>
              <a:ext cx="2120938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ACC41D-58CE-C213-A85F-92CC2F2DBEB7}"/>
              </a:ext>
            </a:extLst>
          </p:cNvPr>
          <p:cNvGrpSpPr/>
          <p:nvPr/>
        </p:nvGrpSpPr>
        <p:grpSpPr>
          <a:xfrm>
            <a:off x="6609372" y="3668666"/>
            <a:ext cx="2120939" cy="1668582"/>
            <a:chOff x="1802810" y="1820121"/>
            <a:chExt cx="2120939" cy="166858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6ED1B96-7712-DFA9-7DB6-4623F7B7C55C}"/>
                </a:ext>
              </a:extLst>
            </p:cNvPr>
            <p:cNvSpPr txBox="1"/>
            <p:nvPr/>
          </p:nvSpPr>
          <p:spPr>
            <a:xfrm>
              <a:off x="1802810" y="1820121"/>
              <a:ext cx="19004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1C929BE-7D09-B30C-6946-51BF53E38219}"/>
                </a:ext>
              </a:extLst>
            </p:cNvPr>
            <p:cNvSpPr txBox="1"/>
            <p:nvPr/>
          </p:nvSpPr>
          <p:spPr>
            <a:xfrm>
              <a:off x="1802811" y="2132178"/>
              <a:ext cx="2120938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25CB930-450E-D23F-8AE9-65FF2766CDA1}"/>
              </a:ext>
            </a:extLst>
          </p:cNvPr>
          <p:cNvGrpSpPr/>
          <p:nvPr/>
        </p:nvGrpSpPr>
        <p:grpSpPr>
          <a:xfrm>
            <a:off x="9014433" y="3639638"/>
            <a:ext cx="2120939" cy="1668582"/>
            <a:chOff x="1802810" y="1820121"/>
            <a:chExt cx="2120939" cy="166858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47DBF12-BFCF-B5CA-B535-E41B9DE02204}"/>
                </a:ext>
              </a:extLst>
            </p:cNvPr>
            <p:cNvSpPr txBox="1"/>
            <p:nvPr/>
          </p:nvSpPr>
          <p:spPr>
            <a:xfrm>
              <a:off x="1802810" y="1820121"/>
              <a:ext cx="19004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47D5F18-1ADA-8412-C899-B2989751B1E6}"/>
                </a:ext>
              </a:extLst>
            </p:cNvPr>
            <p:cNvSpPr txBox="1"/>
            <p:nvPr/>
          </p:nvSpPr>
          <p:spPr>
            <a:xfrm>
              <a:off x="1802811" y="2132178"/>
              <a:ext cx="2120938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435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29279-7072-A674-4E8F-983DB27327F4}"/>
              </a:ext>
            </a:extLst>
          </p:cNvPr>
          <p:cNvSpPr txBox="1"/>
          <p:nvPr/>
        </p:nvSpPr>
        <p:spPr>
          <a:xfrm>
            <a:off x="3831771" y="1349829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儿童教育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8D2F86-5759-102C-3953-00B4E4B57C23}"/>
              </a:ext>
            </a:extLst>
          </p:cNvPr>
          <p:cNvSpPr txBox="1"/>
          <p:nvPr/>
        </p:nvSpPr>
        <p:spPr>
          <a:xfrm>
            <a:off x="3831771" y="3077029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谢谢观看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0F4AAF-4B93-989F-08C3-A85C48493675}"/>
              </a:ext>
            </a:extLst>
          </p:cNvPr>
          <p:cNvSpPr txBox="1"/>
          <p:nvPr/>
        </p:nvSpPr>
        <p:spPr>
          <a:xfrm>
            <a:off x="3831771" y="4945456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标题字字体：摄图摩登小方体</a:t>
            </a:r>
          </a:p>
        </p:txBody>
      </p:sp>
    </p:spTree>
    <p:extLst>
      <p:ext uri="{BB962C8B-B14F-4D97-AF65-F5344CB8AC3E}">
        <p14:creationId xmlns:p14="http://schemas.microsoft.com/office/powerpoint/2010/main" val="477657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438" y="1048037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437" y="4898979"/>
            <a:ext cx="9954998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-511840" y="-383000"/>
            <a:ext cx="1402168" cy="1512456"/>
            <a:chOff x="242777" y="215021"/>
            <a:chExt cx="1402168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380365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52202" y="2798138"/>
            <a:ext cx="4527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865B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b="0" dirty="0">
                <a:solidFill>
                  <a:srgbClr val="A6C0A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children education template</a:t>
            </a:r>
            <a:endParaRPr lang="zh-CN" altLang="en-US" sz="2400" b="0" dirty="0">
              <a:solidFill>
                <a:srgbClr val="A6C0A4"/>
              </a:solidFill>
              <a:latin typeface="摄图摩登小方体" panose="00000500000000000000" pitchFamily="2" charset="-122"/>
              <a:ea typeface="摄图摩登小方体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95556" y="846059"/>
            <a:ext cx="3805446" cy="5655488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>
            <a:off x="3580031" y="288731"/>
            <a:ext cx="1890613" cy="1862710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D1EC2B8F-36EF-A443-4F14-879EFC6E73D7}"/>
              </a:ext>
            </a:extLst>
          </p:cNvPr>
          <p:cNvGrpSpPr/>
          <p:nvPr/>
        </p:nvGrpSpPr>
        <p:grpSpPr>
          <a:xfrm>
            <a:off x="9671688" y="567998"/>
            <a:ext cx="1727980" cy="943547"/>
            <a:chOff x="9066689" y="516382"/>
            <a:chExt cx="1026951" cy="560757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5F1624D-C3FC-37B9-97F2-AB8829F3836A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CDA7404-1118-68C2-F17F-01A9E8F95451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3D5AB58-42C0-FCE1-792F-E77AAF6AEBE3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6F0B042-CADC-1160-85B4-4B6DAC616519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0EB93F6-4CA4-1B82-40F5-981924E89378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5B60EA3-82CF-FE3F-06FC-0B877EDED25C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19BBBC4-E204-1BCD-2441-92355AD8E53B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11379558" y="236462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8917483" y="323382"/>
            <a:ext cx="714128" cy="387227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AE19410C-BD00-FB7C-BEB2-192ED482054E}"/>
              </a:ext>
            </a:extLst>
          </p:cNvPr>
          <p:cNvGrpSpPr/>
          <p:nvPr/>
        </p:nvGrpSpPr>
        <p:grpSpPr>
          <a:xfrm>
            <a:off x="5426103" y="3820170"/>
            <a:ext cx="4160887" cy="342544"/>
            <a:chOff x="4289813" y="5868701"/>
            <a:chExt cx="2246178" cy="342544"/>
          </a:xfrm>
        </p:grpSpPr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A2AAC0C6-9129-241F-9E69-AD46DF3939C5}"/>
                </a:ext>
              </a:extLst>
            </p:cNvPr>
            <p:cNvSpPr txBox="1"/>
            <p:nvPr/>
          </p:nvSpPr>
          <p:spPr>
            <a:xfrm>
              <a:off x="4289813" y="5868701"/>
              <a:ext cx="11917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 b="1">
                  <a:gradFill>
                    <a:gsLst>
                      <a:gs pos="0">
                        <a:srgbClr val="4D61FC"/>
                      </a:gs>
                      <a:gs pos="100000">
                        <a:srgbClr val="00B0F0"/>
                      </a:gs>
                    </a:gsLst>
                    <a:lin ang="16200000" scaled="1"/>
                  </a:gradFill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7ED3359C-ED68-BA0B-8F7E-990DDA6FC939}"/>
                </a:ext>
              </a:extLst>
            </p:cNvPr>
            <p:cNvSpPr txBox="1"/>
            <p:nvPr/>
          </p:nvSpPr>
          <p:spPr>
            <a:xfrm>
              <a:off x="5519030" y="5872691"/>
              <a:ext cx="1016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 b="1">
                  <a:gradFill>
                    <a:gsLst>
                      <a:gs pos="0">
                        <a:srgbClr val="4D61FC"/>
                      </a:gs>
                      <a:gs pos="100000">
                        <a:srgbClr val="00B0F0"/>
                      </a:gs>
                    </a:gsLst>
                    <a:lin ang="16200000" scaled="1"/>
                  </a:gradFill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2023.04.05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7358917" y="-377673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2318708" y="163157"/>
            <a:ext cx="938528" cy="938528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3448796" y="3862259"/>
            <a:ext cx="379154" cy="379154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972470" y="3831748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F88F44ED-2336-7050-E5A4-3222D8B899C5}"/>
              </a:ext>
            </a:extLst>
          </p:cNvPr>
          <p:cNvSpPr txBox="1"/>
          <p:nvPr/>
        </p:nvSpPr>
        <p:spPr>
          <a:xfrm>
            <a:off x="5065193" y="34981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谢谢观看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6C72D27-CED3-A322-1E0C-DBFE372FEDA8}"/>
              </a:ext>
            </a:extLst>
          </p:cNvPr>
          <p:cNvGrpSpPr/>
          <p:nvPr/>
        </p:nvGrpSpPr>
        <p:grpSpPr>
          <a:xfrm>
            <a:off x="5304494" y="1485655"/>
            <a:ext cx="4531648" cy="1152868"/>
            <a:chOff x="5306585" y="1332438"/>
            <a:chExt cx="4370962" cy="111198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5CE6CEC-4B69-ADA2-2C99-2F10621A1B16}"/>
                </a:ext>
              </a:extLst>
            </p:cNvPr>
            <p:cNvSpPr txBox="1"/>
            <p:nvPr/>
          </p:nvSpPr>
          <p:spPr>
            <a:xfrm rot="20917229">
              <a:off x="5306585" y="1378645"/>
              <a:ext cx="1053752" cy="1065782"/>
            </a:xfrm>
            <a:custGeom>
              <a:avLst/>
              <a:gdLst/>
              <a:ahLst/>
              <a:cxnLst/>
              <a:rect l="l" t="t" r="r" b="b"/>
              <a:pathLst>
                <a:path w="976236" h="987381">
                  <a:moveTo>
                    <a:pt x="736635" y="512636"/>
                  </a:moveTo>
                  <a:lnTo>
                    <a:pt x="825789" y="619621"/>
                  </a:lnTo>
                  <a:lnTo>
                    <a:pt x="774525" y="671999"/>
                  </a:lnTo>
                  <a:lnTo>
                    <a:pt x="668655" y="577273"/>
                  </a:lnTo>
                  <a:close/>
                  <a:moveTo>
                    <a:pt x="141532" y="278607"/>
                  </a:moveTo>
                  <a:lnTo>
                    <a:pt x="251860" y="372218"/>
                  </a:lnTo>
                  <a:lnTo>
                    <a:pt x="178308" y="811302"/>
                  </a:lnTo>
                  <a:lnTo>
                    <a:pt x="250745" y="751123"/>
                  </a:lnTo>
                  <a:lnTo>
                    <a:pt x="297551" y="812416"/>
                  </a:lnTo>
                  <a:lnTo>
                    <a:pt x="158248" y="959520"/>
                  </a:lnTo>
                  <a:lnTo>
                    <a:pt x="82467" y="890426"/>
                  </a:lnTo>
                  <a:lnTo>
                    <a:pt x="130387" y="388935"/>
                  </a:lnTo>
                  <a:lnTo>
                    <a:pt x="18945" y="403422"/>
                  </a:lnTo>
                  <a:lnTo>
                    <a:pt x="0" y="288637"/>
                  </a:lnTo>
                  <a:close/>
                  <a:moveTo>
                    <a:pt x="557212" y="227343"/>
                  </a:moveTo>
                  <a:lnTo>
                    <a:pt x="407879" y="234030"/>
                  </a:lnTo>
                  <a:lnTo>
                    <a:pt x="406765" y="300895"/>
                  </a:lnTo>
                  <a:lnTo>
                    <a:pt x="524894" y="290865"/>
                  </a:lnTo>
                  <a:lnTo>
                    <a:pt x="518207" y="376676"/>
                  </a:lnTo>
                  <a:lnTo>
                    <a:pt x="404536" y="373333"/>
                  </a:lnTo>
                  <a:lnTo>
                    <a:pt x="403421" y="431283"/>
                  </a:lnTo>
                  <a:lnTo>
                    <a:pt x="524894" y="420139"/>
                  </a:lnTo>
                  <a:lnTo>
                    <a:pt x="518207" y="504835"/>
                  </a:lnTo>
                  <a:lnTo>
                    <a:pt x="401193" y="501492"/>
                  </a:lnTo>
                  <a:lnTo>
                    <a:pt x="400078" y="576158"/>
                  </a:lnTo>
                  <a:lnTo>
                    <a:pt x="554983" y="567243"/>
                  </a:lnTo>
                  <a:close/>
                  <a:moveTo>
                    <a:pt x="94726" y="49035"/>
                  </a:moveTo>
                  <a:lnTo>
                    <a:pt x="238487" y="199482"/>
                  </a:lnTo>
                  <a:lnTo>
                    <a:pt x="186109" y="267462"/>
                  </a:lnTo>
                  <a:lnTo>
                    <a:pt x="22288" y="151562"/>
                  </a:lnTo>
                  <a:close/>
                  <a:moveTo>
                    <a:pt x="829132" y="23403"/>
                  </a:moveTo>
                  <a:lnTo>
                    <a:pt x="935002" y="37891"/>
                  </a:lnTo>
                  <a:lnTo>
                    <a:pt x="932773" y="296437"/>
                  </a:lnTo>
                  <a:lnTo>
                    <a:pt x="976236" y="293094"/>
                  </a:lnTo>
                  <a:lnTo>
                    <a:pt x="967320" y="404537"/>
                  </a:lnTo>
                  <a:lnTo>
                    <a:pt x="931659" y="404537"/>
                  </a:lnTo>
                  <a:lnTo>
                    <a:pt x="927201" y="958406"/>
                  </a:lnTo>
                  <a:lnTo>
                    <a:pt x="834704" y="967321"/>
                  </a:lnTo>
                  <a:lnTo>
                    <a:pt x="745550" y="916058"/>
                  </a:lnTo>
                  <a:lnTo>
                    <a:pt x="782326" y="845849"/>
                  </a:lnTo>
                  <a:lnTo>
                    <a:pt x="833589" y="864794"/>
                  </a:lnTo>
                  <a:lnTo>
                    <a:pt x="831361" y="405651"/>
                  </a:lnTo>
                  <a:lnTo>
                    <a:pt x="680913" y="407880"/>
                  </a:lnTo>
                  <a:lnTo>
                    <a:pt x="669769" y="318726"/>
                  </a:lnTo>
                  <a:lnTo>
                    <a:pt x="830246" y="305353"/>
                  </a:lnTo>
                  <a:close/>
                  <a:moveTo>
                    <a:pt x="513750" y="0"/>
                  </a:moveTo>
                  <a:lnTo>
                    <a:pt x="586187" y="50149"/>
                  </a:lnTo>
                  <a:lnTo>
                    <a:pt x="518207" y="140418"/>
                  </a:lnTo>
                  <a:lnTo>
                    <a:pt x="557212" y="134846"/>
                  </a:lnTo>
                  <a:lnTo>
                    <a:pt x="656396" y="188338"/>
                  </a:lnTo>
                  <a:lnTo>
                    <a:pt x="639680" y="965092"/>
                  </a:lnTo>
                  <a:lnTo>
                    <a:pt x="553869" y="986267"/>
                  </a:lnTo>
                  <a:lnTo>
                    <a:pt x="462486" y="920515"/>
                  </a:lnTo>
                  <a:lnTo>
                    <a:pt x="499262" y="858108"/>
                  </a:lnTo>
                  <a:lnTo>
                    <a:pt x="553869" y="878167"/>
                  </a:lnTo>
                  <a:lnTo>
                    <a:pt x="554983" y="669770"/>
                  </a:lnTo>
                  <a:lnTo>
                    <a:pt x="359959" y="987381"/>
                  </a:lnTo>
                  <a:lnTo>
                    <a:pt x="269691" y="923859"/>
                  </a:lnTo>
                  <a:lnTo>
                    <a:pt x="449113" y="664198"/>
                  </a:lnTo>
                  <a:lnTo>
                    <a:pt x="278606" y="667541"/>
                  </a:lnTo>
                  <a:lnTo>
                    <a:pt x="263004" y="585074"/>
                  </a:lnTo>
                  <a:lnTo>
                    <a:pt x="306467" y="582845"/>
                  </a:lnTo>
                  <a:lnTo>
                    <a:pt x="299780" y="138189"/>
                  </a:lnTo>
                  <a:lnTo>
                    <a:pt x="410108" y="151562"/>
                  </a:lnTo>
                  <a:lnTo>
                    <a:pt x="410108" y="157134"/>
                  </a:lnTo>
                  <a:lnTo>
                    <a:pt x="419023" y="156020"/>
                  </a:lnTo>
                  <a:close/>
                </a:path>
              </a:pathLst>
            </a:custGeom>
            <a:solidFill>
              <a:srgbClr val="FA759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000000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397DC7B-684D-77F2-76B3-B9D2CFA6FBA0}"/>
                </a:ext>
              </a:extLst>
            </p:cNvPr>
            <p:cNvSpPr txBox="1"/>
            <p:nvPr/>
          </p:nvSpPr>
          <p:spPr>
            <a:xfrm rot="502153">
              <a:off x="6520245" y="1460650"/>
              <a:ext cx="892715" cy="902906"/>
            </a:xfrm>
            <a:custGeom>
              <a:avLst/>
              <a:gdLst/>
              <a:ahLst/>
              <a:cxnLst/>
              <a:rect l="l" t="t" r="r" b="b"/>
              <a:pathLst>
                <a:path w="976236" h="987381">
                  <a:moveTo>
                    <a:pt x="736635" y="512636"/>
                  </a:moveTo>
                  <a:lnTo>
                    <a:pt x="825788" y="619621"/>
                  </a:lnTo>
                  <a:lnTo>
                    <a:pt x="774525" y="671999"/>
                  </a:lnTo>
                  <a:lnTo>
                    <a:pt x="668655" y="577273"/>
                  </a:lnTo>
                  <a:close/>
                  <a:moveTo>
                    <a:pt x="141532" y="278607"/>
                  </a:moveTo>
                  <a:lnTo>
                    <a:pt x="251860" y="372218"/>
                  </a:lnTo>
                  <a:lnTo>
                    <a:pt x="178308" y="811302"/>
                  </a:lnTo>
                  <a:lnTo>
                    <a:pt x="250745" y="751123"/>
                  </a:lnTo>
                  <a:lnTo>
                    <a:pt x="297551" y="812416"/>
                  </a:lnTo>
                  <a:lnTo>
                    <a:pt x="158248" y="959520"/>
                  </a:lnTo>
                  <a:lnTo>
                    <a:pt x="82467" y="890426"/>
                  </a:lnTo>
                  <a:lnTo>
                    <a:pt x="130387" y="388935"/>
                  </a:lnTo>
                  <a:lnTo>
                    <a:pt x="18945" y="403422"/>
                  </a:lnTo>
                  <a:lnTo>
                    <a:pt x="0" y="288637"/>
                  </a:lnTo>
                  <a:close/>
                  <a:moveTo>
                    <a:pt x="557212" y="227343"/>
                  </a:moveTo>
                  <a:lnTo>
                    <a:pt x="407879" y="234030"/>
                  </a:lnTo>
                  <a:lnTo>
                    <a:pt x="406765" y="300895"/>
                  </a:lnTo>
                  <a:lnTo>
                    <a:pt x="524894" y="290865"/>
                  </a:lnTo>
                  <a:lnTo>
                    <a:pt x="518207" y="376676"/>
                  </a:lnTo>
                  <a:lnTo>
                    <a:pt x="404536" y="373333"/>
                  </a:lnTo>
                  <a:lnTo>
                    <a:pt x="403422" y="431283"/>
                  </a:lnTo>
                  <a:lnTo>
                    <a:pt x="524894" y="420139"/>
                  </a:lnTo>
                  <a:lnTo>
                    <a:pt x="518207" y="504835"/>
                  </a:lnTo>
                  <a:lnTo>
                    <a:pt x="401193" y="501492"/>
                  </a:lnTo>
                  <a:lnTo>
                    <a:pt x="400078" y="576158"/>
                  </a:lnTo>
                  <a:lnTo>
                    <a:pt x="554983" y="567243"/>
                  </a:lnTo>
                  <a:close/>
                  <a:moveTo>
                    <a:pt x="94726" y="49035"/>
                  </a:moveTo>
                  <a:lnTo>
                    <a:pt x="238487" y="199482"/>
                  </a:lnTo>
                  <a:lnTo>
                    <a:pt x="186109" y="267462"/>
                  </a:lnTo>
                  <a:lnTo>
                    <a:pt x="22288" y="151562"/>
                  </a:lnTo>
                  <a:close/>
                  <a:moveTo>
                    <a:pt x="829132" y="23403"/>
                  </a:moveTo>
                  <a:lnTo>
                    <a:pt x="935002" y="37891"/>
                  </a:lnTo>
                  <a:lnTo>
                    <a:pt x="932773" y="296437"/>
                  </a:lnTo>
                  <a:lnTo>
                    <a:pt x="976236" y="293094"/>
                  </a:lnTo>
                  <a:lnTo>
                    <a:pt x="967320" y="404537"/>
                  </a:lnTo>
                  <a:lnTo>
                    <a:pt x="931659" y="404537"/>
                  </a:lnTo>
                  <a:lnTo>
                    <a:pt x="927201" y="958406"/>
                  </a:lnTo>
                  <a:lnTo>
                    <a:pt x="834704" y="967321"/>
                  </a:lnTo>
                  <a:lnTo>
                    <a:pt x="745550" y="916058"/>
                  </a:lnTo>
                  <a:lnTo>
                    <a:pt x="782326" y="845849"/>
                  </a:lnTo>
                  <a:lnTo>
                    <a:pt x="833589" y="864794"/>
                  </a:lnTo>
                  <a:lnTo>
                    <a:pt x="831361" y="405651"/>
                  </a:lnTo>
                  <a:lnTo>
                    <a:pt x="680913" y="407880"/>
                  </a:lnTo>
                  <a:lnTo>
                    <a:pt x="669769" y="318726"/>
                  </a:lnTo>
                  <a:lnTo>
                    <a:pt x="830246" y="305353"/>
                  </a:lnTo>
                  <a:close/>
                  <a:moveTo>
                    <a:pt x="513750" y="0"/>
                  </a:moveTo>
                  <a:lnTo>
                    <a:pt x="586187" y="50149"/>
                  </a:lnTo>
                  <a:lnTo>
                    <a:pt x="518207" y="140418"/>
                  </a:lnTo>
                  <a:lnTo>
                    <a:pt x="557212" y="134846"/>
                  </a:lnTo>
                  <a:lnTo>
                    <a:pt x="656396" y="188338"/>
                  </a:lnTo>
                  <a:lnTo>
                    <a:pt x="639680" y="965092"/>
                  </a:lnTo>
                  <a:lnTo>
                    <a:pt x="553869" y="986267"/>
                  </a:lnTo>
                  <a:lnTo>
                    <a:pt x="462486" y="920515"/>
                  </a:lnTo>
                  <a:lnTo>
                    <a:pt x="499262" y="858108"/>
                  </a:lnTo>
                  <a:lnTo>
                    <a:pt x="553869" y="878167"/>
                  </a:lnTo>
                  <a:lnTo>
                    <a:pt x="554983" y="669770"/>
                  </a:lnTo>
                  <a:lnTo>
                    <a:pt x="359959" y="987381"/>
                  </a:lnTo>
                  <a:lnTo>
                    <a:pt x="269690" y="923859"/>
                  </a:lnTo>
                  <a:lnTo>
                    <a:pt x="449113" y="664198"/>
                  </a:lnTo>
                  <a:lnTo>
                    <a:pt x="278606" y="667541"/>
                  </a:lnTo>
                  <a:lnTo>
                    <a:pt x="263004" y="585074"/>
                  </a:lnTo>
                  <a:lnTo>
                    <a:pt x="306466" y="582845"/>
                  </a:lnTo>
                  <a:lnTo>
                    <a:pt x="299780" y="138189"/>
                  </a:lnTo>
                  <a:lnTo>
                    <a:pt x="410108" y="151562"/>
                  </a:lnTo>
                  <a:lnTo>
                    <a:pt x="410108" y="157134"/>
                  </a:lnTo>
                  <a:lnTo>
                    <a:pt x="419023" y="156020"/>
                  </a:lnTo>
                  <a:close/>
                </a:path>
              </a:pathLst>
            </a:custGeom>
            <a:solidFill>
              <a:srgbClr val="FAD00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000000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960FF37-EF62-0E7F-3ADF-62103948E448}"/>
                </a:ext>
              </a:extLst>
            </p:cNvPr>
            <p:cNvSpPr txBox="1"/>
            <p:nvPr/>
          </p:nvSpPr>
          <p:spPr>
            <a:xfrm>
              <a:off x="7576325" y="1456114"/>
              <a:ext cx="980694" cy="967321"/>
            </a:xfrm>
            <a:custGeom>
              <a:avLst/>
              <a:gdLst/>
              <a:ahLst/>
              <a:cxnLst/>
              <a:rect l="l" t="t" r="r" b="b"/>
              <a:pathLst>
                <a:path w="980694" h="967321">
                  <a:moveTo>
                    <a:pt x="646366" y="231801"/>
                  </a:moveTo>
                  <a:lnTo>
                    <a:pt x="751122" y="245174"/>
                  </a:lnTo>
                  <a:lnTo>
                    <a:pt x="743321" y="452457"/>
                  </a:lnTo>
                  <a:lnTo>
                    <a:pt x="787898" y="456915"/>
                  </a:lnTo>
                  <a:lnTo>
                    <a:pt x="786784" y="836933"/>
                  </a:lnTo>
                  <a:lnTo>
                    <a:pt x="980694" y="829132"/>
                  </a:lnTo>
                  <a:lnTo>
                    <a:pt x="969549" y="948376"/>
                  </a:lnTo>
                  <a:lnTo>
                    <a:pt x="786784" y="949490"/>
                  </a:lnTo>
                  <a:lnTo>
                    <a:pt x="688714" y="872595"/>
                  </a:lnTo>
                  <a:lnTo>
                    <a:pt x="684257" y="718804"/>
                  </a:lnTo>
                  <a:lnTo>
                    <a:pt x="503720" y="967321"/>
                  </a:lnTo>
                  <a:lnTo>
                    <a:pt x="420138" y="883739"/>
                  </a:lnTo>
                  <a:lnTo>
                    <a:pt x="644137" y="595103"/>
                  </a:lnTo>
                  <a:close/>
                  <a:moveTo>
                    <a:pt x="323183" y="51264"/>
                  </a:moveTo>
                  <a:lnTo>
                    <a:pt x="420138" y="138189"/>
                  </a:lnTo>
                  <a:lnTo>
                    <a:pt x="330984" y="561670"/>
                  </a:lnTo>
                  <a:lnTo>
                    <a:pt x="451342" y="764496"/>
                  </a:lnTo>
                  <a:lnTo>
                    <a:pt x="349929" y="830247"/>
                  </a:lnTo>
                  <a:lnTo>
                    <a:pt x="265233" y="671999"/>
                  </a:lnTo>
                  <a:lnTo>
                    <a:pt x="95840" y="913829"/>
                  </a:lnTo>
                  <a:lnTo>
                    <a:pt x="0" y="840277"/>
                  </a:lnTo>
                  <a:lnTo>
                    <a:pt x="201711" y="554984"/>
                  </a:lnTo>
                  <a:lnTo>
                    <a:pt x="40119" y="252975"/>
                  </a:lnTo>
                  <a:lnTo>
                    <a:pt x="121472" y="208398"/>
                  </a:lnTo>
                  <a:lnTo>
                    <a:pt x="247402" y="421253"/>
                  </a:lnTo>
                  <a:lnTo>
                    <a:pt x="298666" y="170507"/>
                  </a:lnTo>
                  <a:lnTo>
                    <a:pt x="41233" y="174965"/>
                  </a:lnTo>
                  <a:lnTo>
                    <a:pt x="22288" y="72438"/>
                  </a:lnTo>
                  <a:close/>
                  <a:moveTo>
                    <a:pt x="833590" y="0"/>
                  </a:moveTo>
                  <a:lnTo>
                    <a:pt x="956176" y="98070"/>
                  </a:lnTo>
                  <a:lnTo>
                    <a:pt x="937231" y="607362"/>
                  </a:lnTo>
                  <a:lnTo>
                    <a:pt x="835818" y="616277"/>
                  </a:lnTo>
                  <a:lnTo>
                    <a:pt x="833590" y="130388"/>
                  </a:lnTo>
                  <a:lnTo>
                    <a:pt x="573929" y="133731"/>
                  </a:lnTo>
                  <a:lnTo>
                    <a:pt x="562784" y="605133"/>
                  </a:lnTo>
                  <a:lnTo>
                    <a:pt x="463600" y="610705"/>
                  </a:lnTo>
                  <a:lnTo>
                    <a:pt x="453571" y="10030"/>
                  </a:lnTo>
                  <a:lnTo>
                    <a:pt x="577272" y="16717"/>
                  </a:lnTo>
                  <a:lnTo>
                    <a:pt x="577272" y="24518"/>
                  </a:lnTo>
                  <a:close/>
                </a:path>
              </a:pathLst>
            </a:custGeom>
            <a:solidFill>
              <a:srgbClr val="019CD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000000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4C9028-46F6-531C-9D28-20C17001625F}"/>
                </a:ext>
              </a:extLst>
            </p:cNvPr>
            <p:cNvSpPr txBox="1"/>
            <p:nvPr/>
          </p:nvSpPr>
          <p:spPr>
            <a:xfrm rot="396290">
              <a:off x="8700059" y="1332438"/>
              <a:ext cx="977488" cy="1093798"/>
            </a:xfrm>
            <a:custGeom>
              <a:avLst/>
              <a:gdLst/>
              <a:ahLst/>
              <a:cxnLst/>
              <a:rect l="l" t="t" r="r" b="b"/>
              <a:pathLst>
                <a:path w="880395" h="985152">
                  <a:moveTo>
                    <a:pt x="709889" y="572814"/>
                  </a:moveTo>
                  <a:lnTo>
                    <a:pt x="332098" y="585073"/>
                  </a:lnTo>
                  <a:lnTo>
                    <a:pt x="332098" y="637451"/>
                  </a:lnTo>
                  <a:lnTo>
                    <a:pt x="658625" y="626307"/>
                  </a:lnTo>
                  <a:lnTo>
                    <a:pt x="653053" y="711003"/>
                  </a:lnTo>
                  <a:lnTo>
                    <a:pt x="332098" y="715461"/>
                  </a:lnTo>
                  <a:lnTo>
                    <a:pt x="330984" y="764495"/>
                  </a:lnTo>
                  <a:lnTo>
                    <a:pt x="657511" y="752237"/>
                  </a:lnTo>
                  <a:lnTo>
                    <a:pt x="651939" y="839162"/>
                  </a:lnTo>
                  <a:lnTo>
                    <a:pt x="330984" y="842505"/>
                  </a:lnTo>
                  <a:lnTo>
                    <a:pt x="330984" y="895998"/>
                  </a:lnTo>
                  <a:lnTo>
                    <a:pt x="704317" y="890425"/>
                  </a:lnTo>
                  <a:close/>
                  <a:moveTo>
                    <a:pt x="816873" y="0"/>
                  </a:moveTo>
                  <a:lnTo>
                    <a:pt x="832475" y="111442"/>
                  </a:lnTo>
                  <a:lnTo>
                    <a:pt x="411223" y="148218"/>
                  </a:lnTo>
                  <a:lnTo>
                    <a:pt x="400078" y="205054"/>
                  </a:lnTo>
                  <a:lnTo>
                    <a:pt x="811301" y="189452"/>
                  </a:lnTo>
                  <a:lnTo>
                    <a:pt x="804615" y="296437"/>
                  </a:lnTo>
                  <a:lnTo>
                    <a:pt x="380019" y="306467"/>
                  </a:lnTo>
                  <a:lnTo>
                    <a:pt x="372218" y="347700"/>
                  </a:lnTo>
                  <a:lnTo>
                    <a:pt x="880395" y="330984"/>
                  </a:lnTo>
                  <a:lnTo>
                    <a:pt x="870365" y="437969"/>
                  </a:lnTo>
                  <a:lnTo>
                    <a:pt x="352158" y="446884"/>
                  </a:lnTo>
                  <a:lnTo>
                    <a:pt x="352158" y="447999"/>
                  </a:lnTo>
                  <a:lnTo>
                    <a:pt x="323183" y="489232"/>
                  </a:lnTo>
                  <a:lnTo>
                    <a:pt x="332098" y="489232"/>
                  </a:lnTo>
                  <a:lnTo>
                    <a:pt x="332098" y="497033"/>
                  </a:lnTo>
                  <a:lnTo>
                    <a:pt x="712117" y="469173"/>
                  </a:lnTo>
                  <a:lnTo>
                    <a:pt x="833589" y="531581"/>
                  </a:lnTo>
                  <a:lnTo>
                    <a:pt x="810187" y="971778"/>
                  </a:lnTo>
                  <a:lnTo>
                    <a:pt x="703202" y="985152"/>
                  </a:lnTo>
                  <a:lnTo>
                    <a:pt x="703202" y="976236"/>
                  </a:lnTo>
                  <a:lnTo>
                    <a:pt x="330984" y="975122"/>
                  </a:lnTo>
                  <a:lnTo>
                    <a:pt x="330984" y="979579"/>
                  </a:lnTo>
                  <a:lnTo>
                    <a:pt x="220656" y="985152"/>
                  </a:lnTo>
                  <a:lnTo>
                    <a:pt x="215084" y="640794"/>
                  </a:lnTo>
                  <a:lnTo>
                    <a:pt x="101413" y="801271"/>
                  </a:lnTo>
                  <a:lnTo>
                    <a:pt x="0" y="728834"/>
                  </a:lnTo>
                  <a:lnTo>
                    <a:pt x="216198" y="449113"/>
                  </a:lnTo>
                  <a:lnTo>
                    <a:pt x="45691" y="452456"/>
                  </a:lnTo>
                  <a:lnTo>
                    <a:pt x="27860" y="358845"/>
                  </a:lnTo>
                  <a:lnTo>
                    <a:pt x="254089" y="351044"/>
                  </a:lnTo>
                  <a:lnTo>
                    <a:pt x="264119" y="308696"/>
                  </a:lnTo>
                  <a:lnTo>
                    <a:pt x="111442" y="312039"/>
                  </a:lnTo>
                  <a:lnTo>
                    <a:pt x="96955" y="217313"/>
                  </a:lnTo>
                  <a:lnTo>
                    <a:pt x="286407" y="209512"/>
                  </a:lnTo>
                  <a:lnTo>
                    <a:pt x="298665" y="158248"/>
                  </a:lnTo>
                  <a:lnTo>
                    <a:pt x="50149" y="180537"/>
                  </a:lnTo>
                  <a:lnTo>
                    <a:pt x="39005" y="88039"/>
                  </a:lnTo>
                  <a:close/>
                </a:path>
              </a:pathLst>
            </a:custGeom>
            <a:solidFill>
              <a:srgbClr val="94940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000000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153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924585" y="-439112"/>
            <a:ext cx="1896870" cy="1512456"/>
            <a:chOff x="242777" y="215021"/>
            <a:chExt cx="1896870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875067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81064" y="2360572"/>
            <a:ext cx="2628359" cy="3906154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 rot="1413879">
            <a:off x="3016798" y="2592996"/>
            <a:ext cx="718407" cy="707804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4113255" y="2552534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7383922" y="796422"/>
            <a:ext cx="852053" cy="462015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8506098" y="-278635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10465510" y="2294232"/>
            <a:ext cx="461665" cy="461665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10544105" y="1353651"/>
            <a:ext cx="771847" cy="771847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348353" y="3868143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2750C-7E1A-2B11-DD3A-C59252A46CCD}"/>
              </a:ext>
            </a:extLst>
          </p:cNvPr>
          <p:cNvGrpSpPr/>
          <p:nvPr/>
        </p:nvGrpSpPr>
        <p:grpSpPr>
          <a:xfrm>
            <a:off x="4045962" y="1117034"/>
            <a:ext cx="4100076" cy="2323791"/>
            <a:chOff x="1556224" y="1566073"/>
            <a:chExt cx="2427641" cy="137590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A83779-D660-D0EB-7D78-62F2A7498E86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BF83EF8-10A1-4F27-2300-138293010EBB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0E5468D-AD98-3291-2F70-B65D48DC79EE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B17666E-1CAF-A7D0-AB2B-393F72C233A9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8326343-3A2C-B56B-0FFC-FE49DF0BECFC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3D1B3-F51B-69C3-0191-78ACA5A782A6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60CD30F-A6AD-8506-C278-E90C844B59EF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B8E3987-86FB-29E6-D8C8-5F81127F24F7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88F975-12FE-B180-62F4-90D279F778E2}"/>
                </a:ext>
              </a:extLst>
            </p:cNvPr>
            <p:cNvSpPr txBox="1"/>
            <p:nvPr/>
          </p:nvSpPr>
          <p:spPr>
            <a:xfrm>
              <a:off x="1556224" y="2632185"/>
              <a:ext cx="2427641" cy="309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0BC36-A878-EB36-920A-18556D819AF0}"/>
                </a:ext>
              </a:extLst>
            </p:cNvPr>
            <p:cNvSpPr txBox="1"/>
            <p:nvPr/>
          </p:nvSpPr>
          <p:spPr>
            <a:xfrm>
              <a:off x="2347014" y="1738394"/>
              <a:ext cx="717734" cy="656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A759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6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21F8E16-0A7D-75EE-E061-76636CD94EA3}"/>
              </a:ext>
            </a:extLst>
          </p:cNvPr>
          <p:cNvSpPr txBox="1"/>
          <p:nvPr/>
        </p:nvSpPr>
        <p:spPr>
          <a:xfrm>
            <a:off x="4024911" y="3521459"/>
            <a:ext cx="45767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93543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A767AE9-F8DE-E5D9-68CA-4F412F05FEEF}"/>
              </a:ext>
            </a:extLst>
          </p:cNvPr>
          <p:cNvSpPr/>
          <p:nvPr/>
        </p:nvSpPr>
        <p:spPr>
          <a:xfrm>
            <a:off x="803275" y="2973329"/>
            <a:ext cx="4508954" cy="523220"/>
          </a:xfrm>
          <a:prstGeom prst="roundRect">
            <a:avLst/>
          </a:prstGeo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508954"/>
                      <a:gd name="connsiteY0" fmla="*/ 87205 h 523220"/>
                      <a:gd name="connsiteX1" fmla="*/ 87205 w 4508954"/>
                      <a:gd name="connsiteY1" fmla="*/ 0 h 523220"/>
                      <a:gd name="connsiteX2" fmla="*/ 4421749 w 4508954"/>
                      <a:gd name="connsiteY2" fmla="*/ 0 h 523220"/>
                      <a:gd name="connsiteX3" fmla="*/ 4508954 w 4508954"/>
                      <a:gd name="connsiteY3" fmla="*/ 87205 h 523220"/>
                      <a:gd name="connsiteX4" fmla="*/ 4508954 w 4508954"/>
                      <a:gd name="connsiteY4" fmla="*/ 436015 h 523220"/>
                      <a:gd name="connsiteX5" fmla="*/ 4421749 w 4508954"/>
                      <a:gd name="connsiteY5" fmla="*/ 523220 h 523220"/>
                      <a:gd name="connsiteX6" fmla="*/ 87205 w 4508954"/>
                      <a:gd name="connsiteY6" fmla="*/ 523220 h 523220"/>
                      <a:gd name="connsiteX7" fmla="*/ 0 w 4508954"/>
                      <a:gd name="connsiteY7" fmla="*/ 436015 h 523220"/>
                      <a:gd name="connsiteX8" fmla="*/ 0 w 4508954"/>
                      <a:gd name="connsiteY8" fmla="*/ 87205 h 523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08954" h="523220" fill="none" extrusionOk="0">
                        <a:moveTo>
                          <a:pt x="0" y="87205"/>
                        </a:moveTo>
                        <a:cubicBezTo>
                          <a:pt x="-7322" y="37859"/>
                          <a:pt x="44557" y="4509"/>
                          <a:pt x="87205" y="0"/>
                        </a:cubicBezTo>
                        <a:cubicBezTo>
                          <a:pt x="1740240" y="130954"/>
                          <a:pt x="3835176" y="43574"/>
                          <a:pt x="4421749" y="0"/>
                        </a:cubicBezTo>
                        <a:cubicBezTo>
                          <a:pt x="4474566" y="7170"/>
                          <a:pt x="4510875" y="41397"/>
                          <a:pt x="4508954" y="87205"/>
                        </a:cubicBezTo>
                        <a:cubicBezTo>
                          <a:pt x="4493226" y="237550"/>
                          <a:pt x="4520303" y="311234"/>
                          <a:pt x="4508954" y="436015"/>
                        </a:cubicBezTo>
                        <a:cubicBezTo>
                          <a:pt x="4500061" y="485637"/>
                          <a:pt x="4468883" y="522510"/>
                          <a:pt x="4421749" y="523220"/>
                        </a:cubicBezTo>
                        <a:cubicBezTo>
                          <a:pt x="2424664" y="678417"/>
                          <a:pt x="1539744" y="686240"/>
                          <a:pt x="87205" y="523220"/>
                        </a:cubicBezTo>
                        <a:cubicBezTo>
                          <a:pt x="39115" y="522249"/>
                          <a:pt x="-2712" y="485760"/>
                          <a:pt x="0" y="436015"/>
                        </a:cubicBezTo>
                        <a:cubicBezTo>
                          <a:pt x="-9440" y="302665"/>
                          <a:pt x="-12466" y="181962"/>
                          <a:pt x="0" y="87205"/>
                        </a:cubicBezTo>
                        <a:close/>
                      </a:path>
                      <a:path w="4508954" h="523220" stroke="0" extrusionOk="0">
                        <a:moveTo>
                          <a:pt x="0" y="87205"/>
                        </a:moveTo>
                        <a:cubicBezTo>
                          <a:pt x="-3437" y="36923"/>
                          <a:pt x="33540" y="2065"/>
                          <a:pt x="87205" y="0"/>
                        </a:cubicBezTo>
                        <a:cubicBezTo>
                          <a:pt x="781160" y="132882"/>
                          <a:pt x="2488884" y="-84951"/>
                          <a:pt x="4421749" y="0"/>
                        </a:cubicBezTo>
                        <a:cubicBezTo>
                          <a:pt x="4464935" y="4859"/>
                          <a:pt x="4508512" y="41488"/>
                          <a:pt x="4508954" y="87205"/>
                        </a:cubicBezTo>
                        <a:cubicBezTo>
                          <a:pt x="4524120" y="232362"/>
                          <a:pt x="4499435" y="365125"/>
                          <a:pt x="4508954" y="436015"/>
                        </a:cubicBezTo>
                        <a:cubicBezTo>
                          <a:pt x="4510930" y="484411"/>
                          <a:pt x="4472874" y="517121"/>
                          <a:pt x="4421749" y="523220"/>
                        </a:cubicBezTo>
                        <a:cubicBezTo>
                          <a:pt x="3623217" y="610859"/>
                          <a:pt x="2131210" y="450541"/>
                          <a:pt x="87205" y="523220"/>
                        </a:cubicBezTo>
                        <a:cubicBezTo>
                          <a:pt x="38941" y="522248"/>
                          <a:pt x="-4513" y="490449"/>
                          <a:pt x="0" y="436015"/>
                        </a:cubicBezTo>
                        <a:cubicBezTo>
                          <a:pt x="9188" y="280421"/>
                          <a:pt x="11955" y="159935"/>
                          <a:pt x="0" y="8720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6E0BC36-A878-EB36-920A-18556D819AF0}"/>
              </a:ext>
            </a:extLst>
          </p:cNvPr>
          <p:cNvSpPr txBox="1"/>
          <p:nvPr/>
        </p:nvSpPr>
        <p:spPr>
          <a:xfrm>
            <a:off x="658793" y="3049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A759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152" name="图片 151">
            <a:extLst>
              <a:ext uri="{FF2B5EF4-FFF2-40B4-BE49-F238E27FC236}">
                <a16:creationId xmlns:a16="http://schemas.microsoft.com/office/drawing/2014/main" id="{E65F2E92-5032-926A-0E56-C8D3A3BF8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642" y="766025"/>
            <a:ext cx="2890684" cy="4707215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F4975B8-9A61-E303-9C5E-C8203A9EE856}"/>
              </a:ext>
            </a:extLst>
          </p:cNvPr>
          <p:cNvSpPr/>
          <p:nvPr/>
        </p:nvSpPr>
        <p:spPr>
          <a:xfrm>
            <a:off x="803275" y="1458090"/>
            <a:ext cx="4508954" cy="523220"/>
          </a:xfrm>
          <a:prstGeom prst="roundRect">
            <a:avLst/>
          </a:prstGeo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508954"/>
                      <a:gd name="connsiteY0" fmla="*/ 87205 h 523220"/>
                      <a:gd name="connsiteX1" fmla="*/ 87205 w 4508954"/>
                      <a:gd name="connsiteY1" fmla="*/ 0 h 523220"/>
                      <a:gd name="connsiteX2" fmla="*/ 4421749 w 4508954"/>
                      <a:gd name="connsiteY2" fmla="*/ 0 h 523220"/>
                      <a:gd name="connsiteX3" fmla="*/ 4508954 w 4508954"/>
                      <a:gd name="connsiteY3" fmla="*/ 87205 h 523220"/>
                      <a:gd name="connsiteX4" fmla="*/ 4508954 w 4508954"/>
                      <a:gd name="connsiteY4" fmla="*/ 436015 h 523220"/>
                      <a:gd name="connsiteX5" fmla="*/ 4421749 w 4508954"/>
                      <a:gd name="connsiteY5" fmla="*/ 523220 h 523220"/>
                      <a:gd name="connsiteX6" fmla="*/ 87205 w 4508954"/>
                      <a:gd name="connsiteY6" fmla="*/ 523220 h 523220"/>
                      <a:gd name="connsiteX7" fmla="*/ 0 w 4508954"/>
                      <a:gd name="connsiteY7" fmla="*/ 436015 h 523220"/>
                      <a:gd name="connsiteX8" fmla="*/ 0 w 4508954"/>
                      <a:gd name="connsiteY8" fmla="*/ 87205 h 523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08954" h="523220" fill="none" extrusionOk="0">
                        <a:moveTo>
                          <a:pt x="0" y="87205"/>
                        </a:moveTo>
                        <a:cubicBezTo>
                          <a:pt x="-7322" y="37859"/>
                          <a:pt x="44557" y="4509"/>
                          <a:pt x="87205" y="0"/>
                        </a:cubicBezTo>
                        <a:cubicBezTo>
                          <a:pt x="1740240" y="130954"/>
                          <a:pt x="3835176" y="43574"/>
                          <a:pt x="4421749" y="0"/>
                        </a:cubicBezTo>
                        <a:cubicBezTo>
                          <a:pt x="4474566" y="7170"/>
                          <a:pt x="4510875" y="41397"/>
                          <a:pt x="4508954" y="87205"/>
                        </a:cubicBezTo>
                        <a:cubicBezTo>
                          <a:pt x="4493226" y="237550"/>
                          <a:pt x="4520303" y="311234"/>
                          <a:pt x="4508954" y="436015"/>
                        </a:cubicBezTo>
                        <a:cubicBezTo>
                          <a:pt x="4500061" y="485637"/>
                          <a:pt x="4468883" y="522510"/>
                          <a:pt x="4421749" y="523220"/>
                        </a:cubicBezTo>
                        <a:cubicBezTo>
                          <a:pt x="2424664" y="678417"/>
                          <a:pt x="1539744" y="686240"/>
                          <a:pt x="87205" y="523220"/>
                        </a:cubicBezTo>
                        <a:cubicBezTo>
                          <a:pt x="39115" y="522249"/>
                          <a:pt x="-2712" y="485760"/>
                          <a:pt x="0" y="436015"/>
                        </a:cubicBezTo>
                        <a:cubicBezTo>
                          <a:pt x="-9440" y="302665"/>
                          <a:pt x="-12466" y="181962"/>
                          <a:pt x="0" y="87205"/>
                        </a:cubicBezTo>
                        <a:close/>
                      </a:path>
                      <a:path w="4508954" h="523220" stroke="0" extrusionOk="0">
                        <a:moveTo>
                          <a:pt x="0" y="87205"/>
                        </a:moveTo>
                        <a:cubicBezTo>
                          <a:pt x="-3437" y="36923"/>
                          <a:pt x="33540" y="2065"/>
                          <a:pt x="87205" y="0"/>
                        </a:cubicBezTo>
                        <a:cubicBezTo>
                          <a:pt x="781160" y="132882"/>
                          <a:pt x="2488884" y="-84951"/>
                          <a:pt x="4421749" y="0"/>
                        </a:cubicBezTo>
                        <a:cubicBezTo>
                          <a:pt x="4464935" y="4859"/>
                          <a:pt x="4508512" y="41488"/>
                          <a:pt x="4508954" y="87205"/>
                        </a:cubicBezTo>
                        <a:cubicBezTo>
                          <a:pt x="4524120" y="232362"/>
                          <a:pt x="4499435" y="365125"/>
                          <a:pt x="4508954" y="436015"/>
                        </a:cubicBezTo>
                        <a:cubicBezTo>
                          <a:pt x="4510930" y="484411"/>
                          <a:pt x="4472874" y="517121"/>
                          <a:pt x="4421749" y="523220"/>
                        </a:cubicBezTo>
                        <a:cubicBezTo>
                          <a:pt x="3623217" y="610859"/>
                          <a:pt x="2131210" y="450541"/>
                          <a:pt x="87205" y="523220"/>
                        </a:cubicBezTo>
                        <a:cubicBezTo>
                          <a:pt x="38941" y="522248"/>
                          <a:pt x="-4513" y="490449"/>
                          <a:pt x="0" y="436015"/>
                        </a:cubicBezTo>
                        <a:cubicBezTo>
                          <a:pt x="9188" y="280421"/>
                          <a:pt x="11955" y="159935"/>
                          <a:pt x="0" y="8720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A857C4-3608-9E6D-DF15-8F1D44078854}"/>
              </a:ext>
            </a:extLst>
          </p:cNvPr>
          <p:cNvSpPr txBox="1"/>
          <p:nvPr/>
        </p:nvSpPr>
        <p:spPr>
          <a:xfrm>
            <a:off x="1703558" y="1535034"/>
            <a:ext cx="2839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C05964-45CF-E362-2D9F-98CAA1060436}"/>
              </a:ext>
            </a:extLst>
          </p:cNvPr>
          <p:cNvSpPr txBox="1"/>
          <p:nvPr/>
        </p:nvSpPr>
        <p:spPr>
          <a:xfrm>
            <a:off x="803275" y="2092147"/>
            <a:ext cx="4378325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094C097-F056-CEC7-F333-F2689C749869}"/>
              </a:ext>
            </a:extLst>
          </p:cNvPr>
          <p:cNvSpPr/>
          <p:nvPr/>
        </p:nvSpPr>
        <p:spPr>
          <a:xfrm>
            <a:off x="803275" y="2973329"/>
            <a:ext cx="4508954" cy="523220"/>
          </a:xfr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CF3E27-F628-6CF3-888E-DE17481294D0}"/>
              </a:ext>
            </a:extLst>
          </p:cNvPr>
          <p:cNvSpPr txBox="1"/>
          <p:nvPr/>
        </p:nvSpPr>
        <p:spPr>
          <a:xfrm>
            <a:off x="1703558" y="3050273"/>
            <a:ext cx="2839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92DF819-E4B0-1C84-B631-B434C9DBCF14}"/>
              </a:ext>
            </a:extLst>
          </p:cNvPr>
          <p:cNvSpPr txBox="1"/>
          <p:nvPr/>
        </p:nvSpPr>
        <p:spPr>
          <a:xfrm>
            <a:off x="803275" y="3607386"/>
            <a:ext cx="4378325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85F57A3-3094-C625-79AD-985AB75A84D2}"/>
              </a:ext>
            </a:extLst>
          </p:cNvPr>
          <p:cNvSpPr/>
          <p:nvPr/>
        </p:nvSpPr>
        <p:spPr>
          <a:xfrm>
            <a:off x="868787" y="1379310"/>
            <a:ext cx="4508954" cy="52322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F7C488C-90A4-D57D-0031-EC370D6C45BB}"/>
              </a:ext>
            </a:extLst>
          </p:cNvPr>
          <p:cNvSpPr/>
          <p:nvPr/>
        </p:nvSpPr>
        <p:spPr>
          <a:xfrm>
            <a:off x="868787" y="2896385"/>
            <a:ext cx="4508954" cy="52322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40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6E0BC36-A878-EB36-920A-18556D819AF0}"/>
              </a:ext>
            </a:extLst>
          </p:cNvPr>
          <p:cNvSpPr txBox="1"/>
          <p:nvPr/>
        </p:nvSpPr>
        <p:spPr>
          <a:xfrm>
            <a:off x="658793" y="3049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A759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495D3C0-B25E-5D9F-E9EB-38177E031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322" y="1333068"/>
            <a:ext cx="3209492" cy="4191864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354B46E3-8804-ECB3-82E1-5F40FE9BB363}"/>
              </a:ext>
            </a:extLst>
          </p:cNvPr>
          <p:cNvSpPr/>
          <p:nvPr/>
        </p:nvSpPr>
        <p:spPr>
          <a:xfrm>
            <a:off x="4272102" y="1043556"/>
            <a:ext cx="796600" cy="796600"/>
          </a:xfrm>
          <a:prstGeom prst="ellipse">
            <a:avLst/>
          </a:prstGeo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3341447229">
                  <a:custGeom>
                    <a:avLst/>
                    <a:gdLst>
                      <a:gd name="connsiteX0" fmla="*/ 0 w 796600"/>
                      <a:gd name="connsiteY0" fmla="*/ 398300 h 796600"/>
                      <a:gd name="connsiteX1" fmla="*/ 398300 w 796600"/>
                      <a:gd name="connsiteY1" fmla="*/ 0 h 796600"/>
                      <a:gd name="connsiteX2" fmla="*/ 796600 w 796600"/>
                      <a:gd name="connsiteY2" fmla="*/ 398300 h 796600"/>
                      <a:gd name="connsiteX3" fmla="*/ 398300 w 796600"/>
                      <a:gd name="connsiteY3" fmla="*/ 796600 h 796600"/>
                      <a:gd name="connsiteX4" fmla="*/ 0 w 796600"/>
                      <a:gd name="connsiteY4" fmla="*/ 398300 h 796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6600" h="796600" fill="none" extrusionOk="0">
                        <a:moveTo>
                          <a:pt x="0" y="398300"/>
                        </a:moveTo>
                        <a:cubicBezTo>
                          <a:pt x="26071" y="190088"/>
                          <a:pt x="185290" y="-2896"/>
                          <a:pt x="398300" y="0"/>
                        </a:cubicBezTo>
                        <a:cubicBezTo>
                          <a:pt x="577505" y="-48657"/>
                          <a:pt x="817041" y="201769"/>
                          <a:pt x="796600" y="398300"/>
                        </a:cubicBezTo>
                        <a:cubicBezTo>
                          <a:pt x="814482" y="616233"/>
                          <a:pt x="604469" y="844017"/>
                          <a:pt x="398300" y="796600"/>
                        </a:cubicBezTo>
                        <a:cubicBezTo>
                          <a:pt x="191425" y="839959"/>
                          <a:pt x="-9549" y="639899"/>
                          <a:pt x="0" y="398300"/>
                        </a:cubicBezTo>
                        <a:close/>
                      </a:path>
                      <a:path w="796600" h="796600" stroke="0" extrusionOk="0">
                        <a:moveTo>
                          <a:pt x="0" y="398300"/>
                        </a:moveTo>
                        <a:cubicBezTo>
                          <a:pt x="6257" y="138873"/>
                          <a:pt x="185692" y="19262"/>
                          <a:pt x="398300" y="0"/>
                        </a:cubicBezTo>
                        <a:cubicBezTo>
                          <a:pt x="605556" y="22734"/>
                          <a:pt x="830074" y="121743"/>
                          <a:pt x="796600" y="398300"/>
                        </a:cubicBezTo>
                        <a:cubicBezTo>
                          <a:pt x="818855" y="583453"/>
                          <a:pt x="630350" y="756601"/>
                          <a:pt x="398300" y="796600"/>
                        </a:cubicBezTo>
                        <a:cubicBezTo>
                          <a:pt x="216655" y="826408"/>
                          <a:pt x="21651" y="646223"/>
                          <a:pt x="0" y="39830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2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835073-7D70-C73B-A17A-CBEDCD786266}"/>
              </a:ext>
            </a:extLst>
          </p:cNvPr>
          <p:cNvGrpSpPr/>
          <p:nvPr/>
        </p:nvGrpSpPr>
        <p:grpSpPr>
          <a:xfrm>
            <a:off x="1303288" y="1258221"/>
            <a:ext cx="2957188" cy="1345417"/>
            <a:chOff x="1484065" y="1820121"/>
            <a:chExt cx="2957188" cy="134541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659AD58-382D-9D72-C067-1F52F03C7F97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37AEC2A-2706-35DA-A8D3-8554F10EFCD9}"/>
                </a:ext>
              </a:extLst>
            </p:cNvPr>
            <p:cNvSpPr txBox="1"/>
            <p:nvPr/>
          </p:nvSpPr>
          <p:spPr>
            <a:xfrm>
              <a:off x="1484065" y="2132178"/>
              <a:ext cx="2939257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E55883-3691-18C4-1CCD-FB925FFAC2C8}"/>
              </a:ext>
            </a:extLst>
          </p:cNvPr>
          <p:cNvGrpSpPr/>
          <p:nvPr/>
        </p:nvGrpSpPr>
        <p:grpSpPr>
          <a:xfrm>
            <a:off x="8111039" y="1382112"/>
            <a:ext cx="2839413" cy="1345417"/>
            <a:chOff x="1802810" y="1820121"/>
            <a:chExt cx="2839413" cy="134541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5673AA-9EF7-2F4F-4198-04F9C9C93D78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CD8B1CB-9800-B171-662E-97EDEEAD7EFA}"/>
                </a:ext>
              </a:extLst>
            </p:cNvPr>
            <p:cNvSpPr txBox="1"/>
            <p:nvPr/>
          </p:nvSpPr>
          <p:spPr>
            <a:xfrm>
              <a:off x="1802811" y="2132178"/>
              <a:ext cx="2839412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6A7F3418-1009-7579-3F92-83D2B93A444E}"/>
              </a:ext>
            </a:extLst>
          </p:cNvPr>
          <p:cNvSpPr/>
          <p:nvPr/>
        </p:nvSpPr>
        <p:spPr>
          <a:xfrm>
            <a:off x="7206292" y="1258221"/>
            <a:ext cx="796600" cy="796600"/>
          </a:xfrm>
          <a:prstGeom prst="ellipse">
            <a:avLst/>
          </a:prstGeo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3341447229">
                  <a:custGeom>
                    <a:avLst/>
                    <a:gdLst>
                      <a:gd name="connsiteX0" fmla="*/ 0 w 796600"/>
                      <a:gd name="connsiteY0" fmla="*/ 398300 h 796600"/>
                      <a:gd name="connsiteX1" fmla="*/ 398300 w 796600"/>
                      <a:gd name="connsiteY1" fmla="*/ 0 h 796600"/>
                      <a:gd name="connsiteX2" fmla="*/ 796600 w 796600"/>
                      <a:gd name="connsiteY2" fmla="*/ 398300 h 796600"/>
                      <a:gd name="connsiteX3" fmla="*/ 398300 w 796600"/>
                      <a:gd name="connsiteY3" fmla="*/ 796600 h 796600"/>
                      <a:gd name="connsiteX4" fmla="*/ 0 w 796600"/>
                      <a:gd name="connsiteY4" fmla="*/ 398300 h 796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6600" h="796600" fill="none" extrusionOk="0">
                        <a:moveTo>
                          <a:pt x="0" y="398300"/>
                        </a:moveTo>
                        <a:cubicBezTo>
                          <a:pt x="26071" y="190088"/>
                          <a:pt x="185290" y="-2896"/>
                          <a:pt x="398300" y="0"/>
                        </a:cubicBezTo>
                        <a:cubicBezTo>
                          <a:pt x="577505" y="-48657"/>
                          <a:pt x="817041" y="201769"/>
                          <a:pt x="796600" y="398300"/>
                        </a:cubicBezTo>
                        <a:cubicBezTo>
                          <a:pt x="814482" y="616233"/>
                          <a:pt x="604469" y="844017"/>
                          <a:pt x="398300" y="796600"/>
                        </a:cubicBezTo>
                        <a:cubicBezTo>
                          <a:pt x="191425" y="839959"/>
                          <a:pt x="-9549" y="639899"/>
                          <a:pt x="0" y="398300"/>
                        </a:cubicBezTo>
                        <a:close/>
                      </a:path>
                      <a:path w="796600" h="796600" stroke="0" extrusionOk="0">
                        <a:moveTo>
                          <a:pt x="0" y="398300"/>
                        </a:moveTo>
                        <a:cubicBezTo>
                          <a:pt x="6257" y="138873"/>
                          <a:pt x="185692" y="19262"/>
                          <a:pt x="398300" y="0"/>
                        </a:cubicBezTo>
                        <a:cubicBezTo>
                          <a:pt x="605556" y="22734"/>
                          <a:pt x="830074" y="121743"/>
                          <a:pt x="796600" y="398300"/>
                        </a:cubicBezTo>
                        <a:cubicBezTo>
                          <a:pt x="818855" y="583453"/>
                          <a:pt x="630350" y="756601"/>
                          <a:pt x="398300" y="796600"/>
                        </a:cubicBezTo>
                        <a:cubicBezTo>
                          <a:pt x="216655" y="826408"/>
                          <a:pt x="21651" y="646223"/>
                          <a:pt x="0" y="39830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2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A27FE2E-83F7-D712-228D-0CBDD04F2FD7}"/>
              </a:ext>
            </a:extLst>
          </p:cNvPr>
          <p:cNvSpPr/>
          <p:nvPr/>
        </p:nvSpPr>
        <p:spPr>
          <a:xfrm>
            <a:off x="4354331" y="3499642"/>
            <a:ext cx="796600" cy="796600"/>
          </a:xfrm>
          <a:prstGeom prst="ellipse">
            <a:avLst/>
          </a:prstGeom>
          <a:solidFill>
            <a:srgbClr val="019CD8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3341447229">
                  <a:custGeom>
                    <a:avLst/>
                    <a:gdLst>
                      <a:gd name="connsiteX0" fmla="*/ 0 w 796600"/>
                      <a:gd name="connsiteY0" fmla="*/ 398300 h 796600"/>
                      <a:gd name="connsiteX1" fmla="*/ 398300 w 796600"/>
                      <a:gd name="connsiteY1" fmla="*/ 0 h 796600"/>
                      <a:gd name="connsiteX2" fmla="*/ 796600 w 796600"/>
                      <a:gd name="connsiteY2" fmla="*/ 398300 h 796600"/>
                      <a:gd name="connsiteX3" fmla="*/ 398300 w 796600"/>
                      <a:gd name="connsiteY3" fmla="*/ 796600 h 796600"/>
                      <a:gd name="connsiteX4" fmla="*/ 0 w 796600"/>
                      <a:gd name="connsiteY4" fmla="*/ 398300 h 796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6600" h="796600" fill="none" extrusionOk="0">
                        <a:moveTo>
                          <a:pt x="0" y="398300"/>
                        </a:moveTo>
                        <a:cubicBezTo>
                          <a:pt x="26071" y="190088"/>
                          <a:pt x="185290" y="-2896"/>
                          <a:pt x="398300" y="0"/>
                        </a:cubicBezTo>
                        <a:cubicBezTo>
                          <a:pt x="577505" y="-48657"/>
                          <a:pt x="817041" y="201769"/>
                          <a:pt x="796600" y="398300"/>
                        </a:cubicBezTo>
                        <a:cubicBezTo>
                          <a:pt x="814482" y="616233"/>
                          <a:pt x="604469" y="844017"/>
                          <a:pt x="398300" y="796600"/>
                        </a:cubicBezTo>
                        <a:cubicBezTo>
                          <a:pt x="191425" y="839959"/>
                          <a:pt x="-9549" y="639899"/>
                          <a:pt x="0" y="398300"/>
                        </a:cubicBezTo>
                        <a:close/>
                      </a:path>
                      <a:path w="796600" h="796600" stroke="0" extrusionOk="0">
                        <a:moveTo>
                          <a:pt x="0" y="398300"/>
                        </a:moveTo>
                        <a:cubicBezTo>
                          <a:pt x="6257" y="138873"/>
                          <a:pt x="185692" y="19262"/>
                          <a:pt x="398300" y="0"/>
                        </a:cubicBezTo>
                        <a:cubicBezTo>
                          <a:pt x="605556" y="22734"/>
                          <a:pt x="830074" y="121743"/>
                          <a:pt x="796600" y="398300"/>
                        </a:cubicBezTo>
                        <a:cubicBezTo>
                          <a:pt x="818855" y="583453"/>
                          <a:pt x="630350" y="756601"/>
                          <a:pt x="398300" y="796600"/>
                        </a:cubicBezTo>
                        <a:cubicBezTo>
                          <a:pt x="216655" y="826408"/>
                          <a:pt x="21651" y="646223"/>
                          <a:pt x="0" y="39830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2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E32849-CDC2-C1AA-55BD-C82A151C8061}"/>
              </a:ext>
            </a:extLst>
          </p:cNvPr>
          <p:cNvGrpSpPr/>
          <p:nvPr/>
        </p:nvGrpSpPr>
        <p:grpSpPr>
          <a:xfrm>
            <a:off x="1452544" y="3583079"/>
            <a:ext cx="2839413" cy="1345417"/>
            <a:chOff x="1601840" y="1820121"/>
            <a:chExt cx="2839413" cy="134541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8FCD772-3F35-864B-BB97-5616C225D3B3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D323F39-043E-105D-BD2B-6D5925213E6C}"/>
                </a:ext>
              </a:extLst>
            </p:cNvPr>
            <p:cNvSpPr txBox="1"/>
            <p:nvPr/>
          </p:nvSpPr>
          <p:spPr>
            <a:xfrm>
              <a:off x="1802811" y="2132178"/>
              <a:ext cx="2620512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5CF56CD-123B-DEA0-C272-C0249A4C131E}"/>
              </a:ext>
            </a:extLst>
          </p:cNvPr>
          <p:cNvGrpSpPr/>
          <p:nvPr/>
        </p:nvGrpSpPr>
        <p:grpSpPr>
          <a:xfrm>
            <a:off x="8002892" y="3515545"/>
            <a:ext cx="3110129" cy="1345417"/>
            <a:chOff x="1802810" y="1820121"/>
            <a:chExt cx="3110129" cy="134541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6C9D5F6-43A7-2B5E-F31F-CC72F70FEA91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A74C11C-C09D-F5C4-06B4-F1819DB4CAED}"/>
                </a:ext>
              </a:extLst>
            </p:cNvPr>
            <p:cNvSpPr txBox="1"/>
            <p:nvPr/>
          </p:nvSpPr>
          <p:spPr>
            <a:xfrm>
              <a:off x="1802810" y="2132178"/>
              <a:ext cx="3110129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DAC38F8-FA8C-911C-4FBD-21C33B5A61B4}"/>
              </a:ext>
            </a:extLst>
          </p:cNvPr>
          <p:cNvSpPr/>
          <p:nvPr/>
        </p:nvSpPr>
        <p:spPr>
          <a:xfrm>
            <a:off x="7099660" y="3394547"/>
            <a:ext cx="796600" cy="796600"/>
          </a:xfrm>
          <a:prstGeom prst="ellipse">
            <a:avLst/>
          </a:prstGeom>
          <a:solidFill>
            <a:srgbClr val="949402"/>
          </a:solidFill>
          <a:ln>
            <a:solidFill>
              <a:schemeClr val="tx1">
                <a:lumMod val="75000"/>
                <a:lumOff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3341447229">
                  <a:custGeom>
                    <a:avLst/>
                    <a:gdLst>
                      <a:gd name="connsiteX0" fmla="*/ 0 w 796600"/>
                      <a:gd name="connsiteY0" fmla="*/ 398300 h 796600"/>
                      <a:gd name="connsiteX1" fmla="*/ 398300 w 796600"/>
                      <a:gd name="connsiteY1" fmla="*/ 0 h 796600"/>
                      <a:gd name="connsiteX2" fmla="*/ 796600 w 796600"/>
                      <a:gd name="connsiteY2" fmla="*/ 398300 h 796600"/>
                      <a:gd name="connsiteX3" fmla="*/ 398300 w 796600"/>
                      <a:gd name="connsiteY3" fmla="*/ 796600 h 796600"/>
                      <a:gd name="connsiteX4" fmla="*/ 0 w 796600"/>
                      <a:gd name="connsiteY4" fmla="*/ 398300 h 796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6600" h="796600" fill="none" extrusionOk="0">
                        <a:moveTo>
                          <a:pt x="0" y="398300"/>
                        </a:moveTo>
                        <a:cubicBezTo>
                          <a:pt x="26071" y="190088"/>
                          <a:pt x="185290" y="-2896"/>
                          <a:pt x="398300" y="0"/>
                        </a:cubicBezTo>
                        <a:cubicBezTo>
                          <a:pt x="577505" y="-48657"/>
                          <a:pt x="817041" y="201769"/>
                          <a:pt x="796600" y="398300"/>
                        </a:cubicBezTo>
                        <a:cubicBezTo>
                          <a:pt x="814482" y="616233"/>
                          <a:pt x="604469" y="844017"/>
                          <a:pt x="398300" y="796600"/>
                        </a:cubicBezTo>
                        <a:cubicBezTo>
                          <a:pt x="191425" y="839959"/>
                          <a:pt x="-9549" y="639899"/>
                          <a:pt x="0" y="398300"/>
                        </a:cubicBezTo>
                        <a:close/>
                      </a:path>
                      <a:path w="796600" h="796600" stroke="0" extrusionOk="0">
                        <a:moveTo>
                          <a:pt x="0" y="398300"/>
                        </a:moveTo>
                        <a:cubicBezTo>
                          <a:pt x="6257" y="138873"/>
                          <a:pt x="185692" y="19262"/>
                          <a:pt x="398300" y="0"/>
                        </a:cubicBezTo>
                        <a:cubicBezTo>
                          <a:pt x="605556" y="22734"/>
                          <a:pt x="830074" y="121743"/>
                          <a:pt x="796600" y="398300"/>
                        </a:cubicBezTo>
                        <a:cubicBezTo>
                          <a:pt x="818855" y="583453"/>
                          <a:pt x="630350" y="756601"/>
                          <a:pt x="398300" y="796600"/>
                        </a:cubicBezTo>
                        <a:cubicBezTo>
                          <a:pt x="216655" y="826408"/>
                          <a:pt x="21651" y="646223"/>
                          <a:pt x="0" y="39830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2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D7ECC09-0BB4-6348-6A84-D2C3D30B15A5}"/>
              </a:ext>
            </a:extLst>
          </p:cNvPr>
          <p:cNvSpPr/>
          <p:nvPr/>
        </p:nvSpPr>
        <p:spPr>
          <a:xfrm>
            <a:off x="4344604" y="983812"/>
            <a:ext cx="796600" cy="7966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D77DAE1-9EF7-517D-5288-0C8365585554}"/>
              </a:ext>
            </a:extLst>
          </p:cNvPr>
          <p:cNvSpPr/>
          <p:nvPr/>
        </p:nvSpPr>
        <p:spPr>
          <a:xfrm>
            <a:off x="7313232" y="1317597"/>
            <a:ext cx="796600" cy="7966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6BB0517-FC0B-2B96-5875-F27CC5264FAA}"/>
              </a:ext>
            </a:extLst>
          </p:cNvPr>
          <p:cNvSpPr/>
          <p:nvPr/>
        </p:nvSpPr>
        <p:spPr>
          <a:xfrm>
            <a:off x="4289000" y="3589835"/>
            <a:ext cx="796600" cy="7966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745BB31-B112-D805-998A-42CD9E78C07F}"/>
              </a:ext>
            </a:extLst>
          </p:cNvPr>
          <p:cNvSpPr/>
          <p:nvPr/>
        </p:nvSpPr>
        <p:spPr>
          <a:xfrm>
            <a:off x="7187282" y="3456061"/>
            <a:ext cx="796600" cy="7966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8878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6E0BC36-A878-EB36-920A-18556D819AF0}"/>
              </a:ext>
            </a:extLst>
          </p:cNvPr>
          <p:cNvSpPr txBox="1"/>
          <p:nvPr/>
        </p:nvSpPr>
        <p:spPr>
          <a:xfrm>
            <a:off x="658793" y="3049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A759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PA_组合 7">
            <a:extLst>
              <a:ext uri="{FF2B5EF4-FFF2-40B4-BE49-F238E27FC236}">
                <a16:creationId xmlns:a16="http://schemas.microsoft.com/office/drawing/2014/main" id="{94EAFD6A-5C61-FA62-1258-D6CF802E9B6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649858" y="3240961"/>
            <a:ext cx="2483097" cy="2484351"/>
            <a:chOff x="8040007" y="2798849"/>
            <a:chExt cx="3143250" cy="3144837"/>
          </a:xfrm>
        </p:grpSpPr>
        <p:sp>
          <p:nvSpPr>
            <p:cNvPr id="10" name="MH_Other_1">
              <a:extLst>
                <a:ext uri="{FF2B5EF4-FFF2-40B4-BE49-F238E27FC236}">
                  <a16:creationId xmlns:a16="http://schemas.microsoft.com/office/drawing/2014/main" id="{D156DF92-200C-41CA-DDB3-134D2BF4766D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8040007" y="2798849"/>
              <a:ext cx="3143250" cy="3144837"/>
            </a:xfrm>
            <a:custGeom>
              <a:avLst/>
              <a:gdLst>
                <a:gd name="connsiteX0" fmla="*/ 3143250 w 3143250"/>
                <a:gd name="connsiteY0" fmla="*/ 3069675 h 3144837"/>
                <a:gd name="connsiteX1" fmla="*/ 73866 w 3143250"/>
                <a:gd name="connsiteY1" fmla="*/ 3144837 h 3144837"/>
                <a:gd name="connsiteX2" fmla="*/ 0 w 3143250"/>
                <a:gd name="connsiteY2" fmla="*/ 75161 h 3144837"/>
                <a:gd name="connsiteX3" fmla="*/ 3069383 w 3143250"/>
                <a:gd name="connsiteY3" fmla="*/ 0 h 3144837"/>
                <a:gd name="connsiteX4" fmla="*/ 3143250 w 3143250"/>
                <a:gd name="connsiteY4" fmla="*/ 3069675 h 314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0" h="3144837" fill="none" extrusionOk="0">
                  <a:moveTo>
                    <a:pt x="3143250" y="3069675"/>
                  </a:moveTo>
                  <a:cubicBezTo>
                    <a:pt x="2553321" y="3117906"/>
                    <a:pt x="1058752" y="2981805"/>
                    <a:pt x="73866" y="3144837"/>
                  </a:cubicBezTo>
                  <a:cubicBezTo>
                    <a:pt x="79104" y="2172368"/>
                    <a:pt x="-84940" y="1096139"/>
                    <a:pt x="0" y="75161"/>
                  </a:cubicBezTo>
                  <a:cubicBezTo>
                    <a:pt x="1261624" y="181638"/>
                    <a:pt x="1657080" y="172481"/>
                    <a:pt x="3069383" y="0"/>
                  </a:cubicBezTo>
                  <a:cubicBezTo>
                    <a:pt x="3069725" y="1030543"/>
                    <a:pt x="3238153" y="1884459"/>
                    <a:pt x="3143250" y="3069675"/>
                  </a:cubicBezTo>
                  <a:close/>
                </a:path>
                <a:path w="3143250" h="3144837" stroke="0" extrusionOk="0">
                  <a:moveTo>
                    <a:pt x="3143250" y="3069675"/>
                  </a:moveTo>
                  <a:cubicBezTo>
                    <a:pt x="2035218" y="3198326"/>
                    <a:pt x="751046" y="3290465"/>
                    <a:pt x="73866" y="3144837"/>
                  </a:cubicBezTo>
                  <a:cubicBezTo>
                    <a:pt x="139889" y="2108141"/>
                    <a:pt x="-14057" y="1168747"/>
                    <a:pt x="0" y="75161"/>
                  </a:cubicBezTo>
                  <a:cubicBezTo>
                    <a:pt x="554986" y="11491"/>
                    <a:pt x="2611461" y="169710"/>
                    <a:pt x="3069383" y="0"/>
                  </a:cubicBezTo>
                  <a:cubicBezTo>
                    <a:pt x="3174429" y="971215"/>
                    <a:pt x="2997050" y="2074257"/>
                    <a:pt x="3143250" y="3069675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solidFill>
                <a:srgbClr val="019CD8"/>
              </a:solidFill>
              <a:round/>
              <a:headEnd/>
              <a:tailEnd/>
              <a:extLst>
                <a:ext uri="{C807C97D-BFC1-408E-A445-0C87EB9F89A2}">
                  <ask:lineSketchStyleProps xmlns:ask="http://schemas.microsoft.com/office/drawing/2018/sketchyshapes" sd="981765707">
                    <a:custGeom>
                      <a:avLst/>
                      <a:gdLst>
                        <a:gd name="T0" fmla="*/ 2147483646 w 2464"/>
                        <a:gd name="T1" fmla="*/ 2147483646 h 2464"/>
                        <a:gd name="T2" fmla="*/ 2147483646 w 2464"/>
                        <a:gd name="T3" fmla="*/ 2147483646 h 2464"/>
                        <a:gd name="T4" fmla="*/ 0 w 2464"/>
                        <a:gd name="T5" fmla="*/ 2147483646 h 2464"/>
                        <a:gd name="T6" fmla="*/ 2147483646 w 2464"/>
                        <a:gd name="T7" fmla="*/ 0 h 2464"/>
                        <a:gd name="T8" fmla="*/ 2147483646 w 2464"/>
                        <a:gd name="T9" fmla="*/ 2147483646 h 246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464" h="2464">
                          <a:moveTo>
                            <a:pt x="2464" y="2405"/>
                          </a:moveTo>
                          <a:lnTo>
                            <a:pt x="58" y="2464"/>
                          </a:lnTo>
                          <a:lnTo>
                            <a:pt x="0" y="59"/>
                          </a:lnTo>
                          <a:lnTo>
                            <a:pt x="2406" y="0"/>
                          </a:lnTo>
                          <a:lnTo>
                            <a:pt x="2464" y="2405"/>
                          </a:ln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MH_Picture_2">
              <a:extLst>
                <a:ext uri="{FF2B5EF4-FFF2-40B4-BE49-F238E27FC236}">
                  <a16:creationId xmlns:a16="http://schemas.microsoft.com/office/drawing/2014/main" id="{A6020057-378D-6A73-4203-C0A66C1760A3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8270196" y="3030624"/>
              <a:ext cx="2682875" cy="2681287"/>
            </a:xfrm>
            <a:custGeom>
              <a:avLst/>
              <a:gdLst>
                <a:gd name="T0" fmla="*/ 2147483646 w 2102"/>
                <a:gd name="T1" fmla="*/ 2147483646 h 2102"/>
                <a:gd name="T2" fmla="*/ 2147483646 w 2102"/>
                <a:gd name="T3" fmla="*/ 2147483646 h 2102"/>
                <a:gd name="T4" fmla="*/ 0 w 2102"/>
                <a:gd name="T5" fmla="*/ 2147483646 h 2102"/>
                <a:gd name="T6" fmla="*/ 2147483646 w 2102"/>
                <a:gd name="T7" fmla="*/ 0 h 2102"/>
                <a:gd name="T8" fmla="*/ 2147483646 w 2102"/>
                <a:gd name="T9" fmla="*/ 2147483646 h 2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2" h="2102">
                  <a:moveTo>
                    <a:pt x="2102" y="2053"/>
                  </a:moveTo>
                  <a:lnTo>
                    <a:pt x="51" y="2102"/>
                  </a:lnTo>
                  <a:lnTo>
                    <a:pt x="0" y="51"/>
                  </a:lnTo>
                  <a:lnTo>
                    <a:pt x="2053" y="0"/>
                  </a:lnTo>
                  <a:lnTo>
                    <a:pt x="2102" y="2053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 w="12700">
              <a:solidFill>
                <a:srgbClr val="019CD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PA_组合 6">
            <a:extLst>
              <a:ext uri="{FF2B5EF4-FFF2-40B4-BE49-F238E27FC236}">
                <a16:creationId xmlns:a16="http://schemas.microsoft.com/office/drawing/2014/main" id="{A68C0926-4F96-89AE-29FC-311BEAB552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327233" y="359696"/>
            <a:ext cx="2682875" cy="2682876"/>
            <a:chOff x="8270196" y="278494"/>
            <a:chExt cx="3014662" cy="3014663"/>
          </a:xfrm>
        </p:grpSpPr>
        <p:sp>
          <p:nvSpPr>
            <p:cNvPr id="14" name="MH_Other_2">
              <a:extLst>
                <a:ext uri="{FF2B5EF4-FFF2-40B4-BE49-F238E27FC236}">
                  <a16:creationId xmlns:a16="http://schemas.microsoft.com/office/drawing/2014/main" id="{376C3C93-A1D7-FA8A-27A2-7C45F444CE3D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555643">
              <a:off x="8270196" y="278494"/>
              <a:ext cx="3014662" cy="3014663"/>
            </a:xfrm>
            <a:custGeom>
              <a:avLst/>
              <a:gdLst>
                <a:gd name="connsiteX0" fmla="*/ 2621851 w 3014662"/>
                <a:gd name="connsiteY0" fmla="*/ 3014663 h 3014663"/>
                <a:gd name="connsiteX1" fmla="*/ 0 w 3014662"/>
                <a:gd name="connsiteY1" fmla="*/ 2621550 h 3014663"/>
                <a:gd name="connsiteX2" fmla="*/ 392810 w 3014662"/>
                <a:gd name="connsiteY2" fmla="*/ 0 h 3014663"/>
                <a:gd name="connsiteX3" fmla="*/ 3014662 w 3014662"/>
                <a:gd name="connsiteY3" fmla="*/ 393112 h 3014663"/>
                <a:gd name="connsiteX4" fmla="*/ 2621851 w 3014662"/>
                <a:gd name="connsiteY4" fmla="*/ 3014663 h 301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662" h="3014663" fill="none" extrusionOk="0">
                  <a:moveTo>
                    <a:pt x="2621851" y="3014663"/>
                  </a:moveTo>
                  <a:cubicBezTo>
                    <a:pt x="2236984" y="3007044"/>
                    <a:pt x="1239066" y="2822307"/>
                    <a:pt x="0" y="2621550"/>
                  </a:cubicBezTo>
                  <a:cubicBezTo>
                    <a:pt x="41096" y="1755866"/>
                    <a:pt x="401044" y="435509"/>
                    <a:pt x="392810" y="0"/>
                  </a:cubicBezTo>
                  <a:cubicBezTo>
                    <a:pt x="1452820" y="207705"/>
                    <a:pt x="2515985" y="232943"/>
                    <a:pt x="3014662" y="393112"/>
                  </a:cubicBezTo>
                  <a:cubicBezTo>
                    <a:pt x="2938869" y="1159299"/>
                    <a:pt x="2747688" y="1747406"/>
                    <a:pt x="2621851" y="3014663"/>
                  </a:cubicBezTo>
                  <a:close/>
                </a:path>
                <a:path w="3014662" h="3014663" stroke="0" extrusionOk="0">
                  <a:moveTo>
                    <a:pt x="2621851" y="3014663"/>
                  </a:moveTo>
                  <a:cubicBezTo>
                    <a:pt x="1927639" y="2790604"/>
                    <a:pt x="752653" y="2617092"/>
                    <a:pt x="0" y="2621550"/>
                  </a:cubicBezTo>
                  <a:cubicBezTo>
                    <a:pt x="192976" y="2230391"/>
                    <a:pt x="230311" y="511211"/>
                    <a:pt x="392810" y="0"/>
                  </a:cubicBezTo>
                  <a:cubicBezTo>
                    <a:pt x="1669571" y="55329"/>
                    <a:pt x="2088878" y="413256"/>
                    <a:pt x="3014662" y="393112"/>
                  </a:cubicBezTo>
                  <a:cubicBezTo>
                    <a:pt x="2838335" y="1706114"/>
                    <a:pt x="2823701" y="2696540"/>
                    <a:pt x="2621851" y="3014663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solidFill>
                <a:srgbClr val="FA7596"/>
              </a:solidFill>
              <a:round/>
              <a:headEnd/>
              <a:tailE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T0" fmla="*/ 2147483646 w 2363"/>
                        <a:gd name="T1" fmla="*/ 2147483646 h 2362"/>
                        <a:gd name="T2" fmla="*/ 0 w 2363"/>
                        <a:gd name="T3" fmla="*/ 2147483646 h 2362"/>
                        <a:gd name="T4" fmla="*/ 2147483646 w 2363"/>
                        <a:gd name="T5" fmla="*/ 0 h 2362"/>
                        <a:gd name="T6" fmla="*/ 2147483646 w 2363"/>
                        <a:gd name="T7" fmla="*/ 2147483646 h 2362"/>
                        <a:gd name="T8" fmla="*/ 2147483646 w 2363"/>
                        <a:gd name="T9" fmla="*/ 2147483646 h 23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363" h="2362">
                          <a:moveTo>
                            <a:pt x="2055" y="2362"/>
                          </a:moveTo>
                          <a:lnTo>
                            <a:pt x="0" y="2054"/>
                          </a:lnTo>
                          <a:lnTo>
                            <a:pt x="308" y="0"/>
                          </a:lnTo>
                          <a:lnTo>
                            <a:pt x="2363" y="308"/>
                          </a:lnTo>
                          <a:lnTo>
                            <a:pt x="2055" y="2362"/>
                          </a:ln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MH_Picture_1">
              <a:extLst>
                <a:ext uri="{FF2B5EF4-FFF2-40B4-BE49-F238E27FC236}">
                  <a16:creationId xmlns:a16="http://schemas.microsoft.com/office/drawing/2014/main" id="{342C76A5-26D1-411A-95E9-FE7AC15AE891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rot="1235638">
              <a:off x="8592458" y="600757"/>
              <a:ext cx="2368550" cy="2370137"/>
            </a:xfrm>
            <a:custGeom>
              <a:avLst/>
              <a:gdLst>
                <a:gd name="T0" fmla="*/ 0 w 2947556"/>
                <a:gd name="T1" fmla="*/ 12617 h 2947868"/>
                <a:gd name="T2" fmla="*/ 253532 w 2947556"/>
                <a:gd name="T3" fmla="*/ 0 h 2947868"/>
                <a:gd name="T4" fmla="*/ 265909 w 2947556"/>
                <a:gd name="T5" fmla="*/ 254853 h 2947868"/>
                <a:gd name="T6" fmla="*/ 12517 w 2947556"/>
                <a:gd name="T7" fmla="*/ 267441 h 29478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7556" h="2947868">
                  <a:moveTo>
                    <a:pt x="0" y="139065"/>
                  </a:moveTo>
                  <a:lnTo>
                    <a:pt x="2810359" y="0"/>
                  </a:lnTo>
                  <a:lnTo>
                    <a:pt x="2947556" y="2809115"/>
                  </a:lnTo>
                  <a:lnTo>
                    <a:pt x="138753" y="2947868"/>
                  </a:lnTo>
                  <a:lnTo>
                    <a:pt x="0" y="139065"/>
                  </a:lnTo>
                  <a:close/>
                </a:path>
              </a:pathLst>
            </a:custGeom>
            <a:blipFill dpi="0" rotWithShape="1">
              <a:blip r:embed="rId14"/>
              <a:srcRect/>
              <a:stretch>
                <a:fillRect/>
              </a:stretch>
            </a:blipFill>
            <a:ln w="12700">
              <a:solidFill>
                <a:srgbClr val="FA759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PA_组合 5">
            <a:extLst>
              <a:ext uri="{FF2B5EF4-FFF2-40B4-BE49-F238E27FC236}">
                <a16:creationId xmlns:a16="http://schemas.microsoft.com/office/drawing/2014/main" id="{326BDA46-4BFC-5930-8CCD-F823CF119A1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442913" y="1926512"/>
            <a:ext cx="2694025" cy="2694026"/>
            <a:chOff x="6142677" y="1804393"/>
            <a:chExt cx="3014662" cy="3014663"/>
          </a:xfrm>
        </p:grpSpPr>
        <p:sp>
          <p:nvSpPr>
            <p:cNvPr id="17" name="MH_Other_2">
              <a:extLst>
                <a:ext uri="{FF2B5EF4-FFF2-40B4-BE49-F238E27FC236}">
                  <a16:creationId xmlns:a16="http://schemas.microsoft.com/office/drawing/2014/main" id="{57DD5C38-0780-69E5-20E0-1B8A619F1C98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9690280">
              <a:off x="6142677" y="1804393"/>
              <a:ext cx="3014662" cy="3014663"/>
            </a:xfrm>
            <a:custGeom>
              <a:avLst/>
              <a:gdLst>
                <a:gd name="connsiteX0" fmla="*/ 2621851 w 3014662"/>
                <a:gd name="connsiteY0" fmla="*/ 3014663 h 3014663"/>
                <a:gd name="connsiteX1" fmla="*/ 0 w 3014662"/>
                <a:gd name="connsiteY1" fmla="*/ 2621550 h 3014663"/>
                <a:gd name="connsiteX2" fmla="*/ 392810 w 3014662"/>
                <a:gd name="connsiteY2" fmla="*/ 0 h 3014663"/>
                <a:gd name="connsiteX3" fmla="*/ 3014662 w 3014662"/>
                <a:gd name="connsiteY3" fmla="*/ 393112 h 3014663"/>
                <a:gd name="connsiteX4" fmla="*/ 2621851 w 3014662"/>
                <a:gd name="connsiteY4" fmla="*/ 3014663 h 301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662" h="3014663" fill="none" extrusionOk="0">
                  <a:moveTo>
                    <a:pt x="2621851" y="3014663"/>
                  </a:moveTo>
                  <a:cubicBezTo>
                    <a:pt x="2236984" y="3007044"/>
                    <a:pt x="1239066" y="2822307"/>
                    <a:pt x="0" y="2621550"/>
                  </a:cubicBezTo>
                  <a:cubicBezTo>
                    <a:pt x="41096" y="1755866"/>
                    <a:pt x="401044" y="435509"/>
                    <a:pt x="392810" y="0"/>
                  </a:cubicBezTo>
                  <a:cubicBezTo>
                    <a:pt x="1452820" y="207705"/>
                    <a:pt x="2515985" y="232943"/>
                    <a:pt x="3014662" y="393112"/>
                  </a:cubicBezTo>
                  <a:cubicBezTo>
                    <a:pt x="2938869" y="1159299"/>
                    <a:pt x="2747688" y="1747406"/>
                    <a:pt x="2621851" y="3014663"/>
                  </a:cubicBezTo>
                  <a:close/>
                </a:path>
                <a:path w="3014662" h="3014663" stroke="0" extrusionOk="0">
                  <a:moveTo>
                    <a:pt x="2621851" y="3014663"/>
                  </a:moveTo>
                  <a:cubicBezTo>
                    <a:pt x="1927639" y="2790604"/>
                    <a:pt x="752653" y="2617092"/>
                    <a:pt x="0" y="2621550"/>
                  </a:cubicBezTo>
                  <a:cubicBezTo>
                    <a:pt x="192976" y="2230391"/>
                    <a:pt x="230311" y="511211"/>
                    <a:pt x="392810" y="0"/>
                  </a:cubicBezTo>
                  <a:cubicBezTo>
                    <a:pt x="1669571" y="55329"/>
                    <a:pt x="2088878" y="413256"/>
                    <a:pt x="3014662" y="393112"/>
                  </a:cubicBezTo>
                  <a:cubicBezTo>
                    <a:pt x="2838335" y="1706114"/>
                    <a:pt x="2823701" y="2696540"/>
                    <a:pt x="2621851" y="3014663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solidFill>
                <a:srgbClr val="FAD004"/>
              </a:solidFill>
              <a:round/>
              <a:headEnd/>
              <a:tailE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T0" fmla="*/ 2147483646 w 2363"/>
                        <a:gd name="T1" fmla="*/ 2147483646 h 2362"/>
                        <a:gd name="T2" fmla="*/ 0 w 2363"/>
                        <a:gd name="T3" fmla="*/ 2147483646 h 2362"/>
                        <a:gd name="T4" fmla="*/ 2147483646 w 2363"/>
                        <a:gd name="T5" fmla="*/ 0 h 2362"/>
                        <a:gd name="T6" fmla="*/ 2147483646 w 2363"/>
                        <a:gd name="T7" fmla="*/ 2147483646 h 2362"/>
                        <a:gd name="T8" fmla="*/ 2147483646 w 2363"/>
                        <a:gd name="T9" fmla="*/ 2147483646 h 23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363" h="2362">
                          <a:moveTo>
                            <a:pt x="2055" y="2362"/>
                          </a:moveTo>
                          <a:lnTo>
                            <a:pt x="0" y="2054"/>
                          </a:lnTo>
                          <a:lnTo>
                            <a:pt x="308" y="0"/>
                          </a:lnTo>
                          <a:lnTo>
                            <a:pt x="2363" y="308"/>
                          </a:lnTo>
                          <a:lnTo>
                            <a:pt x="2055" y="2362"/>
                          </a:ln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MH_Picture_1">
              <a:extLst>
                <a:ext uri="{FF2B5EF4-FFF2-40B4-BE49-F238E27FC236}">
                  <a16:creationId xmlns:a16="http://schemas.microsoft.com/office/drawing/2014/main" id="{AD82EB23-D308-3302-42E7-0350F92117CE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20370275">
              <a:off x="6465135" y="2127178"/>
              <a:ext cx="2368550" cy="2370137"/>
            </a:xfrm>
            <a:custGeom>
              <a:avLst/>
              <a:gdLst>
                <a:gd name="T0" fmla="*/ 0 w 2947556"/>
                <a:gd name="T1" fmla="*/ 12617 h 2947868"/>
                <a:gd name="T2" fmla="*/ 253532 w 2947556"/>
                <a:gd name="T3" fmla="*/ 0 h 2947868"/>
                <a:gd name="T4" fmla="*/ 265909 w 2947556"/>
                <a:gd name="T5" fmla="*/ 254853 h 2947868"/>
                <a:gd name="T6" fmla="*/ 12517 w 2947556"/>
                <a:gd name="T7" fmla="*/ 267441 h 29478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7556" h="2947868">
                  <a:moveTo>
                    <a:pt x="0" y="139065"/>
                  </a:moveTo>
                  <a:lnTo>
                    <a:pt x="2810359" y="0"/>
                  </a:lnTo>
                  <a:lnTo>
                    <a:pt x="2947556" y="2809115"/>
                  </a:lnTo>
                  <a:lnTo>
                    <a:pt x="138753" y="2947868"/>
                  </a:lnTo>
                  <a:lnTo>
                    <a:pt x="0" y="139065"/>
                  </a:lnTo>
                  <a:close/>
                </a:path>
              </a:pathLst>
            </a:custGeom>
            <a:blipFill dpi="0" rotWithShape="1">
              <a:blip r:embed="rId15"/>
              <a:srcRect/>
              <a:stretch>
                <a:fillRect/>
              </a:stretch>
            </a:blipFill>
            <a:ln w="19050">
              <a:solidFill>
                <a:srgbClr val="FAD004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8DCC963-78B2-A6F3-F324-389DE3CFA0D5}"/>
              </a:ext>
            </a:extLst>
          </p:cNvPr>
          <p:cNvGrpSpPr/>
          <p:nvPr/>
        </p:nvGrpSpPr>
        <p:grpSpPr>
          <a:xfrm>
            <a:off x="8111039" y="1382112"/>
            <a:ext cx="2839413" cy="1345417"/>
            <a:chOff x="1802810" y="1820121"/>
            <a:chExt cx="2839413" cy="134541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8921BB4-6F15-8642-C2CB-55D9EAAD3EF6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03F0E1-B055-EA78-2546-E348309A633F}"/>
                </a:ext>
              </a:extLst>
            </p:cNvPr>
            <p:cNvSpPr txBox="1"/>
            <p:nvPr/>
          </p:nvSpPr>
          <p:spPr>
            <a:xfrm>
              <a:off x="1802811" y="2132178"/>
              <a:ext cx="2839412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26DA131-EF01-0144-62CF-7352C182D0CD}"/>
              </a:ext>
            </a:extLst>
          </p:cNvPr>
          <p:cNvGrpSpPr/>
          <p:nvPr/>
        </p:nvGrpSpPr>
        <p:grpSpPr>
          <a:xfrm>
            <a:off x="552251" y="2853428"/>
            <a:ext cx="2839413" cy="1345417"/>
            <a:chOff x="1601840" y="1820121"/>
            <a:chExt cx="2839413" cy="134541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BCE613A-8860-10C5-00A1-921A4348054E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76E94A-5D72-25CB-8020-FBD3BBBB0887}"/>
                </a:ext>
              </a:extLst>
            </p:cNvPr>
            <p:cNvSpPr txBox="1"/>
            <p:nvPr/>
          </p:nvSpPr>
          <p:spPr>
            <a:xfrm>
              <a:off x="1802811" y="2132178"/>
              <a:ext cx="2620512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78BAFB0-448C-2886-F492-2D2573F77FF5}"/>
              </a:ext>
            </a:extLst>
          </p:cNvPr>
          <p:cNvGrpSpPr/>
          <p:nvPr/>
        </p:nvGrpSpPr>
        <p:grpSpPr>
          <a:xfrm>
            <a:off x="8309648" y="3583079"/>
            <a:ext cx="2839413" cy="1345417"/>
            <a:chOff x="1802810" y="1820121"/>
            <a:chExt cx="2839413" cy="134541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199ECD-1FBB-89E3-A393-41DF5C64995B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41E7201-AEA1-BAF4-E954-414F8EBB1A19}"/>
                </a:ext>
              </a:extLst>
            </p:cNvPr>
            <p:cNvSpPr txBox="1"/>
            <p:nvPr/>
          </p:nvSpPr>
          <p:spPr>
            <a:xfrm>
              <a:off x="1802811" y="2132178"/>
              <a:ext cx="2839412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2601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6E0BC36-A878-EB36-920A-18556D819AF0}"/>
              </a:ext>
            </a:extLst>
          </p:cNvPr>
          <p:cNvSpPr txBox="1"/>
          <p:nvPr/>
        </p:nvSpPr>
        <p:spPr>
          <a:xfrm>
            <a:off x="658793" y="3049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759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A759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97B48D2-07A4-44CF-BF29-B751673385DD}"/>
              </a:ext>
            </a:extLst>
          </p:cNvPr>
          <p:cNvCxnSpPr>
            <a:stCxn id="10" idx="4"/>
            <a:endCxn id="14" idx="0"/>
          </p:cNvCxnSpPr>
          <p:nvPr/>
        </p:nvCxnSpPr>
        <p:spPr>
          <a:xfrm>
            <a:off x="6096000" y="1787931"/>
            <a:ext cx="0" cy="284415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0DF845B3-D6A8-0CFD-EEEA-74C6505059AA}"/>
              </a:ext>
            </a:extLst>
          </p:cNvPr>
          <p:cNvSpPr/>
          <p:nvPr/>
        </p:nvSpPr>
        <p:spPr>
          <a:xfrm>
            <a:off x="5725827" y="1047585"/>
            <a:ext cx="740346" cy="740346"/>
          </a:xfr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8EF07B5-33CD-4068-DF20-028BF6632756}"/>
              </a:ext>
            </a:extLst>
          </p:cNvPr>
          <p:cNvSpPr/>
          <p:nvPr/>
        </p:nvSpPr>
        <p:spPr>
          <a:xfrm>
            <a:off x="5725827" y="2271258"/>
            <a:ext cx="740346" cy="74034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12B1903-5797-1E31-56B0-6C70A264DD6B}"/>
              </a:ext>
            </a:extLst>
          </p:cNvPr>
          <p:cNvSpPr/>
          <p:nvPr/>
        </p:nvSpPr>
        <p:spPr>
          <a:xfrm>
            <a:off x="5725827" y="3351263"/>
            <a:ext cx="740346" cy="740346"/>
          </a:xfrm>
          <a:solidFill>
            <a:srgbClr val="019CD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53AA65F-C864-E61C-69B2-2D810AB19CD4}"/>
              </a:ext>
            </a:extLst>
          </p:cNvPr>
          <p:cNvSpPr/>
          <p:nvPr/>
        </p:nvSpPr>
        <p:spPr>
          <a:xfrm>
            <a:off x="5725827" y="4632088"/>
            <a:ext cx="740346" cy="740346"/>
          </a:xfrm>
          <a:solidFill>
            <a:srgbClr val="94940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BEBD045-C4A3-62A6-3A1B-022C28633A0D}"/>
              </a:ext>
            </a:extLst>
          </p:cNvPr>
          <p:cNvGrpSpPr/>
          <p:nvPr/>
        </p:nvGrpSpPr>
        <p:grpSpPr>
          <a:xfrm>
            <a:off x="1012861" y="2075056"/>
            <a:ext cx="4586884" cy="1022251"/>
            <a:chOff x="-145631" y="1820121"/>
            <a:chExt cx="4586884" cy="102225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615D605-12A0-8127-E9D5-B7A6036E8DEB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2963B3-2A2A-6783-B197-6BE6F43DBD42}"/>
                </a:ext>
              </a:extLst>
            </p:cNvPr>
            <p:cNvSpPr txBox="1"/>
            <p:nvPr/>
          </p:nvSpPr>
          <p:spPr>
            <a:xfrm>
              <a:off x="-145631" y="2132178"/>
              <a:ext cx="4568954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133B96-9CC6-27DC-3014-FC2399BD26AA}"/>
              </a:ext>
            </a:extLst>
          </p:cNvPr>
          <p:cNvGrpSpPr/>
          <p:nvPr/>
        </p:nvGrpSpPr>
        <p:grpSpPr>
          <a:xfrm>
            <a:off x="6640322" y="1015389"/>
            <a:ext cx="4748403" cy="1022251"/>
            <a:chOff x="1802810" y="1820121"/>
            <a:chExt cx="4748403" cy="102225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4369FE-6F19-A692-7C4E-4DB4481DD2FA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A678FC-DBDD-1FCC-0AFA-DB64129CAE5F}"/>
                </a:ext>
              </a:extLst>
            </p:cNvPr>
            <p:cNvSpPr txBox="1"/>
            <p:nvPr/>
          </p:nvSpPr>
          <p:spPr>
            <a:xfrm>
              <a:off x="1802811" y="2132178"/>
              <a:ext cx="4748402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373E1DD-608A-7401-3E42-968E13B2E39C}"/>
              </a:ext>
            </a:extLst>
          </p:cNvPr>
          <p:cNvGrpSpPr/>
          <p:nvPr/>
        </p:nvGrpSpPr>
        <p:grpSpPr>
          <a:xfrm>
            <a:off x="6640322" y="3210009"/>
            <a:ext cx="4748403" cy="1022251"/>
            <a:chOff x="1802810" y="1820121"/>
            <a:chExt cx="4748403" cy="102225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15A376-E80D-155E-CB1B-B4EAEC632531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052E26-2395-14AE-782E-4D9EEB4F59C6}"/>
                </a:ext>
              </a:extLst>
            </p:cNvPr>
            <p:cNvSpPr txBox="1"/>
            <p:nvPr/>
          </p:nvSpPr>
          <p:spPr>
            <a:xfrm>
              <a:off x="1802811" y="2132178"/>
              <a:ext cx="4748402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241343E-33F7-D9FE-D27C-37F880DC23A7}"/>
              </a:ext>
            </a:extLst>
          </p:cNvPr>
          <p:cNvGrpSpPr/>
          <p:nvPr/>
        </p:nvGrpSpPr>
        <p:grpSpPr>
          <a:xfrm>
            <a:off x="1012861" y="4217332"/>
            <a:ext cx="4586884" cy="1022251"/>
            <a:chOff x="-145631" y="1820121"/>
            <a:chExt cx="4586884" cy="102225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D57079-B010-1450-4657-19CCFB3F180B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0E487B-CA43-F599-3A1C-1E7E580747C5}"/>
                </a:ext>
              </a:extLst>
            </p:cNvPr>
            <p:cNvSpPr txBox="1"/>
            <p:nvPr/>
          </p:nvSpPr>
          <p:spPr>
            <a:xfrm>
              <a:off x="-145631" y="2132178"/>
              <a:ext cx="4568954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F329E100-34E4-95C7-19BF-4DFE6907088B}"/>
              </a:ext>
            </a:extLst>
          </p:cNvPr>
          <p:cNvSpPr/>
          <p:nvPr/>
        </p:nvSpPr>
        <p:spPr>
          <a:xfrm>
            <a:off x="5725827" y="1115393"/>
            <a:ext cx="740346" cy="740346"/>
          </a:xfrm>
          <a:prstGeom prst="ellipse">
            <a:avLst/>
          </a:prstGeo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58BB2D4-E476-E3C2-0883-70F77C2D1F28}"/>
              </a:ext>
            </a:extLst>
          </p:cNvPr>
          <p:cNvSpPr/>
          <p:nvPr/>
        </p:nvSpPr>
        <p:spPr>
          <a:xfrm>
            <a:off x="5725827" y="2203450"/>
            <a:ext cx="740346" cy="740346"/>
          </a:xfrm>
          <a:prstGeom prst="ellipse">
            <a:avLst/>
          </a:prstGeom>
          <a:solidFill>
            <a:srgbClr val="FAD0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708B979-76E1-1050-85DE-83BD81832143}"/>
              </a:ext>
            </a:extLst>
          </p:cNvPr>
          <p:cNvSpPr/>
          <p:nvPr/>
        </p:nvSpPr>
        <p:spPr>
          <a:xfrm>
            <a:off x="5725827" y="3291507"/>
            <a:ext cx="740346" cy="740346"/>
          </a:xfrm>
          <a:prstGeom prst="ellipse">
            <a:avLst/>
          </a:prstGeom>
          <a:solidFill>
            <a:srgbClr val="019CD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C3B6776-5792-BA61-FEF6-C422BFC429BD}"/>
              </a:ext>
            </a:extLst>
          </p:cNvPr>
          <p:cNvSpPr/>
          <p:nvPr/>
        </p:nvSpPr>
        <p:spPr>
          <a:xfrm>
            <a:off x="5725827" y="4379564"/>
            <a:ext cx="740346" cy="740346"/>
          </a:xfrm>
          <a:prstGeom prst="ellipse">
            <a:avLst/>
          </a:prstGeom>
          <a:solidFill>
            <a:srgbClr val="94940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3607CBF-161B-0F22-E895-5DA6DD94BE1B}"/>
              </a:ext>
            </a:extLst>
          </p:cNvPr>
          <p:cNvSpPr/>
          <p:nvPr/>
        </p:nvSpPr>
        <p:spPr>
          <a:xfrm>
            <a:off x="5841088" y="1145271"/>
            <a:ext cx="740346" cy="740346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948C37A-1517-5C37-1499-7110488ED716}"/>
              </a:ext>
            </a:extLst>
          </p:cNvPr>
          <p:cNvSpPr/>
          <p:nvPr/>
        </p:nvSpPr>
        <p:spPr>
          <a:xfrm>
            <a:off x="5612307" y="2186505"/>
            <a:ext cx="740346" cy="740346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310472F-0EDA-323C-CB19-F1A7F1F4E371}"/>
              </a:ext>
            </a:extLst>
          </p:cNvPr>
          <p:cNvSpPr/>
          <p:nvPr/>
        </p:nvSpPr>
        <p:spPr>
          <a:xfrm>
            <a:off x="5841088" y="3284091"/>
            <a:ext cx="740346" cy="740346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0AC83FE-03F1-356B-317E-279F75D00A81}"/>
              </a:ext>
            </a:extLst>
          </p:cNvPr>
          <p:cNvSpPr/>
          <p:nvPr/>
        </p:nvSpPr>
        <p:spPr>
          <a:xfrm>
            <a:off x="5627106" y="4351627"/>
            <a:ext cx="740346" cy="740346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A97C5ED-21B6-1E78-FFB1-71BFC9832B42}"/>
              </a:ext>
            </a:extLst>
          </p:cNvPr>
          <p:cNvSpPr txBox="1"/>
          <p:nvPr/>
        </p:nvSpPr>
        <p:spPr>
          <a:xfrm>
            <a:off x="5872267" y="1265731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CB27288-04F1-DD64-1AC6-4F9F0E4F9529}"/>
              </a:ext>
            </a:extLst>
          </p:cNvPr>
          <p:cNvSpPr txBox="1"/>
          <p:nvPr/>
        </p:nvSpPr>
        <p:spPr>
          <a:xfrm>
            <a:off x="5802171" y="2340016"/>
            <a:ext cx="564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8B569D9-1F30-6FD4-CE10-D09F1BD4545D}"/>
              </a:ext>
            </a:extLst>
          </p:cNvPr>
          <p:cNvSpPr txBox="1"/>
          <p:nvPr/>
        </p:nvSpPr>
        <p:spPr>
          <a:xfrm>
            <a:off x="5872267" y="343084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A57B71B-C8AC-F449-F307-C8D61EE3C58F}"/>
              </a:ext>
            </a:extLst>
          </p:cNvPr>
          <p:cNvSpPr txBox="1"/>
          <p:nvPr/>
        </p:nvSpPr>
        <p:spPr>
          <a:xfrm>
            <a:off x="5794771" y="4518904"/>
            <a:ext cx="570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498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2E44509-0BF3-EC33-B2A7-90838E7270FC}"/>
              </a:ext>
            </a:extLst>
          </p:cNvPr>
          <p:cNvGrpSpPr/>
          <p:nvPr/>
        </p:nvGrpSpPr>
        <p:grpSpPr>
          <a:xfrm>
            <a:off x="924585" y="-439112"/>
            <a:ext cx="1896870" cy="1512456"/>
            <a:chOff x="242777" y="215021"/>
            <a:chExt cx="1896870" cy="1512456"/>
          </a:xfrm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52E40A6-D1B4-9A2D-2832-6D01717E028D}"/>
                </a:ext>
              </a:extLst>
            </p:cNvPr>
            <p:cNvSpPr/>
            <p:nvPr/>
          </p:nvSpPr>
          <p:spPr>
            <a:xfrm>
              <a:off x="242777" y="462897"/>
              <a:ext cx="1264580" cy="1264580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E8CC2F1-67BB-D2E1-FF8D-5961A372063B}"/>
                </a:ext>
              </a:extLst>
            </p:cNvPr>
            <p:cNvSpPr/>
            <p:nvPr/>
          </p:nvSpPr>
          <p:spPr>
            <a:xfrm>
              <a:off x="875067" y="215021"/>
              <a:ext cx="1264580" cy="1264580"/>
            </a:xfrm>
            <a:custGeom>
              <a:avLst/>
              <a:gdLst>
                <a:gd name="connsiteX0" fmla="*/ 0 w 1264580"/>
                <a:gd name="connsiteY0" fmla="*/ 632290 h 1264580"/>
                <a:gd name="connsiteX1" fmla="*/ 632290 w 1264580"/>
                <a:gd name="connsiteY1" fmla="*/ 0 h 1264580"/>
                <a:gd name="connsiteX2" fmla="*/ 1264580 w 1264580"/>
                <a:gd name="connsiteY2" fmla="*/ 632290 h 1264580"/>
                <a:gd name="connsiteX3" fmla="*/ 632290 w 1264580"/>
                <a:gd name="connsiteY3" fmla="*/ 1264580 h 1264580"/>
                <a:gd name="connsiteX4" fmla="*/ 0 w 1264580"/>
                <a:gd name="connsiteY4" fmla="*/ 632290 h 1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80" h="1264580" extrusionOk="0">
                  <a:moveTo>
                    <a:pt x="0" y="632290"/>
                  </a:moveTo>
                  <a:cubicBezTo>
                    <a:pt x="-34867" y="261579"/>
                    <a:pt x="188062" y="35664"/>
                    <a:pt x="632290" y="0"/>
                  </a:cubicBezTo>
                  <a:cubicBezTo>
                    <a:pt x="1038708" y="12045"/>
                    <a:pt x="1223602" y="284389"/>
                    <a:pt x="1264580" y="632290"/>
                  </a:cubicBezTo>
                  <a:cubicBezTo>
                    <a:pt x="1196018" y="1048449"/>
                    <a:pt x="970881" y="1323243"/>
                    <a:pt x="632290" y="1264580"/>
                  </a:cubicBezTo>
                  <a:cubicBezTo>
                    <a:pt x="216160" y="1227963"/>
                    <a:pt x="34513" y="997984"/>
                    <a:pt x="0" y="632290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9F467781-5AFC-8EA9-5B72-A979EAB2D9BC}"/>
              </a:ext>
            </a:extLst>
          </p:cNvPr>
          <p:cNvSpPr/>
          <p:nvPr/>
        </p:nvSpPr>
        <p:spPr>
          <a:xfrm>
            <a:off x="9271604" y="3634506"/>
            <a:ext cx="2920396" cy="2601095"/>
          </a:xfrm>
          <a:custGeom>
            <a:avLst/>
            <a:gdLst>
              <a:gd name="connsiteX0" fmla="*/ 2920396 w 2920396"/>
              <a:gd name="connsiteY0" fmla="*/ 0 h 1671976"/>
              <a:gd name="connsiteX1" fmla="*/ 2920396 w 2920396"/>
              <a:gd name="connsiteY1" fmla="*/ 1671976 h 1671976"/>
              <a:gd name="connsiteX2" fmla="*/ 2872154 w 2920396"/>
              <a:gd name="connsiteY2" fmla="*/ 1668583 h 1671976"/>
              <a:gd name="connsiteX3" fmla="*/ 0 w 2920396"/>
              <a:gd name="connsiteY3" fmla="*/ 835988 h 1671976"/>
              <a:gd name="connsiteX4" fmla="*/ 2872154 w 2920396"/>
              <a:gd name="connsiteY4" fmla="*/ 3393 h 167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396" h="1671976">
                <a:moveTo>
                  <a:pt x="2920396" y="0"/>
                </a:moveTo>
                <a:lnTo>
                  <a:pt x="2920396" y="1671976"/>
                </a:lnTo>
                <a:lnTo>
                  <a:pt x="2872154" y="1668583"/>
                </a:lnTo>
                <a:cubicBezTo>
                  <a:pt x="1184309" y="1531409"/>
                  <a:pt x="0" y="1210274"/>
                  <a:pt x="0" y="835988"/>
                </a:cubicBezTo>
                <a:cubicBezTo>
                  <a:pt x="0" y="461703"/>
                  <a:pt x="1184309" y="140568"/>
                  <a:pt x="2872154" y="3393"/>
                </a:cubicBezTo>
                <a:close/>
              </a:path>
            </a:pathLst>
          </a:custGeom>
          <a:solidFill>
            <a:srgbClr val="FA7596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32B3732C-F53B-41B7-9854-A0F3E77EC737}"/>
              </a:ext>
            </a:extLst>
          </p:cNvPr>
          <p:cNvSpPr/>
          <p:nvPr/>
        </p:nvSpPr>
        <p:spPr>
          <a:xfrm>
            <a:off x="6098850" y="4917763"/>
            <a:ext cx="6093150" cy="1940237"/>
          </a:xfrm>
          <a:custGeom>
            <a:avLst/>
            <a:gdLst>
              <a:gd name="connsiteX0" fmla="*/ 3252130 w 6093150"/>
              <a:gd name="connsiteY0" fmla="*/ 0 h 1940237"/>
              <a:gd name="connsiteX1" fmla="*/ 5948847 w 6093150"/>
              <a:gd name="connsiteY1" fmla="*/ 573399 h 1940237"/>
              <a:gd name="connsiteX2" fmla="*/ 6093150 w 6093150"/>
              <a:gd name="connsiteY2" fmla="*/ 668389 h 1940237"/>
              <a:gd name="connsiteX3" fmla="*/ 6093150 w 6093150"/>
              <a:gd name="connsiteY3" fmla="*/ 1932708 h 1940237"/>
              <a:gd name="connsiteX4" fmla="*/ 6081711 w 6093150"/>
              <a:gd name="connsiteY4" fmla="*/ 1940237 h 1940237"/>
              <a:gd name="connsiteX5" fmla="*/ 422549 w 6093150"/>
              <a:gd name="connsiteY5" fmla="*/ 1940237 h 1940237"/>
              <a:gd name="connsiteX6" fmla="*/ 392515 w 6093150"/>
              <a:gd name="connsiteY6" fmla="*/ 1920467 h 1940237"/>
              <a:gd name="connsiteX7" fmla="*/ 0 w 6093150"/>
              <a:gd name="connsiteY7" fmla="*/ 1300548 h 1940237"/>
              <a:gd name="connsiteX8" fmla="*/ 3252130 w 6093150"/>
              <a:gd name="connsiteY8" fmla="*/ 0 h 19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3150" h="1940237">
                <a:moveTo>
                  <a:pt x="3252130" y="0"/>
                </a:moveTo>
                <a:cubicBezTo>
                  <a:pt x="4374694" y="0"/>
                  <a:pt x="5364416" y="227451"/>
                  <a:pt x="5948847" y="573399"/>
                </a:cubicBezTo>
                <a:lnTo>
                  <a:pt x="6093150" y="668389"/>
                </a:lnTo>
                <a:lnTo>
                  <a:pt x="6093150" y="1932708"/>
                </a:lnTo>
                <a:lnTo>
                  <a:pt x="6081711" y="1940237"/>
                </a:lnTo>
                <a:lnTo>
                  <a:pt x="422549" y="1940237"/>
                </a:lnTo>
                <a:lnTo>
                  <a:pt x="392515" y="1920467"/>
                </a:lnTo>
                <a:cubicBezTo>
                  <a:pt x="142191" y="1736188"/>
                  <a:pt x="0" y="1525009"/>
                  <a:pt x="0" y="1300548"/>
                </a:cubicBezTo>
                <a:cubicBezTo>
                  <a:pt x="0" y="582275"/>
                  <a:pt x="1456028" y="0"/>
                  <a:pt x="3252130" y="0"/>
                </a:cubicBezTo>
                <a:close/>
              </a:path>
            </a:pathLst>
          </a:cu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ABFC7506-5443-C4A8-649B-978F7F50B57A}"/>
              </a:ext>
            </a:extLst>
          </p:cNvPr>
          <p:cNvSpPr/>
          <p:nvPr/>
        </p:nvSpPr>
        <p:spPr>
          <a:xfrm>
            <a:off x="1" y="5104498"/>
            <a:ext cx="8258629" cy="1753502"/>
          </a:xfrm>
          <a:custGeom>
            <a:avLst/>
            <a:gdLst>
              <a:gd name="connsiteX0" fmla="*/ 3556000 w 8258629"/>
              <a:gd name="connsiteY0" fmla="*/ 0 h 950686"/>
              <a:gd name="connsiteX1" fmla="*/ 8258629 w 8258629"/>
              <a:gd name="connsiteY1" fmla="*/ 903605 h 950686"/>
              <a:gd name="connsiteX2" fmla="*/ 8246257 w 8258629"/>
              <a:gd name="connsiteY2" fmla="*/ 950686 h 950686"/>
              <a:gd name="connsiteX3" fmla="*/ 0 w 8258629"/>
              <a:gd name="connsiteY3" fmla="*/ 950686 h 950686"/>
              <a:gd name="connsiteX4" fmla="*/ 0 w 8258629"/>
              <a:gd name="connsiteY4" fmla="*/ 313442 h 950686"/>
              <a:gd name="connsiteX5" fmla="*/ 230740 w 8258629"/>
              <a:gd name="connsiteY5" fmla="*/ 264660 h 950686"/>
              <a:gd name="connsiteX6" fmla="*/ 3556000 w 8258629"/>
              <a:gd name="connsiteY6" fmla="*/ 0 h 9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58629" h="950686">
                <a:moveTo>
                  <a:pt x="3556000" y="0"/>
                </a:moveTo>
                <a:cubicBezTo>
                  <a:pt x="6153190" y="0"/>
                  <a:pt x="8258629" y="404558"/>
                  <a:pt x="8258629" y="903605"/>
                </a:cubicBezTo>
                <a:lnTo>
                  <a:pt x="8246257" y="950686"/>
                </a:lnTo>
                <a:lnTo>
                  <a:pt x="0" y="950686"/>
                </a:lnTo>
                <a:lnTo>
                  <a:pt x="0" y="313442"/>
                </a:lnTo>
                <a:lnTo>
                  <a:pt x="230740" y="264660"/>
                </a:lnTo>
                <a:cubicBezTo>
                  <a:pt x="1081748" y="101140"/>
                  <a:pt x="2257405" y="0"/>
                  <a:pt x="3556000" y="0"/>
                </a:cubicBezTo>
                <a:close/>
              </a:path>
            </a:pathLst>
          </a:custGeom>
          <a:solidFill>
            <a:srgbClr val="56AB00"/>
          </a:solidFill>
          <a:ln w="81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573AC3-8E45-4A4B-1FA7-F94AA7984EB2}"/>
              </a:ext>
            </a:extLst>
          </p:cNvPr>
          <p:cNvSpPr/>
          <p:nvPr/>
        </p:nvSpPr>
        <p:spPr>
          <a:xfrm>
            <a:off x="-334557" y="-104775"/>
            <a:ext cx="6857104" cy="6857104"/>
          </a:xfrm>
          <a:custGeom>
            <a:avLst/>
            <a:gdLst>
              <a:gd name="connsiteX0" fmla="*/ 0 w 6857104"/>
              <a:gd name="connsiteY0" fmla="*/ 0 h 6857104"/>
              <a:gd name="connsiteX1" fmla="*/ 6857104 w 6857104"/>
              <a:gd name="connsiteY1" fmla="*/ 0 h 6857104"/>
              <a:gd name="connsiteX2" fmla="*/ 6857104 w 6857104"/>
              <a:gd name="connsiteY2" fmla="*/ 6857104 h 6857104"/>
              <a:gd name="connsiteX3" fmla="*/ 0 w 6857104"/>
              <a:gd name="connsiteY3" fmla="*/ 6857104 h 6857104"/>
              <a:gd name="connsiteX4" fmla="*/ 0 w 6857104"/>
              <a:gd name="connsiteY4" fmla="*/ 0 h 68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104" h="6857104">
                <a:moveTo>
                  <a:pt x="0" y="0"/>
                </a:moveTo>
                <a:lnTo>
                  <a:pt x="6857104" y="0"/>
                </a:lnTo>
                <a:lnTo>
                  <a:pt x="6857104" y="6857104"/>
                </a:lnTo>
                <a:lnTo>
                  <a:pt x="0" y="6857104"/>
                </a:lnTo>
                <a:lnTo>
                  <a:pt x="0" y="0"/>
                </a:lnTo>
                <a:close/>
              </a:path>
            </a:pathLst>
          </a:custGeom>
          <a:noFill/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1EF5B00-0354-C138-8CB9-7F6ED9FD7D3B}"/>
              </a:ext>
            </a:extLst>
          </p:cNvPr>
          <p:cNvGrpSpPr/>
          <p:nvPr/>
        </p:nvGrpSpPr>
        <p:grpSpPr>
          <a:xfrm>
            <a:off x="481064" y="2360572"/>
            <a:ext cx="2628359" cy="3906154"/>
            <a:chOff x="495556" y="846059"/>
            <a:chExt cx="3805446" cy="56554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6DB79A3-21A3-F07D-C920-59EB5C1D26A5}"/>
                </a:ext>
              </a:extLst>
            </p:cNvPr>
            <p:cNvSpPr/>
            <p:nvPr/>
          </p:nvSpPr>
          <p:spPr>
            <a:xfrm>
              <a:off x="836189" y="6109778"/>
              <a:ext cx="3344944" cy="391769"/>
            </a:xfrm>
            <a:custGeom>
              <a:avLst/>
              <a:gdLst>
                <a:gd name="connsiteX0" fmla="*/ 1672472 w 3344944"/>
                <a:gd name="connsiteY0" fmla="*/ 0 h 391769"/>
                <a:gd name="connsiteX1" fmla="*/ 3344945 w 3344944"/>
                <a:gd name="connsiteY1" fmla="*/ 195885 h 391769"/>
                <a:gd name="connsiteX2" fmla="*/ 1672472 w 3344944"/>
                <a:gd name="connsiteY2" fmla="*/ 391769 h 391769"/>
                <a:gd name="connsiteX3" fmla="*/ 0 w 3344944"/>
                <a:gd name="connsiteY3" fmla="*/ 195885 h 391769"/>
                <a:gd name="connsiteX4" fmla="*/ 1672472 w 3344944"/>
                <a:gd name="connsiteY4" fmla="*/ 0 h 391769"/>
                <a:gd name="connsiteX5" fmla="*/ 1672472 w 3344944"/>
                <a:gd name="connsiteY5" fmla="*/ 0 h 39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4944" h="391769">
                  <a:moveTo>
                    <a:pt x="1672472" y="0"/>
                  </a:moveTo>
                  <a:cubicBezTo>
                    <a:pt x="2596185" y="0"/>
                    <a:pt x="3344945" y="87721"/>
                    <a:pt x="3344945" y="195885"/>
                  </a:cubicBezTo>
                  <a:cubicBezTo>
                    <a:pt x="3344945" y="304049"/>
                    <a:pt x="2596103" y="391769"/>
                    <a:pt x="1672472" y="391769"/>
                  </a:cubicBezTo>
                  <a:cubicBezTo>
                    <a:pt x="748760" y="391769"/>
                    <a:pt x="0" y="304049"/>
                    <a:pt x="0" y="195885"/>
                  </a:cubicBezTo>
                  <a:cubicBezTo>
                    <a:pt x="0" y="87721"/>
                    <a:pt x="748760" y="0"/>
                    <a:pt x="1672472" y="0"/>
                  </a:cubicBezTo>
                  <a:lnTo>
                    <a:pt x="1672472" y="0"/>
                  </a:ln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41909-D88D-37C4-557B-6794292A081D}"/>
                </a:ext>
              </a:extLst>
            </p:cNvPr>
            <p:cNvSpPr/>
            <p:nvPr/>
          </p:nvSpPr>
          <p:spPr>
            <a:xfrm>
              <a:off x="2662437" y="2467552"/>
              <a:ext cx="1637646" cy="1437891"/>
            </a:xfrm>
            <a:custGeom>
              <a:avLst/>
              <a:gdLst>
                <a:gd name="connsiteX0" fmla="*/ 0 w 1637646"/>
                <a:gd name="connsiteY0" fmla="*/ 962638 h 1437891"/>
                <a:gd name="connsiteX1" fmla="*/ 1010619 w 1637646"/>
                <a:gd name="connsiteY1" fmla="*/ 228620 h 1437891"/>
                <a:gd name="connsiteX2" fmla="*/ 1004510 w 1637646"/>
                <a:gd name="connsiteY2" fmla="*/ 137886 h 1437891"/>
                <a:gd name="connsiteX3" fmla="*/ 1122285 w 1637646"/>
                <a:gd name="connsiteY3" fmla="*/ 182194 h 1437891"/>
                <a:gd name="connsiteX4" fmla="*/ 1122122 w 1637646"/>
                <a:gd name="connsiteY4" fmla="*/ 182275 h 1437891"/>
                <a:gd name="connsiteX5" fmla="*/ 1368016 w 1637646"/>
                <a:gd name="connsiteY5" fmla="*/ 135687 h 1437891"/>
                <a:gd name="connsiteX6" fmla="*/ 1555593 w 1637646"/>
                <a:gd name="connsiteY6" fmla="*/ 3495 h 1437891"/>
                <a:gd name="connsiteX7" fmla="*/ 1618798 w 1637646"/>
                <a:gd name="connsiteY7" fmla="*/ 88446 h 1437891"/>
                <a:gd name="connsiteX8" fmla="*/ 1497357 w 1637646"/>
                <a:gd name="connsiteY8" fmla="*/ 176655 h 1437891"/>
                <a:gd name="connsiteX9" fmla="*/ 1503547 w 1637646"/>
                <a:gd name="connsiteY9" fmla="*/ 174538 h 1437891"/>
                <a:gd name="connsiteX10" fmla="*/ 1581738 w 1637646"/>
                <a:gd name="connsiteY10" fmla="*/ 181135 h 1437891"/>
                <a:gd name="connsiteX11" fmla="*/ 1553801 w 1637646"/>
                <a:gd name="connsiteY11" fmla="*/ 290684 h 1437891"/>
                <a:gd name="connsiteX12" fmla="*/ 1554127 w 1637646"/>
                <a:gd name="connsiteY12" fmla="*/ 293453 h 1437891"/>
                <a:gd name="connsiteX13" fmla="*/ 1627431 w 1637646"/>
                <a:gd name="connsiteY13" fmla="*/ 316666 h 1437891"/>
                <a:gd name="connsiteX14" fmla="*/ 1579621 w 1637646"/>
                <a:gd name="connsiteY14" fmla="*/ 417011 h 1437891"/>
                <a:gd name="connsiteX15" fmla="*/ 1608779 w 1637646"/>
                <a:gd name="connsiteY15" fmla="*/ 434115 h 1437891"/>
                <a:gd name="connsiteX16" fmla="*/ 1513565 w 1637646"/>
                <a:gd name="connsiteY16" fmla="*/ 510922 h 1437891"/>
                <a:gd name="connsiteX17" fmla="*/ 434123 w 1637646"/>
                <a:gd name="connsiteY17" fmla="*/ 1437892 h 1437891"/>
                <a:gd name="connsiteX18" fmla="*/ 0 w 1637646"/>
                <a:gd name="connsiteY18" fmla="*/ 962638 h 1437891"/>
                <a:gd name="connsiteX19" fmla="*/ 0 w 1637646"/>
                <a:gd name="connsiteY19" fmla="*/ 962638 h 143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7646" h="1437891">
                  <a:moveTo>
                    <a:pt x="0" y="962638"/>
                  </a:moveTo>
                  <a:cubicBezTo>
                    <a:pt x="425408" y="574126"/>
                    <a:pt x="761303" y="343951"/>
                    <a:pt x="1010619" y="228620"/>
                  </a:cubicBezTo>
                  <a:cubicBezTo>
                    <a:pt x="997342" y="206221"/>
                    <a:pt x="983415" y="170058"/>
                    <a:pt x="1004510" y="137886"/>
                  </a:cubicBezTo>
                  <a:cubicBezTo>
                    <a:pt x="1038067" y="86491"/>
                    <a:pt x="1122285" y="182194"/>
                    <a:pt x="1122285" y="182194"/>
                  </a:cubicBezTo>
                  <a:lnTo>
                    <a:pt x="1122122" y="182275"/>
                  </a:lnTo>
                  <a:cubicBezTo>
                    <a:pt x="1221246" y="146438"/>
                    <a:pt x="1303020" y="132266"/>
                    <a:pt x="1368016" y="135687"/>
                  </a:cubicBezTo>
                  <a:cubicBezTo>
                    <a:pt x="1400026" y="104003"/>
                    <a:pt x="1490108" y="19540"/>
                    <a:pt x="1555593" y="3495"/>
                  </a:cubicBezTo>
                  <a:cubicBezTo>
                    <a:pt x="1636554" y="-16297"/>
                    <a:pt x="1646490" y="52853"/>
                    <a:pt x="1618798" y="88446"/>
                  </a:cubicBezTo>
                  <a:cubicBezTo>
                    <a:pt x="1599168" y="113695"/>
                    <a:pt x="1533684" y="154908"/>
                    <a:pt x="1497357" y="176655"/>
                  </a:cubicBezTo>
                  <a:cubicBezTo>
                    <a:pt x="1501186" y="175271"/>
                    <a:pt x="1503547" y="174538"/>
                    <a:pt x="1503547" y="174538"/>
                  </a:cubicBezTo>
                  <a:cubicBezTo>
                    <a:pt x="1503547" y="174538"/>
                    <a:pt x="1559014" y="154175"/>
                    <a:pt x="1581738" y="181135"/>
                  </a:cubicBezTo>
                  <a:cubicBezTo>
                    <a:pt x="1621241" y="227887"/>
                    <a:pt x="1592653" y="268774"/>
                    <a:pt x="1553801" y="290684"/>
                  </a:cubicBezTo>
                  <a:cubicBezTo>
                    <a:pt x="1553964" y="291580"/>
                    <a:pt x="1553964" y="292557"/>
                    <a:pt x="1554127" y="293453"/>
                  </a:cubicBezTo>
                  <a:cubicBezTo>
                    <a:pt x="1564064" y="292394"/>
                    <a:pt x="1612526" y="288648"/>
                    <a:pt x="1627431" y="316666"/>
                  </a:cubicBezTo>
                  <a:cubicBezTo>
                    <a:pt x="1655531" y="369608"/>
                    <a:pt x="1621078" y="403246"/>
                    <a:pt x="1579621" y="417011"/>
                  </a:cubicBezTo>
                  <a:cubicBezTo>
                    <a:pt x="1591187" y="418885"/>
                    <a:pt x="1603078" y="423527"/>
                    <a:pt x="1608779" y="434115"/>
                  </a:cubicBezTo>
                  <a:cubicBezTo>
                    <a:pt x="1644861" y="502044"/>
                    <a:pt x="1545901" y="528352"/>
                    <a:pt x="1513565" y="510922"/>
                  </a:cubicBezTo>
                  <a:cubicBezTo>
                    <a:pt x="1395057" y="795097"/>
                    <a:pt x="1030818" y="1179292"/>
                    <a:pt x="434123" y="1437892"/>
                  </a:cubicBezTo>
                  <a:lnTo>
                    <a:pt x="0" y="962638"/>
                  </a:lnTo>
                  <a:lnTo>
                    <a:pt x="0" y="96263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0C7882-4B79-83D3-57AC-1342938418E7}"/>
                </a:ext>
              </a:extLst>
            </p:cNvPr>
            <p:cNvSpPr/>
            <p:nvPr/>
          </p:nvSpPr>
          <p:spPr>
            <a:xfrm>
              <a:off x="495556" y="3675817"/>
              <a:ext cx="1489959" cy="802604"/>
            </a:xfrm>
            <a:custGeom>
              <a:avLst/>
              <a:gdLst>
                <a:gd name="connsiteX0" fmla="*/ 1489960 w 1489959"/>
                <a:gd name="connsiteY0" fmla="*/ 35778 h 802604"/>
                <a:gd name="connsiteX1" fmla="*/ 576836 w 1489959"/>
                <a:gd name="connsiteY1" fmla="*/ 83752 h 802604"/>
                <a:gd name="connsiteX2" fmla="*/ 508256 w 1489959"/>
                <a:gd name="connsiteY2" fmla="*/ 1814 h 802604"/>
                <a:gd name="connsiteX3" fmla="*/ 433893 w 1489959"/>
                <a:gd name="connsiteY3" fmla="*/ 129771 h 802604"/>
                <a:gd name="connsiteX4" fmla="*/ 390888 w 1489959"/>
                <a:gd name="connsiteY4" fmla="*/ 149237 h 802604"/>
                <a:gd name="connsiteX5" fmla="*/ 263094 w 1489959"/>
                <a:gd name="connsiteY5" fmla="*/ 235166 h 802604"/>
                <a:gd name="connsiteX6" fmla="*/ 81382 w 1489959"/>
                <a:gd name="connsiteY6" fmla="*/ 245184 h 802604"/>
                <a:gd name="connsiteX7" fmla="*/ 80486 w 1489959"/>
                <a:gd name="connsiteY7" fmla="*/ 351067 h 802604"/>
                <a:gd name="connsiteX8" fmla="*/ 178469 w 1489959"/>
                <a:gd name="connsiteY8" fmla="*/ 354488 h 802604"/>
                <a:gd name="connsiteX9" fmla="*/ 162505 w 1489959"/>
                <a:gd name="connsiteY9" fmla="*/ 413539 h 802604"/>
                <a:gd name="connsiteX10" fmla="*/ 40250 w 1489959"/>
                <a:gd name="connsiteY10" fmla="*/ 441964 h 802604"/>
                <a:gd name="connsiteX11" fmla="*/ 51653 w 1489959"/>
                <a:gd name="connsiteY11" fmla="*/ 547196 h 802604"/>
                <a:gd name="connsiteX12" fmla="*/ 172442 w 1489959"/>
                <a:gd name="connsiteY12" fmla="*/ 534979 h 802604"/>
                <a:gd name="connsiteX13" fmla="*/ 182297 w 1489959"/>
                <a:gd name="connsiteY13" fmla="*/ 562183 h 802604"/>
                <a:gd name="connsiteX14" fmla="*/ 95472 w 1489959"/>
                <a:gd name="connsiteY14" fmla="*/ 606573 h 802604"/>
                <a:gd name="connsiteX15" fmla="*/ 141084 w 1489959"/>
                <a:gd name="connsiteY15" fmla="*/ 702112 h 802604"/>
                <a:gd name="connsiteX16" fmla="*/ 250796 w 1489959"/>
                <a:gd name="connsiteY16" fmla="*/ 666682 h 802604"/>
                <a:gd name="connsiteX17" fmla="*/ 282235 w 1489959"/>
                <a:gd name="connsiteY17" fmla="*/ 696492 h 802604"/>
                <a:gd name="connsiteX18" fmla="*/ 248841 w 1489959"/>
                <a:gd name="connsiteY18" fmla="*/ 721171 h 802604"/>
                <a:gd name="connsiteX19" fmla="*/ 297384 w 1489959"/>
                <a:gd name="connsiteY19" fmla="*/ 801398 h 802604"/>
                <a:gd name="connsiteX20" fmla="*/ 390725 w 1489959"/>
                <a:gd name="connsiteY20" fmla="*/ 760755 h 802604"/>
                <a:gd name="connsiteX21" fmla="*/ 1308899 w 1489959"/>
                <a:gd name="connsiteY21" fmla="*/ 617731 h 802604"/>
                <a:gd name="connsiteX22" fmla="*/ 1489960 w 1489959"/>
                <a:gd name="connsiteY22" fmla="*/ 35778 h 802604"/>
                <a:gd name="connsiteX23" fmla="*/ 1489960 w 1489959"/>
                <a:gd name="connsiteY23" fmla="*/ 35778 h 8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959" h="802604">
                  <a:moveTo>
                    <a:pt x="1489960" y="35778"/>
                  </a:moveTo>
                  <a:cubicBezTo>
                    <a:pt x="1489960" y="35778"/>
                    <a:pt x="956306" y="-10240"/>
                    <a:pt x="576836" y="83752"/>
                  </a:cubicBezTo>
                  <a:cubicBezTo>
                    <a:pt x="569098" y="52313"/>
                    <a:pt x="551016" y="13461"/>
                    <a:pt x="508256" y="1814"/>
                  </a:cubicBezTo>
                  <a:cubicBezTo>
                    <a:pt x="446436" y="-15127"/>
                    <a:pt x="435766" y="91164"/>
                    <a:pt x="433893" y="129771"/>
                  </a:cubicBezTo>
                  <a:cubicBezTo>
                    <a:pt x="419069" y="135961"/>
                    <a:pt x="404653" y="142395"/>
                    <a:pt x="390888" y="149237"/>
                  </a:cubicBezTo>
                  <a:cubicBezTo>
                    <a:pt x="338679" y="175300"/>
                    <a:pt x="296570" y="204296"/>
                    <a:pt x="263094" y="235166"/>
                  </a:cubicBezTo>
                  <a:cubicBezTo>
                    <a:pt x="206976" y="229382"/>
                    <a:pt x="127563" y="226043"/>
                    <a:pt x="81382" y="245184"/>
                  </a:cubicBezTo>
                  <a:cubicBezTo>
                    <a:pt x="4331" y="277030"/>
                    <a:pt x="37155" y="338687"/>
                    <a:pt x="80486" y="351067"/>
                  </a:cubicBezTo>
                  <a:cubicBezTo>
                    <a:pt x="100767" y="356850"/>
                    <a:pt x="141165" y="356524"/>
                    <a:pt x="178469" y="354488"/>
                  </a:cubicBezTo>
                  <a:cubicBezTo>
                    <a:pt x="170731" y="374036"/>
                    <a:pt x="165437" y="393828"/>
                    <a:pt x="162505" y="413539"/>
                  </a:cubicBezTo>
                  <a:cubicBezTo>
                    <a:pt x="117627" y="417122"/>
                    <a:pt x="70468" y="425186"/>
                    <a:pt x="40250" y="441964"/>
                  </a:cubicBezTo>
                  <a:cubicBezTo>
                    <a:pt x="-32565" y="482526"/>
                    <a:pt x="7182" y="539948"/>
                    <a:pt x="51653" y="547196"/>
                  </a:cubicBezTo>
                  <a:cubicBezTo>
                    <a:pt x="76902" y="551350"/>
                    <a:pt x="130740" y="542961"/>
                    <a:pt x="172442" y="534979"/>
                  </a:cubicBezTo>
                  <a:cubicBezTo>
                    <a:pt x="175292" y="544183"/>
                    <a:pt x="178550" y="553224"/>
                    <a:pt x="182297" y="562183"/>
                  </a:cubicBezTo>
                  <a:cubicBezTo>
                    <a:pt x="147844" y="576111"/>
                    <a:pt x="111274" y="592808"/>
                    <a:pt x="95472" y="606573"/>
                  </a:cubicBezTo>
                  <a:cubicBezTo>
                    <a:pt x="61508" y="636139"/>
                    <a:pt x="57843" y="705859"/>
                    <a:pt x="141084" y="702112"/>
                  </a:cubicBezTo>
                  <a:cubicBezTo>
                    <a:pt x="173012" y="700646"/>
                    <a:pt x="213248" y="685252"/>
                    <a:pt x="250796" y="666682"/>
                  </a:cubicBezTo>
                  <a:cubicBezTo>
                    <a:pt x="260651" y="677107"/>
                    <a:pt x="271158" y="687126"/>
                    <a:pt x="282235" y="696492"/>
                  </a:cubicBezTo>
                  <a:cubicBezTo>
                    <a:pt x="267900" y="705289"/>
                    <a:pt x="255683" y="713841"/>
                    <a:pt x="248841" y="721171"/>
                  </a:cubicBezTo>
                  <a:cubicBezTo>
                    <a:pt x="221474" y="750167"/>
                    <a:pt x="224325" y="811987"/>
                    <a:pt x="297384" y="801398"/>
                  </a:cubicBezTo>
                  <a:cubicBezTo>
                    <a:pt x="325321" y="797326"/>
                    <a:pt x="359286" y="780303"/>
                    <a:pt x="390725" y="760755"/>
                  </a:cubicBezTo>
                  <a:cubicBezTo>
                    <a:pt x="638981" y="843182"/>
                    <a:pt x="1308899" y="617731"/>
                    <a:pt x="1308899" y="617731"/>
                  </a:cubicBezTo>
                  <a:lnTo>
                    <a:pt x="1489960" y="35778"/>
                  </a:lnTo>
                  <a:lnTo>
                    <a:pt x="1489960" y="35778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1CEE49-B21F-D216-084F-8DD84FB1A76D}"/>
                </a:ext>
              </a:extLst>
            </p:cNvPr>
            <p:cNvSpPr/>
            <p:nvPr/>
          </p:nvSpPr>
          <p:spPr>
            <a:xfrm>
              <a:off x="1404377" y="3700335"/>
              <a:ext cx="581138" cy="677594"/>
            </a:xfrm>
            <a:custGeom>
              <a:avLst/>
              <a:gdLst>
                <a:gd name="connsiteX0" fmla="*/ 581138 w 581138"/>
                <a:gd name="connsiteY0" fmla="*/ 11261 h 677594"/>
                <a:gd name="connsiteX1" fmla="*/ 0 w 581138"/>
                <a:gd name="connsiteY1" fmla="*/ 9714 h 677594"/>
                <a:gd name="connsiteX2" fmla="*/ 108409 w 581138"/>
                <a:gd name="connsiteY2" fmla="*/ 677595 h 677594"/>
                <a:gd name="connsiteX3" fmla="*/ 399996 w 581138"/>
                <a:gd name="connsiteY3" fmla="*/ 593214 h 677594"/>
                <a:gd name="connsiteX4" fmla="*/ 581138 w 581138"/>
                <a:gd name="connsiteY4" fmla="*/ 11261 h 677594"/>
                <a:gd name="connsiteX5" fmla="*/ 581138 w 581138"/>
                <a:gd name="connsiteY5" fmla="*/ 11261 h 67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38" h="677594">
                  <a:moveTo>
                    <a:pt x="581138" y="11261"/>
                  </a:moveTo>
                  <a:cubicBezTo>
                    <a:pt x="581138" y="11261"/>
                    <a:pt x="299569" y="-13011"/>
                    <a:pt x="0" y="9714"/>
                  </a:cubicBezTo>
                  <a:lnTo>
                    <a:pt x="108409" y="677595"/>
                  </a:lnTo>
                  <a:cubicBezTo>
                    <a:pt x="272610" y="636056"/>
                    <a:pt x="399996" y="593214"/>
                    <a:pt x="399996" y="593214"/>
                  </a:cubicBezTo>
                  <a:lnTo>
                    <a:pt x="581138" y="11261"/>
                  </a:lnTo>
                  <a:lnTo>
                    <a:pt x="581138" y="1126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A1872D4-E6A5-B5C7-7916-5ABB1F2455DA}"/>
                </a:ext>
              </a:extLst>
            </p:cNvPr>
            <p:cNvSpPr/>
            <p:nvPr/>
          </p:nvSpPr>
          <p:spPr>
            <a:xfrm>
              <a:off x="1404459" y="3702962"/>
              <a:ext cx="201016" cy="674967"/>
            </a:xfrm>
            <a:custGeom>
              <a:avLst/>
              <a:gdLst>
                <a:gd name="connsiteX0" fmla="*/ 127468 w 201016"/>
                <a:gd name="connsiteY0" fmla="*/ 0 h 674967"/>
                <a:gd name="connsiteX1" fmla="*/ 0 w 201016"/>
                <a:gd name="connsiteY1" fmla="*/ 7086 h 674967"/>
                <a:gd name="connsiteX2" fmla="*/ 108409 w 201016"/>
                <a:gd name="connsiteY2" fmla="*/ 674967 h 674967"/>
                <a:gd name="connsiteX3" fmla="*/ 201016 w 201016"/>
                <a:gd name="connsiteY3" fmla="*/ 650451 h 674967"/>
                <a:gd name="connsiteX4" fmla="*/ 127468 w 201016"/>
                <a:gd name="connsiteY4" fmla="*/ 0 h 674967"/>
                <a:gd name="connsiteX5" fmla="*/ 127468 w 201016"/>
                <a:gd name="connsiteY5" fmla="*/ 0 h 6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16" h="674967">
                  <a:moveTo>
                    <a:pt x="127468" y="0"/>
                  </a:moveTo>
                  <a:cubicBezTo>
                    <a:pt x="85847" y="1548"/>
                    <a:pt x="43168" y="3828"/>
                    <a:pt x="0" y="7086"/>
                  </a:cubicBezTo>
                  <a:lnTo>
                    <a:pt x="108409" y="674967"/>
                  </a:lnTo>
                  <a:cubicBezTo>
                    <a:pt x="140988" y="666741"/>
                    <a:pt x="172102" y="658433"/>
                    <a:pt x="201016" y="650451"/>
                  </a:cubicBezTo>
                  <a:lnTo>
                    <a:pt x="127468" y="0"/>
                  </a:lnTo>
                  <a:lnTo>
                    <a:pt x="127468" y="0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D6360B0-37EC-0299-9354-E1B7891CB84A}"/>
                </a:ext>
              </a:extLst>
            </p:cNvPr>
            <p:cNvSpPr/>
            <p:nvPr/>
          </p:nvSpPr>
          <p:spPr>
            <a:xfrm>
              <a:off x="1438060" y="3412538"/>
              <a:ext cx="2106162" cy="2945277"/>
            </a:xfrm>
            <a:custGeom>
              <a:avLst/>
              <a:gdLst>
                <a:gd name="connsiteX0" fmla="*/ 1942838 w 2106162"/>
                <a:gd name="connsiteY0" fmla="*/ 1537733 h 2945277"/>
                <a:gd name="connsiteX1" fmla="*/ 1942920 w 2106162"/>
                <a:gd name="connsiteY1" fmla="*/ 1537895 h 2945277"/>
                <a:gd name="connsiteX2" fmla="*/ 1942920 w 2106162"/>
                <a:gd name="connsiteY2" fmla="*/ 1537895 h 2945277"/>
                <a:gd name="connsiteX3" fmla="*/ 1947725 w 2106162"/>
                <a:gd name="connsiteY3" fmla="*/ 1610955 h 2945277"/>
                <a:gd name="connsiteX4" fmla="*/ 1938766 w 2106162"/>
                <a:gd name="connsiteY4" fmla="*/ 1710242 h 2945277"/>
                <a:gd name="connsiteX5" fmla="*/ 1924512 w 2106162"/>
                <a:gd name="connsiteY5" fmla="*/ 2938328 h 2945277"/>
                <a:gd name="connsiteX6" fmla="*/ 1562635 w 2106162"/>
                <a:gd name="connsiteY6" fmla="*/ 2707584 h 2945277"/>
                <a:gd name="connsiteX7" fmla="*/ 1277971 w 2106162"/>
                <a:gd name="connsiteY7" fmla="*/ 2285841 h 2945277"/>
                <a:gd name="connsiteX8" fmla="*/ 1066204 w 2106162"/>
                <a:gd name="connsiteY8" fmla="*/ 2306122 h 2945277"/>
                <a:gd name="connsiteX9" fmla="*/ 832119 w 2106162"/>
                <a:gd name="connsiteY9" fmla="*/ 2281850 h 2945277"/>
                <a:gd name="connsiteX10" fmla="*/ 832201 w 2106162"/>
                <a:gd name="connsiteY10" fmla="*/ 2281932 h 2945277"/>
                <a:gd name="connsiteX11" fmla="*/ 543546 w 2106162"/>
                <a:gd name="connsiteY11" fmla="*/ 2707584 h 2945277"/>
                <a:gd name="connsiteX12" fmla="*/ 181668 w 2106162"/>
                <a:gd name="connsiteY12" fmla="*/ 2938328 h 2945277"/>
                <a:gd name="connsiteX13" fmla="*/ 173605 w 2106162"/>
                <a:gd name="connsiteY13" fmla="*/ 1700793 h 2945277"/>
                <a:gd name="connsiteX14" fmla="*/ 173686 w 2106162"/>
                <a:gd name="connsiteY14" fmla="*/ 1700875 h 2945277"/>
                <a:gd name="connsiteX15" fmla="*/ 184682 w 2106162"/>
                <a:gd name="connsiteY15" fmla="*/ 1611037 h 2945277"/>
                <a:gd name="connsiteX16" fmla="*/ 1075163 w 2106162"/>
                <a:gd name="connsiteY16" fmla="*/ 1280 h 2945277"/>
                <a:gd name="connsiteX17" fmla="*/ 1942838 w 2106162"/>
                <a:gd name="connsiteY17" fmla="*/ 1537733 h 2945277"/>
                <a:gd name="connsiteX18" fmla="*/ 1942838 w 2106162"/>
                <a:gd name="connsiteY18" fmla="*/ 1537733 h 294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6162" h="2945277">
                  <a:moveTo>
                    <a:pt x="1942838" y="1537733"/>
                  </a:moveTo>
                  <a:lnTo>
                    <a:pt x="1942920" y="1537895"/>
                  </a:lnTo>
                  <a:lnTo>
                    <a:pt x="1942920" y="1537895"/>
                  </a:lnTo>
                  <a:cubicBezTo>
                    <a:pt x="1946096" y="1561923"/>
                    <a:pt x="1947725" y="1586276"/>
                    <a:pt x="1947725" y="1610955"/>
                  </a:cubicBezTo>
                  <a:cubicBezTo>
                    <a:pt x="1947725" y="1644675"/>
                    <a:pt x="1944630" y="1677825"/>
                    <a:pt x="1938766" y="1710242"/>
                  </a:cubicBezTo>
                  <a:cubicBezTo>
                    <a:pt x="2122759" y="1995394"/>
                    <a:pt x="2203556" y="2880174"/>
                    <a:pt x="1924512" y="2938328"/>
                  </a:cubicBezTo>
                  <a:cubicBezTo>
                    <a:pt x="1798674" y="2964555"/>
                    <a:pt x="1636102" y="2922609"/>
                    <a:pt x="1562635" y="2707584"/>
                  </a:cubicBezTo>
                  <a:cubicBezTo>
                    <a:pt x="1495114" y="2509826"/>
                    <a:pt x="1307618" y="2315652"/>
                    <a:pt x="1277971" y="2285841"/>
                  </a:cubicBezTo>
                  <a:cubicBezTo>
                    <a:pt x="1210124" y="2299036"/>
                    <a:pt x="1139182" y="2306122"/>
                    <a:pt x="1066204" y="2306122"/>
                  </a:cubicBezTo>
                  <a:cubicBezTo>
                    <a:pt x="987279" y="2306122"/>
                    <a:pt x="908437" y="2297651"/>
                    <a:pt x="832119" y="2281850"/>
                  </a:cubicBezTo>
                  <a:lnTo>
                    <a:pt x="832201" y="2281932"/>
                  </a:lnTo>
                  <a:cubicBezTo>
                    <a:pt x="832201" y="2281932"/>
                    <a:pt x="617013" y="2492640"/>
                    <a:pt x="543546" y="2707584"/>
                  </a:cubicBezTo>
                  <a:cubicBezTo>
                    <a:pt x="470160" y="2922609"/>
                    <a:pt x="307588" y="2964555"/>
                    <a:pt x="181668" y="2938328"/>
                  </a:cubicBezTo>
                  <a:cubicBezTo>
                    <a:pt x="-100553" y="2879523"/>
                    <a:pt x="-14705" y="1975358"/>
                    <a:pt x="173605" y="1700793"/>
                  </a:cubicBezTo>
                  <a:lnTo>
                    <a:pt x="173686" y="1700875"/>
                  </a:lnTo>
                  <a:cubicBezTo>
                    <a:pt x="173767" y="1671309"/>
                    <a:pt x="177270" y="1641336"/>
                    <a:pt x="184682" y="1611037"/>
                  </a:cubicBezTo>
                  <a:cubicBezTo>
                    <a:pt x="280710" y="1216987"/>
                    <a:pt x="217424" y="68801"/>
                    <a:pt x="1075163" y="1280"/>
                  </a:cubicBezTo>
                  <a:cubicBezTo>
                    <a:pt x="1651577" y="-44087"/>
                    <a:pt x="1888512" y="1128941"/>
                    <a:pt x="1942838" y="1537733"/>
                  </a:cubicBezTo>
                  <a:lnTo>
                    <a:pt x="1942838" y="1537733"/>
                  </a:lnTo>
                  <a:close/>
                </a:path>
              </a:pathLst>
            </a:custGeom>
            <a:solidFill>
              <a:srgbClr val="FAD0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00789B-11AA-54EE-C530-46C4DFC38AEE}"/>
                </a:ext>
              </a:extLst>
            </p:cNvPr>
            <p:cNvSpPr/>
            <p:nvPr/>
          </p:nvSpPr>
          <p:spPr>
            <a:xfrm>
              <a:off x="1596271" y="2998429"/>
              <a:ext cx="2004946" cy="2373102"/>
            </a:xfrm>
            <a:custGeom>
              <a:avLst/>
              <a:gdLst>
                <a:gd name="connsiteX0" fmla="*/ 1823234 w 2004946"/>
                <a:gd name="connsiteY0" fmla="*/ 2078821 h 2373102"/>
                <a:gd name="connsiteX1" fmla="*/ 1823316 w 2004946"/>
                <a:gd name="connsiteY1" fmla="*/ 2078984 h 2373102"/>
                <a:gd name="connsiteX2" fmla="*/ 1823316 w 2004946"/>
                <a:gd name="connsiteY2" fmla="*/ 2078984 h 2373102"/>
                <a:gd name="connsiteX3" fmla="*/ 1828203 w 2004946"/>
                <a:gd name="connsiteY3" fmla="*/ 2152044 h 2373102"/>
                <a:gd name="connsiteX4" fmla="*/ 1827958 w 2004946"/>
                <a:gd name="connsiteY4" fmla="*/ 2167356 h 2373102"/>
                <a:gd name="connsiteX5" fmla="*/ 0 w 2004946"/>
                <a:gd name="connsiteY5" fmla="*/ 2124433 h 2373102"/>
                <a:gd name="connsiteX6" fmla="*/ 917115 w 2004946"/>
                <a:gd name="connsiteY6" fmla="*/ 415308 h 2373102"/>
                <a:gd name="connsiteX7" fmla="*/ 1066330 w 2004946"/>
                <a:gd name="connsiteY7" fmla="*/ 431924 h 2373102"/>
                <a:gd name="connsiteX8" fmla="*/ 1066248 w 2004946"/>
                <a:gd name="connsiteY8" fmla="*/ 431761 h 2373102"/>
                <a:gd name="connsiteX9" fmla="*/ 1585729 w 2004946"/>
                <a:gd name="connsiteY9" fmla="*/ 0 h 2373102"/>
                <a:gd name="connsiteX10" fmla="*/ 2004947 w 2004946"/>
                <a:gd name="connsiteY10" fmla="*/ 624876 h 2373102"/>
                <a:gd name="connsiteX11" fmla="*/ 1500126 w 2004946"/>
                <a:gd name="connsiteY11" fmla="*/ 907097 h 2373102"/>
                <a:gd name="connsiteX12" fmla="*/ 1500045 w 2004946"/>
                <a:gd name="connsiteY12" fmla="*/ 907015 h 2373102"/>
                <a:gd name="connsiteX13" fmla="*/ 1823234 w 2004946"/>
                <a:gd name="connsiteY13" fmla="*/ 2078821 h 2373102"/>
                <a:gd name="connsiteX14" fmla="*/ 1823234 w 2004946"/>
                <a:gd name="connsiteY14" fmla="*/ 2078821 h 237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4946" h="2373102">
                  <a:moveTo>
                    <a:pt x="1823234" y="2078821"/>
                  </a:moveTo>
                  <a:lnTo>
                    <a:pt x="1823316" y="2078984"/>
                  </a:lnTo>
                  <a:lnTo>
                    <a:pt x="1823316" y="2078984"/>
                  </a:lnTo>
                  <a:cubicBezTo>
                    <a:pt x="1826492" y="2103012"/>
                    <a:pt x="1828203" y="2127365"/>
                    <a:pt x="1828203" y="2152044"/>
                  </a:cubicBezTo>
                  <a:cubicBezTo>
                    <a:pt x="1828203" y="2157175"/>
                    <a:pt x="1828121" y="2162306"/>
                    <a:pt x="1827958" y="2167356"/>
                  </a:cubicBezTo>
                  <a:cubicBezTo>
                    <a:pt x="1451909" y="2496654"/>
                    <a:pt x="81368" y="2392074"/>
                    <a:pt x="0" y="2124433"/>
                  </a:cubicBezTo>
                  <a:cubicBezTo>
                    <a:pt x="82915" y="1703667"/>
                    <a:pt x="63123" y="467191"/>
                    <a:pt x="917115" y="415308"/>
                  </a:cubicBezTo>
                  <a:cubicBezTo>
                    <a:pt x="969731" y="412132"/>
                    <a:pt x="1019333" y="417263"/>
                    <a:pt x="1066330" y="431924"/>
                  </a:cubicBezTo>
                  <a:lnTo>
                    <a:pt x="1066248" y="431761"/>
                  </a:lnTo>
                  <a:cubicBezTo>
                    <a:pt x="1257409" y="257134"/>
                    <a:pt x="1430488" y="114599"/>
                    <a:pt x="1585729" y="0"/>
                  </a:cubicBezTo>
                  <a:lnTo>
                    <a:pt x="2004947" y="624876"/>
                  </a:lnTo>
                  <a:cubicBezTo>
                    <a:pt x="1861190" y="726932"/>
                    <a:pt x="1692835" y="823530"/>
                    <a:pt x="1500126" y="907097"/>
                  </a:cubicBezTo>
                  <a:lnTo>
                    <a:pt x="1500045" y="907015"/>
                  </a:lnTo>
                  <a:cubicBezTo>
                    <a:pt x="1668563" y="1265309"/>
                    <a:pt x="1793098" y="1852556"/>
                    <a:pt x="1823234" y="2078821"/>
                  </a:cubicBezTo>
                  <a:lnTo>
                    <a:pt x="1823234" y="2078821"/>
                  </a:lnTo>
                  <a:close/>
                </a:path>
              </a:pathLst>
            </a:custGeom>
            <a:solidFill>
              <a:srgbClr val="FF7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55F5EB-EE50-D268-523E-57E74571F783}"/>
                </a:ext>
              </a:extLst>
            </p:cNvPr>
            <p:cNvSpPr/>
            <p:nvPr/>
          </p:nvSpPr>
          <p:spPr>
            <a:xfrm>
              <a:off x="2025303" y="3412572"/>
              <a:ext cx="633795" cy="314110"/>
            </a:xfrm>
            <a:custGeom>
              <a:avLst/>
              <a:gdLst>
                <a:gd name="connsiteX0" fmla="*/ 7453 w 633795"/>
                <a:gd name="connsiteY0" fmla="*/ 218471 h 314110"/>
                <a:gd name="connsiteX1" fmla="*/ 487920 w 633795"/>
                <a:gd name="connsiteY1" fmla="*/ 1246 h 314110"/>
                <a:gd name="connsiteX2" fmla="*/ 633795 w 633795"/>
                <a:gd name="connsiteY2" fmla="*/ 16803 h 314110"/>
                <a:gd name="connsiteX3" fmla="*/ 285520 w 633795"/>
                <a:gd name="connsiteY3" fmla="*/ 275811 h 314110"/>
                <a:gd name="connsiteX4" fmla="*/ 1833 w 633795"/>
                <a:gd name="connsiteY4" fmla="*/ 236227 h 314110"/>
                <a:gd name="connsiteX5" fmla="*/ 7453 w 633795"/>
                <a:gd name="connsiteY5" fmla="*/ 218471 h 314110"/>
                <a:gd name="connsiteX6" fmla="*/ 7453 w 633795"/>
                <a:gd name="connsiteY6" fmla="*/ 218471 h 31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795" h="314110">
                  <a:moveTo>
                    <a:pt x="7453" y="218471"/>
                  </a:moveTo>
                  <a:cubicBezTo>
                    <a:pt x="122948" y="99148"/>
                    <a:pt x="277782" y="17780"/>
                    <a:pt x="487920" y="1246"/>
                  </a:cubicBezTo>
                  <a:cubicBezTo>
                    <a:pt x="539233" y="-2745"/>
                    <a:pt x="587777" y="2957"/>
                    <a:pt x="633795" y="16803"/>
                  </a:cubicBezTo>
                  <a:cubicBezTo>
                    <a:pt x="604392" y="101428"/>
                    <a:pt x="453223" y="214805"/>
                    <a:pt x="285520" y="275811"/>
                  </a:cubicBezTo>
                  <a:cubicBezTo>
                    <a:pt x="110079" y="339585"/>
                    <a:pt x="-16900" y="321911"/>
                    <a:pt x="1833" y="236227"/>
                  </a:cubicBezTo>
                  <a:cubicBezTo>
                    <a:pt x="3136" y="230444"/>
                    <a:pt x="5010" y="224498"/>
                    <a:pt x="7453" y="218471"/>
                  </a:cubicBezTo>
                  <a:lnTo>
                    <a:pt x="7453" y="218471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F75265-D1B2-75C6-9D57-9B160F89C5FD}"/>
                </a:ext>
              </a:extLst>
            </p:cNvPr>
            <p:cNvSpPr/>
            <p:nvPr/>
          </p:nvSpPr>
          <p:spPr>
            <a:xfrm>
              <a:off x="2105706" y="3412540"/>
              <a:ext cx="483345" cy="221966"/>
            </a:xfrm>
            <a:custGeom>
              <a:avLst/>
              <a:gdLst>
                <a:gd name="connsiteX0" fmla="*/ 5892 w 483345"/>
                <a:gd name="connsiteY0" fmla="*/ 148050 h 221966"/>
                <a:gd name="connsiteX1" fmla="*/ 407517 w 483345"/>
                <a:gd name="connsiteY1" fmla="*/ 1279 h 221966"/>
                <a:gd name="connsiteX2" fmla="*/ 483346 w 483345"/>
                <a:gd name="connsiteY2" fmla="*/ 2419 h 221966"/>
                <a:gd name="connsiteX3" fmla="*/ 219370 w 483345"/>
                <a:gd name="connsiteY3" fmla="*/ 192521 h 221966"/>
                <a:gd name="connsiteX4" fmla="*/ 1412 w 483345"/>
                <a:gd name="connsiteY4" fmla="*/ 162140 h 221966"/>
                <a:gd name="connsiteX5" fmla="*/ 5892 w 483345"/>
                <a:gd name="connsiteY5" fmla="*/ 148050 h 221966"/>
                <a:gd name="connsiteX6" fmla="*/ 5892 w 483345"/>
                <a:gd name="connsiteY6" fmla="*/ 148050 h 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345" h="221966">
                  <a:moveTo>
                    <a:pt x="5892" y="148050"/>
                  </a:moveTo>
                  <a:cubicBezTo>
                    <a:pt x="110635" y="67659"/>
                    <a:pt x="241931" y="14310"/>
                    <a:pt x="407517" y="1279"/>
                  </a:cubicBezTo>
                  <a:cubicBezTo>
                    <a:pt x="433499" y="-758"/>
                    <a:pt x="458748" y="-350"/>
                    <a:pt x="483346" y="2419"/>
                  </a:cubicBezTo>
                  <a:cubicBezTo>
                    <a:pt x="453943" y="66356"/>
                    <a:pt x="342439" y="147805"/>
                    <a:pt x="219370" y="192521"/>
                  </a:cubicBezTo>
                  <a:cubicBezTo>
                    <a:pt x="84572" y="241553"/>
                    <a:pt x="-13004" y="227951"/>
                    <a:pt x="1412" y="162140"/>
                  </a:cubicBezTo>
                  <a:cubicBezTo>
                    <a:pt x="2390" y="157579"/>
                    <a:pt x="3937" y="152855"/>
                    <a:pt x="5892" y="148050"/>
                  </a:cubicBezTo>
                  <a:lnTo>
                    <a:pt x="5892" y="148050"/>
                  </a:lnTo>
                  <a:close/>
                </a:path>
              </a:pathLst>
            </a:custGeom>
            <a:solidFill>
              <a:srgbClr val="DEB083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CE0CF-7B89-7043-7280-D277A1181A5B}"/>
                </a:ext>
              </a:extLst>
            </p:cNvPr>
            <p:cNvSpPr/>
            <p:nvPr/>
          </p:nvSpPr>
          <p:spPr>
            <a:xfrm>
              <a:off x="3055428" y="2998510"/>
              <a:ext cx="545789" cy="712026"/>
            </a:xfrm>
            <a:custGeom>
              <a:avLst/>
              <a:gdLst>
                <a:gd name="connsiteX0" fmla="*/ 0 w 545789"/>
                <a:gd name="connsiteY0" fmla="*/ 96517 h 712026"/>
                <a:gd name="connsiteX1" fmla="*/ 126572 w 545789"/>
                <a:gd name="connsiteY1" fmla="*/ 0 h 712026"/>
                <a:gd name="connsiteX2" fmla="*/ 545789 w 545789"/>
                <a:gd name="connsiteY2" fmla="*/ 624876 h 712026"/>
                <a:gd name="connsiteX3" fmla="*/ 414738 w 545789"/>
                <a:gd name="connsiteY3" fmla="*/ 712026 h 712026"/>
                <a:gd name="connsiteX4" fmla="*/ 0 w 545789"/>
                <a:gd name="connsiteY4" fmla="*/ 96517 h 712026"/>
                <a:gd name="connsiteX5" fmla="*/ 0 w 545789"/>
                <a:gd name="connsiteY5" fmla="*/ 96517 h 7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789" h="712026">
                  <a:moveTo>
                    <a:pt x="0" y="96517"/>
                  </a:moveTo>
                  <a:cubicBezTo>
                    <a:pt x="43412" y="62308"/>
                    <a:pt x="85603" y="30136"/>
                    <a:pt x="126572" y="0"/>
                  </a:cubicBezTo>
                  <a:lnTo>
                    <a:pt x="545789" y="624876"/>
                  </a:lnTo>
                  <a:cubicBezTo>
                    <a:pt x="504169" y="654442"/>
                    <a:pt x="460512" y="683519"/>
                    <a:pt x="414738" y="712026"/>
                  </a:cubicBezTo>
                  <a:lnTo>
                    <a:pt x="0" y="96517"/>
                  </a:lnTo>
                  <a:lnTo>
                    <a:pt x="0" y="96517"/>
                  </a:lnTo>
                  <a:close/>
                </a:path>
              </a:pathLst>
            </a:custGeom>
            <a:solidFill>
              <a:srgbClr val="C261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CAB7AC6-42E8-3148-864E-60EE298EC54E}"/>
                </a:ext>
              </a:extLst>
            </p:cNvPr>
            <p:cNvSpPr/>
            <p:nvPr/>
          </p:nvSpPr>
          <p:spPr>
            <a:xfrm>
              <a:off x="1276113" y="6094525"/>
              <a:ext cx="588857" cy="319903"/>
            </a:xfrm>
            <a:custGeom>
              <a:avLst/>
              <a:gdLst>
                <a:gd name="connsiteX0" fmla="*/ 178518 w 588857"/>
                <a:gd name="connsiteY0" fmla="*/ 10528 h 319903"/>
                <a:gd name="connsiteX1" fmla="*/ 31177 w 588857"/>
                <a:gd name="connsiteY1" fmla="*/ 287455 h 319903"/>
                <a:gd name="connsiteX2" fmla="*/ 588858 w 588857"/>
                <a:gd name="connsiteY2" fmla="*/ 202585 h 319903"/>
                <a:gd name="connsiteX3" fmla="*/ 178518 w 588857"/>
                <a:gd name="connsiteY3" fmla="*/ 10528 h 319903"/>
                <a:gd name="connsiteX4" fmla="*/ 178518 w 588857"/>
                <a:gd name="connsiteY4" fmla="*/ 10528 h 3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857" h="319903">
                  <a:moveTo>
                    <a:pt x="178518" y="10528"/>
                  </a:moveTo>
                  <a:cubicBezTo>
                    <a:pt x="178518" y="10528"/>
                    <a:pt x="-89367" y="201852"/>
                    <a:pt x="31177" y="287455"/>
                  </a:cubicBezTo>
                  <a:cubicBezTo>
                    <a:pt x="151722" y="372976"/>
                    <a:pt x="512622" y="269943"/>
                    <a:pt x="588858" y="202585"/>
                  </a:cubicBezTo>
                  <a:cubicBezTo>
                    <a:pt x="581772" y="22013"/>
                    <a:pt x="300040" y="-23761"/>
                    <a:pt x="178518" y="10528"/>
                  </a:cubicBezTo>
                  <a:lnTo>
                    <a:pt x="178518" y="10528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57B16-FD14-1A39-A492-E863A4D8BD7E}"/>
                </a:ext>
              </a:extLst>
            </p:cNvPr>
            <p:cNvSpPr/>
            <p:nvPr/>
          </p:nvSpPr>
          <p:spPr>
            <a:xfrm>
              <a:off x="1276075" y="6248404"/>
              <a:ext cx="588814" cy="166025"/>
            </a:xfrm>
            <a:custGeom>
              <a:avLst/>
              <a:gdLst>
                <a:gd name="connsiteX0" fmla="*/ 9387 w 588814"/>
                <a:gd name="connsiteY0" fmla="*/ 37059 h 166025"/>
                <a:gd name="connsiteX1" fmla="*/ 31134 w 588814"/>
                <a:gd name="connsiteY1" fmla="*/ 133576 h 166025"/>
                <a:gd name="connsiteX2" fmla="*/ 588815 w 588814"/>
                <a:gd name="connsiteY2" fmla="*/ 48706 h 166025"/>
                <a:gd name="connsiteX3" fmla="*/ 579367 w 588814"/>
                <a:gd name="connsiteY3" fmla="*/ 0 h 166025"/>
                <a:gd name="connsiteX4" fmla="*/ 37405 w 588814"/>
                <a:gd name="connsiteY4" fmla="*/ 73059 h 166025"/>
                <a:gd name="connsiteX5" fmla="*/ 9387 w 588814"/>
                <a:gd name="connsiteY5" fmla="*/ 37059 h 166025"/>
                <a:gd name="connsiteX6" fmla="*/ 9387 w 588814"/>
                <a:gd name="connsiteY6" fmla="*/ 37059 h 1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814" h="166025">
                  <a:moveTo>
                    <a:pt x="9387" y="37059"/>
                  </a:moveTo>
                  <a:cubicBezTo>
                    <a:pt x="-6170" y="73386"/>
                    <a:pt x="-4622" y="108082"/>
                    <a:pt x="31134" y="133576"/>
                  </a:cubicBezTo>
                  <a:cubicBezTo>
                    <a:pt x="151678" y="219097"/>
                    <a:pt x="512578" y="116065"/>
                    <a:pt x="588815" y="48706"/>
                  </a:cubicBezTo>
                  <a:cubicBezTo>
                    <a:pt x="588163" y="31195"/>
                    <a:pt x="584823" y="14986"/>
                    <a:pt x="579367" y="0"/>
                  </a:cubicBezTo>
                  <a:cubicBezTo>
                    <a:pt x="478451" y="66707"/>
                    <a:pt x="151108" y="153776"/>
                    <a:pt x="37405" y="73059"/>
                  </a:cubicBezTo>
                  <a:cubicBezTo>
                    <a:pt x="22582" y="62471"/>
                    <a:pt x="13704" y="50254"/>
                    <a:pt x="9387" y="37059"/>
                  </a:cubicBezTo>
                  <a:lnTo>
                    <a:pt x="9387" y="37059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1505FD-7596-8973-07F5-03F28595DCDA}"/>
                </a:ext>
              </a:extLst>
            </p:cNvPr>
            <p:cNvSpPr/>
            <p:nvPr/>
          </p:nvSpPr>
          <p:spPr>
            <a:xfrm>
              <a:off x="3079293" y="2319226"/>
              <a:ext cx="352999" cy="339968"/>
            </a:xfrm>
            <a:custGeom>
              <a:avLst/>
              <a:gdLst>
                <a:gd name="connsiteX0" fmla="*/ 176500 w 352999"/>
                <a:gd name="connsiteY0" fmla="*/ 0 h 339968"/>
                <a:gd name="connsiteX1" fmla="*/ 353000 w 352999"/>
                <a:gd name="connsiteY1" fmla="*/ 169984 h 339968"/>
                <a:gd name="connsiteX2" fmla="*/ 176500 w 352999"/>
                <a:gd name="connsiteY2" fmla="*/ 339968 h 339968"/>
                <a:gd name="connsiteX3" fmla="*/ 0 w 352999"/>
                <a:gd name="connsiteY3" fmla="*/ 169984 h 339968"/>
                <a:gd name="connsiteX4" fmla="*/ 176500 w 352999"/>
                <a:gd name="connsiteY4" fmla="*/ 0 h 339968"/>
                <a:gd name="connsiteX5" fmla="*/ 176500 w 352999"/>
                <a:gd name="connsiteY5" fmla="*/ 0 h 33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999" h="339968">
                  <a:moveTo>
                    <a:pt x="176500" y="0"/>
                  </a:moveTo>
                  <a:cubicBezTo>
                    <a:pt x="273994" y="0"/>
                    <a:pt x="353000" y="76074"/>
                    <a:pt x="353000" y="169984"/>
                  </a:cubicBezTo>
                  <a:cubicBezTo>
                    <a:pt x="353000" y="263895"/>
                    <a:pt x="273994" y="339968"/>
                    <a:pt x="176500" y="339968"/>
                  </a:cubicBezTo>
                  <a:cubicBezTo>
                    <a:pt x="79005" y="339968"/>
                    <a:pt x="0" y="263895"/>
                    <a:pt x="0" y="169984"/>
                  </a:cubicBezTo>
                  <a:cubicBezTo>
                    <a:pt x="-81" y="76074"/>
                    <a:pt x="79005" y="0"/>
                    <a:pt x="176500" y="0"/>
                  </a:cubicBezTo>
                  <a:lnTo>
                    <a:pt x="176500" y="0"/>
                  </a:lnTo>
                  <a:close/>
                </a:path>
              </a:pathLst>
            </a:custGeom>
            <a:solidFill>
              <a:srgbClr val="F2C39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2E187E-F90B-7D11-318C-83895411B04D}"/>
                </a:ext>
              </a:extLst>
            </p:cNvPr>
            <p:cNvSpPr/>
            <p:nvPr/>
          </p:nvSpPr>
          <p:spPr>
            <a:xfrm>
              <a:off x="3142171" y="2382673"/>
              <a:ext cx="229448" cy="240580"/>
            </a:xfrm>
            <a:custGeom>
              <a:avLst/>
              <a:gdLst>
                <a:gd name="connsiteX0" fmla="*/ 42679 w 229448"/>
                <a:gd name="connsiteY0" fmla="*/ 20201 h 240580"/>
                <a:gd name="connsiteX1" fmla="*/ 0 w 229448"/>
                <a:gd name="connsiteY1" fmla="*/ 68419 h 240580"/>
                <a:gd name="connsiteX2" fmla="*/ 82427 w 229448"/>
                <a:gd name="connsiteY2" fmla="*/ 105559 h 240580"/>
                <a:gd name="connsiteX3" fmla="*/ 57177 w 229448"/>
                <a:gd name="connsiteY3" fmla="*/ 223742 h 240580"/>
                <a:gd name="connsiteX4" fmla="*/ 51557 w 229448"/>
                <a:gd name="connsiteY4" fmla="*/ 227163 h 240580"/>
                <a:gd name="connsiteX5" fmla="*/ 174301 w 229448"/>
                <a:gd name="connsiteY5" fmla="*/ 220321 h 240580"/>
                <a:gd name="connsiteX6" fmla="*/ 209976 w 229448"/>
                <a:gd name="connsiteY6" fmla="*/ 53514 h 240580"/>
                <a:gd name="connsiteX7" fmla="*/ 42679 w 229448"/>
                <a:gd name="connsiteY7" fmla="*/ 20201 h 240580"/>
                <a:gd name="connsiteX8" fmla="*/ 42679 w 229448"/>
                <a:gd name="connsiteY8" fmla="*/ 20201 h 2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448" h="240580">
                  <a:moveTo>
                    <a:pt x="42679" y="20201"/>
                  </a:moveTo>
                  <a:cubicBezTo>
                    <a:pt x="23702" y="32663"/>
                    <a:pt x="9367" y="49523"/>
                    <a:pt x="0" y="68419"/>
                  </a:cubicBezTo>
                  <a:cubicBezTo>
                    <a:pt x="31521" y="64183"/>
                    <a:pt x="64019" y="77541"/>
                    <a:pt x="82427" y="105559"/>
                  </a:cubicBezTo>
                  <a:cubicBezTo>
                    <a:pt x="108164" y="144736"/>
                    <a:pt x="96843" y="197597"/>
                    <a:pt x="57177" y="223742"/>
                  </a:cubicBezTo>
                  <a:cubicBezTo>
                    <a:pt x="55304" y="224963"/>
                    <a:pt x="53431" y="226104"/>
                    <a:pt x="51557" y="227163"/>
                  </a:cubicBezTo>
                  <a:cubicBezTo>
                    <a:pt x="89105" y="246548"/>
                    <a:pt x="136101" y="245489"/>
                    <a:pt x="174301" y="220321"/>
                  </a:cubicBezTo>
                  <a:cubicBezTo>
                    <a:pt x="230338" y="183425"/>
                    <a:pt x="246302" y="108736"/>
                    <a:pt x="209976" y="53514"/>
                  </a:cubicBezTo>
                  <a:cubicBezTo>
                    <a:pt x="173649" y="-1709"/>
                    <a:pt x="98798" y="-16614"/>
                    <a:pt x="42679" y="20201"/>
                  </a:cubicBezTo>
                  <a:lnTo>
                    <a:pt x="42679" y="20201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45A182-3848-C3B2-FA94-0C0EDA0119A0}"/>
                </a:ext>
              </a:extLst>
            </p:cNvPr>
            <p:cNvSpPr/>
            <p:nvPr/>
          </p:nvSpPr>
          <p:spPr>
            <a:xfrm>
              <a:off x="3142171" y="2382664"/>
              <a:ext cx="197285" cy="227445"/>
            </a:xfrm>
            <a:custGeom>
              <a:avLst/>
              <a:gdLst>
                <a:gd name="connsiteX0" fmla="*/ 42679 w 197285"/>
                <a:gd name="connsiteY0" fmla="*/ 20210 h 227445"/>
                <a:gd name="connsiteX1" fmla="*/ 0 w 197285"/>
                <a:gd name="connsiteY1" fmla="*/ 68428 h 227445"/>
                <a:gd name="connsiteX2" fmla="*/ 82427 w 197285"/>
                <a:gd name="connsiteY2" fmla="*/ 105569 h 227445"/>
                <a:gd name="connsiteX3" fmla="*/ 57177 w 197285"/>
                <a:gd name="connsiteY3" fmla="*/ 223751 h 227445"/>
                <a:gd name="connsiteX4" fmla="*/ 52535 w 197285"/>
                <a:gd name="connsiteY4" fmla="*/ 226602 h 227445"/>
                <a:gd name="connsiteX5" fmla="*/ 138708 w 197285"/>
                <a:gd name="connsiteY5" fmla="*/ 205914 h 227445"/>
                <a:gd name="connsiteX6" fmla="*/ 176581 w 197285"/>
                <a:gd name="connsiteY6" fmla="*/ 28681 h 227445"/>
                <a:gd name="connsiteX7" fmla="*/ 164201 w 197285"/>
                <a:gd name="connsiteY7" fmla="*/ 12799 h 227445"/>
                <a:gd name="connsiteX8" fmla="*/ 42679 w 197285"/>
                <a:gd name="connsiteY8" fmla="*/ 20210 h 227445"/>
                <a:gd name="connsiteX9" fmla="*/ 42679 w 197285"/>
                <a:gd name="connsiteY9" fmla="*/ 20210 h 22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85" h="227445">
                  <a:moveTo>
                    <a:pt x="42679" y="20210"/>
                  </a:moveTo>
                  <a:cubicBezTo>
                    <a:pt x="23702" y="32672"/>
                    <a:pt x="9367" y="49532"/>
                    <a:pt x="0" y="68428"/>
                  </a:cubicBezTo>
                  <a:cubicBezTo>
                    <a:pt x="31521" y="64193"/>
                    <a:pt x="64019" y="77551"/>
                    <a:pt x="82427" y="105569"/>
                  </a:cubicBezTo>
                  <a:cubicBezTo>
                    <a:pt x="108164" y="144746"/>
                    <a:pt x="96843" y="197606"/>
                    <a:pt x="57177" y="223751"/>
                  </a:cubicBezTo>
                  <a:cubicBezTo>
                    <a:pt x="55630" y="224729"/>
                    <a:pt x="54082" y="225706"/>
                    <a:pt x="52535" y="226602"/>
                  </a:cubicBezTo>
                  <a:cubicBezTo>
                    <a:pt x="81612" y="229941"/>
                    <a:pt x="112155" y="223425"/>
                    <a:pt x="138708" y="205914"/>
                  </a:cubicBezTo>
                  <a:cubicBezTo>
                    <a:pt x="198247" y="166737"/>
                    <a:pt x="215188" y="87406"/>
                    <a:pt x="176581" y="28681"/>
                  </a:cubicBezTo>
                  <a:cubicBezTo>
                    <a:pt x="172835" y="22980"/>
                    <a:pt x="168681" y="17686"/>
                    <a:pt x="164201" y="12799"/>
                  </a:cubicBezTo>
                  <a:cubicBezTo>
                    <a:pt x="126898" y="-5935"/>
                    <a:pt x="80553" y="-4632"/>
                    <a:pt x="42679" y="20210"/>
                  </a:cubicBezTo>
                  <a:lnTo>
                    <a:pt x="42679" y="2021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FAE794-7216-3152-C9A6-C3D790475170}"/>
                </a:ext>
              </a:extLst>
            </p:cNvPr>
            <p:cNvSpPr/>
            <p:nvPr/>
          </p:nvSpPr>
          <p:spPr>
            <a:xfrm>
              <a:off x="3142171" y="2385770"/>
              <a:ext cx="120791" cy="169006"/>
            </a:xfrm>
            <a:custGeom>
              <a:avLst/>
              <a:gdLst>
                <a:gd name="connsiteX0" fmla="*/ 42679 w 120791"/>
                <a:gd name="connsiteY0" fmla="*/ 17104 h 169006"/>
                <a:gd name="connsiteX1" fmla="*/ 0 w 120791"/>
                <a:gd name="connsiteY1" fmla="*/ 65322 h 169006"/>
                <a:gd name="connsiteX2" fmla="*/ 82427 w 120791"/>
                <a:gd name="connsiteY2" fmla="*/ 102463 h 169006"/>
                <a:gd name="connsiteX3" fmla="*/ 93748 w 120791"/>
                <a:gd name="connsiteY3" fmla="*/ 169007 h 169006"/>
                <a:gd name="connsiteX4" fmla="*/ 100101 w 120791"/>
                <a:gd name="connsiteY4" fmla="*/ 21014 h 169006"/>
                <a:gd name="connsiteX5" fmla="*/ 82752 w 120791"/>
                <a:gd name="connsiteY5" fmla="*/ 0 h 169006"/>
                <a:gd name="connsiteX6" fmla="*/ 42679 w 120791"/>
                <a:gd name="connsiteY6" fmla="*/ 17104 h 169006"/>
                <a:gd name="connsiteX7" fmla="*/ 42679 w 120791"/>
                <a:gd name="connsiteY7" fmla="*/ 17104 h 1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91" h="169006">
                  <a:moveTo>
                    <a:pt x="42679" y="17104"/>
                  </a:moveTo>
                  <a:cubicBezTo>
                    <a:pt x="23702" y="29566"/>
                    <a:pt x="9367" y="46426"/>
                    <a:pt x="0" y="65322"/>
                  </a:cubicBezTo>
                  <a:cubicBezTo>
                    <a:pt x="31521" y="61087"/>
                    <a:pt x="64019" y="74444"/>
                    <a:pt x="82427" y="102463"/>
                  </a:cubicBezTo>
                  <a:cubicBezTo>
                    <a:pt x="95784" y="122825"/>
                    <a:pt x="99205" y="146934"/>
                    <a:pt x="93748" y="169007"/>
                  </a:cubicBezTo>
                  <a:cubicBezTo>
                    <a:pt x="126409" y="126816"/>
                    <a:pt x="130644" y="67440"/>
                    <a:pt x="100101" y="21014"/>
                  </a:cubicBezTo>
                  <a:cubicBezTo>
                    <a:pt x="94969" y="13276"/>
                    <a:pt x="89187" y="6271"/>
                    <a:pt x="82752" y="0"/>
                  </a:cubicBezTo>
                  <a:cubicBezTo>
                    <a:pt x="68906" y="3177"/>
                    <a:pt x="55385" y="8796"/>
                    <a:pt x="42679" y="17104"/>
                  </a:cubicBezTo>
                  <a:lnTo>
                    <a:pt x="42679" y="17104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3987D9-DBC6-1DBC-C53F-443CE808969C}"/>
                </a:ext>
              </a:extLst>
            </p:cNvPr>
            <p:cNvSpPr/>
            <p:nvPr/>
          </p:nvSpPr>
          <p:spPr>
            <a:xfrm>
              <a:off x="908860" y="1425917"/>
              <a:ext cx="2310009" cy="2134626"/>
            </a:xfrm>
            <a:custGeom>
              <a:avLst/>
              <a:gdLst>
                <a:gd name="connsiteX0" fmla="*/ 6416 w 2310009"/>
                <a:gd name="connsiteY0" fmla="*/ 664519 h 2134626"/>
                <a:gd name="connsiteX1" fmla="*/ 1411981 w 2310009"/>
                <a:gd name="connsiteY1" fmla="*/ 23842 h 2134626"/>
                <a:gd name="connsiteX2" fmla="*/ 2301077 w 2310009"/>
                <a:gd name="connsiteY2" fmla="*/ 1076407 h 2134626"/>
                <a:gd name="connsiteX3" fmla="*/ 1000093 w 2310009"/>
                <a:gd name="connsiteY3" fmla="*/ 2122455 h 2134626"/>
                <a:gd name="connsiteX4" fmla="*/ 803394 w 2310009"/>
                <a:gd name="connsiteY4" fmla="*/ 2071794 h 2134626"/>
                <a:gd name="connsiteX5" fmla="*/ 6416 w 2310009"/>
                <a:gd name="connsiteY5" fmla="*/ 664519 h 2134626"/>
                <a:gd name="connsiteX6" fmla="*/ 6416 w 2310009"/>
                <a:gd name="connsiteY6" fmla="*/ 664519 h 213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009" h="2134626">
                  <a:moveTo>
                    <a:pt x="6416" y="664519"/>
                  </a:moveTo>
                  <a:cubicBezTo>
                    <a:pt x="71820" y="95762"/>
                    <a:pt x="1019722" y="-67706"/>
                    <a:pt x="1411981" y="23842"/>
                  </a:cubicBezTo>
                  <a:cubicBezTo>
                    <a:pt x="1804239" y="115391"/>
                    <a:pt x="2196497" y="370326"/>
                    <a:pt x="2301077" y="1076407"/>
                  </a:cubicBezTo>
                  <a:cubicBezTo>
                    <a:pt x="2405658" y="1782488"/>
                    <a:pt x="1568851" y="2213923"/>
                    <a:pt x="1000093" y="2122455"/>
                  </a:cubicBezTo>
                  <a:cubicBezTo>
                    <a:pt x="928418" y="2110890"/>
                    <a:pt x="863015" y="2093460"/>
                    <a:pt x="803394" y="2071794"/>
                  </a:cubicBezTo>
                  <a:cubicBezTo>
                    <a:pt x="299307" y="1888371"/>
                    <a:pt x="-52390" y="1176426"/>
                    <a:pt x="6416" y="664519"/>
                  </a:cubicBezTo>
                  <a:lnTo>
                    <a:pt x="6416" y="664519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71D72D7-62C0-2F78-8AC3-193CDF85F746}"/>
                </a:ext>
              </a:extLst>
            </p:cNvPr>
            <p:cNvSpPr/>
            <p:nvPr/>
          </p:nvSpPr>
          <p:spPr>
            <a:xfrm>
              <a:off x="921874" y="2973017"/>
              <a:ext cx="457580" cy="451064"/>
            </a:xfrm>
            <a:custGeom>
              <a:avLst/>
              <a:gdLst>
                <a:gd name="connsiteX0" fmla="*/ 228790 w 457580"/>
                <a:gd name="connsiteY0" fmla="*/ 0 h 451064"/>
                <a:gd name="connsiteX1" fmla="*/ 457580 w 457580"/>
                <a:gd name="connsiteY1" fmla="*/ 225532 h 451064"/>
                <a:gd name="connsiteX2" fmla="*/ 228790 w 457580"/>
                <a:gd name="connsiteY2" fmla="*/ 451064 h 451064"/>
                <a:gd name="connsiteX3" fmla="*/ 0 w 457580"/>
                <a:gd name="connsiteY3" fmla="*/ 225532 h 451064"/>
                <a:gd name="connsiteX4" fmla="*/ 228790 w 457580"/>
                <a:gd name="connsiteY4" fmla="*/ 0 h 451064"/>
                <a:gd name="connsiteX5" fmla="*/ 228790 w 457580"/>
                <a:gd name="connsiteY5" fmla="*/ 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580" h="451064">
                  <a:moveTo>
                    <a:pt x="228790" y="0"/>
                  </a:moveTo>
                  <a:cubicBezTo>
                    <a:pt x="355199" y="0"/>
                    <a:pt x="457580" y="100997"/>
                    <a:pt x="457580" y="225532"/>
                  </a:cubicBezTo>
                  <a:cubicBezTo>
                    <a:pt x="457580" y="350067"/>
                    <a:pt x="355117" y="451064"/>
                    <a:pt x="228790" y="451064"/>
                  </a:cubicBezTo>
                  <a:cubicBezTo>
                    <a:pt x="102381" y="451064"/>
                    <a:pt x="0" y="350067"/>
                    <a:pt x="0" y="225532"/>
                  </a:cubicBezTo>
                  <a:cubicBezTo>
                    <a:pt x="0" y="100915"/>
                    <a:pt x="102381" y="0"/>
                    <a:pt x="228790" y="0"/>
                  </a:cubicBezTo>
                  <a:lnTo>
                    <a:pt x="228790" y="0"/>
                  </a:lnTo>
                  <a:close/>
                </a:path>
              </a:pathLst>
            </a:custGeom>
            <a:solidFill>
              <a:srgbClr val="FFD0A1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23A75B-B533-9007-E6FC-0AC4763C46AB}"/>
                </a:ext>
              </a:extLst>
            </p:cNvPr>
            <p:cNvSpPr/>
            <p:nvPr/>
          </p:nvSpPr>
          <p:spPr>
            <a:xfrm>
              <a:off x="2421985" y="2281551"/>
              <a:ext cx="164712" cy="241602"/>
            </a:xfrm>
            <a:custGeom>
              <a:avLst/>
              <a:gdLst>
                <a:gd name="connsiteX0" fmla="*/ 18667 w 164712"/>
                <a:gd name="connsiteY0" fmla="*/ 164573 h 241602"/>
                <a:gd name="connsiteX1" fmla="*/ 13780 w 164712"/>
                <a:gd name="connsiteY1" fmla="*/ 181352 h 241602"/>
                <a:gd name="connsiteX2" fmla="*/ 4820 w 164712"/>
                <a:gd name="connsiteY2" fmla="*/ 180456 h 241602"/>
                <a:gd name="connsiteX3" fmla="*/ 102559 w 164712"/>
                <a:gd name="connsiteY3" fmla="*/ 942 h 241602"/>
                <a:gd name="connsiteX4" fmla="*/ 114450 w 164712"/>
                <a:gd name="connsiteY4" fmla="*/ 233967 h 241602"/>
                <a:gd name="connsiteX5" fmla="*/ 104269 w 164712"/>
                <a:gd name="connsiteY5" fmla="*/ 240809 h 241602"/>
                <a:gd name="connsiteX6" fmla="*/ 104595 w 164712"/>
                <a:gd name="connsiteY6" fmla="*/ 225497 h 241602"/>
                <a:gd name="connsiteX7" fmla="*/ 97428 w 164712"/>
                <a:gd name="connsiteY7" fmla="*/ 24644 h 241602"/>
                <a:gd name="connsiteX8" fmla="*/ 18667 w 164712"/>
                <a:gd name="connsiteY8" fmla="*/ 164573 h 241602"/>
                <a:gd name="connsiteX9" fmla="*/ 18667 w 164712"/>
                <a:gd name="connsiteY9" fmla="*/ 164573 h 2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712" h="241602">
                  <a:moveTo>
                    <a:pt x="18667" y="164573"/>
                  </a:moveTo>
                  <a:cubicBezTo>
                    <a:pt x="19807" y="169460"/>
                    <a:pt x="17608" y="176953"/>
                    <a:pt x="13780" y="181352"/>
                  </a:cubicBezTo>
                  <a:cubicBezTo>
                    <a:pt x="9951" y="185750"/>
                    <a:pt x="5961" y="185342"/>
                    <a:pt x="4820" y="180456"/>
                  </a:cubicBezTo>
                  <a:cubicBezTo>
                    <a:pt x="4739" y="179967"/>
                    <a:pt x="-32728" y="19513"/>
                    <a:pt x="102559" y="942"/>
                  </a:cubicBezTo>
                  <a:cubicBezTo>
                    <a:pt x="234913" y="-17221"/>
                    <a:pt x="114776" y="233234"/>
                    <a:pt x="114450" y="233967"/>
                  </a:cubicBezTo>
                  <a:cubicBezTo>
                    <a:pt x="111518" y="240076"/>
                    <a:pt x="106957" y="243171"/>
                    <a:pt x="104269" y="240809"/>
                  </a:cubicBezTo>
                  <a:cubicBezTo>
                    <a:pt x="101500" y="238447"/>
                    <a:pt x="101663" y="231606"/>
                    <a:pt x="104595" y="225497"/>
                  </a:cubicBezTo>
                  <a:cubicBezTo>
                    <a:pt x="104921" y="224845"/>
                    <a:pt x="208198" y="9413"/>
                    <a:pt x="97428" y="24644"/>
                  </a:cubicBezTo>
                  <a:cubicBezTo>
                    <a:pt x="-10574" y="39467"/>
                    <a:pt x="18585" y="164247"/>
                    <a:pt x="18667" y="164573"/>
                  </a:cubicBezTo>
                  <a:lnTo>
                    <a:pt x="18667" y="164573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A0E26B-BFE0-6605-E6B2-2D83AD5082EA}"/>
                </a:ext>
              </a:extLst>
            </p:cNvPr>
            <p:cNvSpPr/>
            <p:nvPr/>
          </p:nvSpPr>
          <p:spPr>
            <a:xfrm>
              <a:off x="1272267" y="1498697"/>
              <a:ext cx="1829422" cy="1358011"/>
            </a:xfrm>
            <a:custGeom>
              <a:avLst/>
              <a:gdLst>
                <a:gd name="connsiteX0" fmla="*/ 1138086 w 1829422"/>
                <a:gd name="connsiteY0" fmla="*/ 46032 h 1358011"/>
                <a:gd name="connsiteX1" fmla="*/ 1700980 w 1829422"/>
                <a:gd name="connsiteY1" fmla="*/ 249573 h 1358011"/>
                <a:gd name="connsiteX2" fmla="*/ 1724030 w 1829422"/>
                <a:gd name="connsiteY2" fmla="*/ 847734 h 1358011"/>
                <a:gd name="connsiteX3" fmla="*/ 1161136 w 1829422"/>
                <a:gd name="connsiteY3" fmla="*/ 644193 h 1358011"/>
                <a:gd name="connsiteX4" fmla="*/ 1138167 w 1829422"/>
                <a:gd name="connsiteY4" fmla="*/ 610962 h 1358011"/>
                <a:gd name="connsiteX5" fmla="*/ 1094348 w 1829422"/>
                <a:gd name="connsiteY5" fmla="*/ 629613 h 1358011"/>
                <a:gd name="connsiteX6" fmla="*/ 1120086 w 1829422"/>
                <a:gd name="connsiteY6" fmla="*/ 797968 h 1358011"/>
                <a:gd name="connsiteX7" fmla="*/ 560043 w 1829422"/>
                <a:gd name="connsiteY7" fmla="*/ 1358011 h 1358011"/>
                <a:gd name="connsiteX8" fmla="*/ 0 w 1829422"/>
                <a:gd name="connsiteY8" fmla="*/ 797968 h 1358011"/>
                <a:gd name="connsiteX9" fmla="*/ 560043 w 1829422"/>
                <a:gd name="connsiteY9" fmla="*/ 237925 h 1358011"/>
                <a:gd name="connsiteX10" fmla="*/ 1064375 w 1829422"/>
                <a:gd name="connsiteY10" fmla="*/ 554273 h 1358011"/>
                <a:gd name="connsiteX11" fmla="*/ 1097524 w 1829422"/>
                <a:gd name="connsiteY11" fmla="*/ 540182 h 1358011"/>
                <a:gd name="connsiteX12" fmla="*/ 1138086 w 1829422"/>
                <a:gd name="connsiteY12" fmla="*/ 46032 h 1358011"/>
                <a:gd name="connsiteX13" fmla="*/ 1138086 w 1829422"/>
                <a:gd name="connsiteY13" fmla="*/ 46032 h 1358011"/>
                <a:gd name="connsiteX14" fmla="*/ 560124 w 1829422"/>
                <a:gd name="connsiteY14" fmla="*/ 301456 h 1358011"/>
                <a:gd name="connsiteX15" fmla="*/ 1056637 w 1829422"/>
                <a:gd name="connsiteY15" fmla="*/ 797968 h 1358011"/>
                <a:gd name="connsiteX16" fmla="*/ 560124 w 1829422"/>
                <a:gd name="connsiteY16" fmla="*/ 1294481 h 1358011"/>
                <a:gd name="connsiteX17" fmla="*/ 63612 w 1829422"/>
                <a:gd name="connsiteY17" fmla="*/ 797968 h 1358011"/>
                <a:gd name="connsiteX18" fmla="*/ 560124 w 1829422"/>
                <a:gd name="connsiteY18" fmla="*/ 301456 h 1358011"/>
                <a:gd name="connsiteX19" fmla="*/ 560124 w 1829422"/>
                <a:gd name="connsiteY19" fmla="*/ 301456 h 1358011"/>
                <a:gd name="connsiteX20" fmla="*/ 1181987 w 1829422"/>
                <a:gd name="connsiteY20" fmla="*/ 106060 h 1358011"/>
                <a:gd name="connsiteX21" fmla="*/ 1660581 w 1829422"/>
                <a:gd name="connsiteY21" fmla="*/ 279139 h 1358011"/>
                <a:gd name="connsiteX22" fmla="*/ 1680210 w 1829422"/>
                <a:gd name="connsiteY22" fmla="*/ 787706 h 1358011"/>
                <a:gd name="connsiteX23" fmla="*/ 1201616 w 1829422"/>
                <a:gd name="connsiteY23" fmla="*/ 614627 h 1358011"/>
                <a:gd name="connsiteX24" fmla="*/ 1181987 w 1829422"/>
                <a:gd name="connsiteY24" fmla="*/ 106060 h 1358011"/>
                <a:gd name="connsiteX25" fmla="*/ 1181987 w 1829422"/>
                <a:gd name="connsiteY25" fmla="*/ 106060 h 135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29422" h="1358011">
                  <a:moveTo>
                    <a:pt x="1138086" y="46032"/>
                  </a:moveTo>
                  <a:cubicBezTo>
                    <a:pt x="1287138" y="-62947"/>
                    <a:pt x="1539222" y="28194"/>
                    <a:pt x="1700980" y="249573"/>
                  </a:cubicBezTo>
                  <a:cubicBezTo>
                    <a:pt x="1862818" y="470951"/>
                    <a:pt x="1873081" y="738755"/>
                    <a:pt x="1724030" y="847734"/>
                  </a:cubicBezTo>
                  <a:cubicBezTo>
                    <a:pt x="1574978" y="956712"/>
                    <a:pt x="1322894" y="865571"/>
                    <a:pt x="1161136" y="644193"/>
                  </a:cubicBezTo>
                  <a:cubicBezTo>
                    <a:pt x="1153073" y="633197"/>
                    <a:pt x="1145498" y="622120"/>
                    <a:pt x="1138167" y="610962"/>
                  </a:cubicBezTo>
                  <a:lnTo>
                    <a:pt x="1094348" y="629613"/>
                  </a:lnTo>
                  <a:cubicBezTo>
                    <a:pt x="1111045" y="682718"/>
                    <a:pt x="1120086" y="739325"/>
                    <a:pt x="1120086" y="797968"/>
                  </a:cubicBezTo>
                  <a:cubicBezTo>
                    <a:pt x="1120086" y="1107230"/>
                    <a:pt x="869386" y="1358011"/>
                    <a:pt x="560043" y="1358011"/>
                  </a:cubicBezTo>
                  <a:cubicBezTo>
                    <a:pt x="250781" y="1358011"/>
                    <a:pt x="0" y="1107311"/>
                    <a:pt x="0" y="797968"/>
                  </a:cubicBezTo>
                  <a:cubicBezTo>
                    <a:pt x="0" y="488707"/>
                    <a:pt x="250700" y="237925"/>
                    <a:pt x="560043" y="237925"/>
                  </a:cubicBezTo>
                  <a:cubicBezTo>
                    <a:pt x="781991" y="237925"/>
                    <a:pt x="973803" y="367022"/>
                    <a:pt x="1064375" y="554273"/>
                  </a:cubicBezTo>
                  <a:lnTo>
                    <a:pt x="1097524" y="540182"/>
                  </a:lnTo>
                  <a:cubicBezTo>
                    <a:pt x="999948" y="344623"/>
                    <a:pt x="1011840" y="138395"/>
                    <a:pt x="1138086" y="46032"/>
                  </a:cubicBezTo>
                  <a:lnTo>
                    <a:pt x="1138086" y="46032"/>
                  </a:lnTo>
                  <a:close/>
                  <a:moveTo>
                    <a:pt x="560124" y="301456"/>
                  </a:moveTo>
                  <a:cubicBezTo>
                    <a:pt x="834363" y="301456"/>
                    <a:pt x="1056637" y="523730"/>
                    <a:pt x="1056637" y="797968"/>
                  </a:cubicBezTo>
                  <a:cubicBezTo>
                    <a:pt x="1056637" y="1072207"/>
                    <a:pt x="834363" y="1294481"/>
                    <a:pt x="560124" y="1294481"/>
                  </a:cubicBezTo>
                  <a:cubicBezTo>
                    <a:pt x="285886" y="1294481"/>
                    <a:pt x="63612" y="1072207"/>
                    <a:pt x="63612" y="797968"/>
                  </a:cubicBezTo>
                  <a:cubicBezTo>
                    <a:pt x="63612" y="523811"/>
                    <a:pt x="285886" y="301456"/>
                    <a:pt x="560124" y="301456"/>
                  </a:cubicBezTo>
                  <a:lnTo>
                    <a:pt x="560124" y="301456"/>
                  </a:lnTo>
                  <a:close/>
                  <a:moveTo>
                    <a:pt x="1181987" y="106060"/>
                  </a:moveTo>
                  <a:cubicBezTo>
                    <a:pt x="1308721" y="13371"/>
                    <a:pt x="1523014" y="90910"/>
                    <a:pt x="1660581" y="279139"/>
                  </a:cubicBezTo>
                  <a:cubicBezTo>
                    <a:pt x="1798148" y="467367"/>
                    <a:pt x="1806945" y="695098"/>
                    <a:pt x="1680210" y="787706"/>
                  </a:cubicBezTo>
                  <a:cubicBezTo>
                    <a:pt x="1553476" y="880394"/>
                    <a:pt x="1339183" y="802855"/>
                    <a:pt x="1201616" y="614627"/>
                  </a:cubicBezTo>
                  <a:cubicBezTo>
                    <a:pt x="1063967" y="426398"/>
                    <a:pt x="1055252" y="198748"/>
                    <a:pt x="1181987" y="106060"/>
                  </a:cubicBezTo>
                  <a:lnTo>
                    <a:pt x="1181987" y="106060"/>
                  </a:lnTo>
                  <a:close/>
                </a:path>
              </a:pathLst>
            </a:custGeom>
            <a:solidFill>
              <a:srgbClr val="5E2F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E4E670-9E28-A8A8-3765-F33458C37905}"/>
                </a:ext>
              </a:extLst>
            </p:cNvPr>
            <p:cNvSpPr/>
            <p:nvPr/>
          </p:nvSpPr>
          <p:spPr>
            <a:xfrm>
              <a:off x="1614526" y="2006852"/>
              <a:ext cx="555569" cy="555598"/>
            </a:xfrm>
            <a:custGeom>
              <a:avLst/>
              <a:gdLst>
                <a:gd name="connsiteX0" fmla="*/ 9926 w 555569"/>
                <a:gd name="connsiteY0" fmla="*/ 204373 h 555598"/>
                <a:gd name="connsiteX1" fmla="*/ 351197 w 555569"/>
                <a:gd name="connsiteY1" fmla="*/ 9954 h 555598"/>
                <a:gd name="connsiteX2" fmla="*/ 545616 w 555569"/>
                <a:gd name="connsiteY2" fmla="*/ 351225 h 555598"/>
                <a:gd name="connsiteX3" fmla="*/ 204345 w 555569"/>
                <a:gd name="connsiteY3" fmla="*/ 545644 h 555598"/>
                <a:gd name="connsiteX4" fmla="*/ 9926 w 555569"/>
                <a:gd name="connsiteY4" fmla="*/ 204373 h 555598"/>
                <a:gd name="connsiteX5" fmla="*/ 9926 w 555569"/>
                <a:gd name="connsiteY5" fmla="*/ 204373 h 5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69" h="555598">
                  <a:moveTo>
                    <a:pt x="9926" y="204373"/>
                  </a:moveTo>
                  <a:cubicBezTo>
                    <a:pt x="50488" y="56462"/>
                    <a:pt x="203204" y="-30607"/>
                    <a:pt x="351197" y="9954"/>
                  </a:cubicBezTo>
                  <a:cubicBezTo>
                    <a:pt x="499108" y="50516"/>
                    <a:pt x="586177" y="203232"/>
                    <a:pt x="545616" y="351225"/>
                  </a:cubicBezTo>
                  <a:cubicBezTo>
                    <a:pt x="505054" y="499137"/>
                    <a:pt x="352337" y="586205"/>
                    <a:pt x="204345" y="545644"/>
                  </a:cubicBezTo>
                  <a:cubicBezTo>
                    <a:pt x="56433" y="505082"/>
                    <a:pt x="-30554" y="352284"/>
                    <a:pt x="9926" y="204373"/>
                  </a:cubicBezTo>
                  <a:lnTo>
                    <a:pt x="9926" y="20437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6330D5-8DEC-51A8-EAB8-35DF5D7339A4}"/>
                </a:ext>
              </a:extLst>
            </p:cNvPr>
            <p:cNvSpPr/>
            <p:nvPr/>
          </p:nvSpPr>
          <p:spPr>
            <a:xfrm>
              <a:off x="1840254" y="2085132"/>
              <a:ext cx="311100" cy="311072"/>
            </a:xfrm>
            <a:custGeom>
              <a:avLst/>
              <a:gdLst>
                <a:gd name="connsiteX0" fmla="*/ 5576 w 311100"/>
                <a:gd name="connsiteY0" fmla="*/ 114446 h 311072"/>
                <a:gd name="connsiteX1" fmla="*/ 196655 w 311100"/>
                <a:gd name="connsiteY1" fmla="*/ 5548 h 311072"/>
                <a:gd name="connsiteX2" fmla="*/ 305553 w 311100"/>
                <a:gd name="connsiteY2" fmla="*/ 196627 h 311072"/>
                <a:gd name="connsiteX3" fmla="*/ 114474 w 311100"/>
                <a:gd name="connsiteY3" fmla="*/ 305525 h 311072"/>
                <a:gd name="connsiteX4" fmla="*/ 5576 w 311100"/>
                <a:gd name="connsiteY4" fmla="*/ 114446 h 311072"/>
                <a:gd name="connsiteX5" fmla="*/ 5576 w 311100"/>
                <a:gd name="connsiteY5" fmla="*/ 114446 h 31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00" h="311072">
                  <a:moveTo>
                    <a:pt x="5576" y="114446"/>
                  </a:moveTo>
                  <a:cubicBezTo>
                    <a:pt x="28300" y="31612"/>
                    <a:pt x="113822" y="-17095"/>
                    <a:pt x="196655" y="5548"/>
                  </a:cubicBezTo>
                  <a:cubicBezTo>
                    <a:pt x="279489" y="28272"/>
                    <a:pt x="328195" y="113794"/>
                    <a:pt x="305553" y="196627"/>
                  </a:cubicBezTo>
                  <a:cubicBezTo>
                    <a:pt x="282828" y="279461"/>
                    <a:pt x="197307" y="328167"/>
                    <a:pt x="114474" y="305525"/>
                  </a:cubicBezTo>
                  <a:cubicBezTo>
                    <a:pt x="31640" y="282800"/>
                    <a:pt x="-17148" y="197279"/>
                    <a:pt x="5576" y="114446"/>
                  </a:cubicBezTo>
                  <a:lnTo>
                    <a:pt x="5576" y="114446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C9941-767C-6634-0480-49B6B02CD728}"/>
                </a:ext>
              </a:extLst>
            </p:cNvPr>
            <p:cNvSpPr/>
            <p:nvPr/>
          </p:nvSpPr>
          <p:spPr>
            <a:xfrm>
              <a:off x="1806664" y="2189623"/>
              <a:ext cx="141077" cy="141105"/>
            </a:xfrm>
            <a:custGeom>
              <a:avLst/>
              <a:gdLst>
                <a:gd name="connsiteX0" fmla="*/ 2515 w 141077"/>
                <a:gd name="connsiteY0" fmla="*/ 51901 h 141105"/>
                <a:gd name="connsiteX1" fmla="*/ 89176 w 141077"/>
                <a:gd name="connsiteY1" fmla="*/ 2543 h 141105"/>
                <a:gd name="connsiteX2" fmla="*/ 138534 w 141077"/>
                <a:gd name="connsiteY2" fmla="*/ 89205 h 141105"/>
                <a:gd name="connsiteX3" fmla="*/ 51873 w 141077"/>
                <a:gd name="connsiteY3" fmla="*/ 138563 h 141105"/>
                <a:gd name="connsiteX4" fmla="*/ 2515 w 141077"/>
                <a:gd name="connsiteY4" fmla="*/ 51901 h 141105"/>
                <a:gd name="connsiteX5" fmla="*/ 2515 w 141077"/>
                <a:gd name="connsiteY5" fmla="*/ 51901 h 14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7" h="141105">
                  <a:moveTo>
                    <a:pt x="2515" y="51901"/>
                  </a:moveTo>
                  <a:cubicBezTo>
                    <a:pt x="12777" y="14353"/>
                    <a:pt x="51629" y="-7801"/>
                    <a:pt x="89176" y="2543"/>
                  </a:cubicBezTo>
                  <a:cubicBezTo>
                    <a:pt x="126724" y="12805"/>
                    <a:pt x="148879" y="51657"/>
                    <a:pt x="138534" y="89205"/>
                  </a:cubicBezTo>
                  <a:cubicBezTo>
                    <a:pt x="128272" y="126753"/>
                    <a:pt x="89421" y="148907"/>
                    <a:pt x="51873" y="138563"/>
                  </a:cubicBezTo>
                  <a:cubicBezTo>
                    <a:pt x="14325" y="128300"/>
                    <a:pt x="-7748" y="89449"/>
                    <a:pt x="2515" y="51901"/>
                  </a:cubicBezTo>
                  <a:lnTo>
                    <a:pt x="2515" y="51901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D9FC6E-EDE5-1C97-BDD9-F5F92B0FF9FF}"/>
                </a:ext>
              </a:extLst>
            </p:cNvPr>
            <p:cNvSpPr/>
            <p:nvPr/>
          </p:nvSpPr>
          <p:spPr>
            <a:xfrm>
              <a:off x="2463500" y="1750589"/>
              <a:ext cx="391685" cy="514271"/>
            </a:xfrm>
            <a:custGeom>
              <a:avLst/>
              <a:gdLst>
                <a:gd name="connsiteX0" fmla="*/ 20646 w 391685"/>
                <a:gd name="connsiteY0" fmla="*/ 267358 h 514271"/>
                <a:gd name="connsiteX1" fmla="*/ 108448 w 391685"/>
                <a:gd name="connsiteY1" fmla="*/ 205 h 514271"/>
                <a:gd name="connsiteX2" fmla="*/ 371039 w 391685"/>
                <a:gd name="connsiteY2" fmla="*/ 246914 h 514271"/>
                <a:gd name="connsiteX3" fmla="*/ 283237 w 391685"/>
                <a:gd name="connsiteY3" fmla="*/ 514067 h 514271"/>
                <a:gd name="connsiteX4" fmla="*/ 20646 w 391685"/>
                <a:gd name="connsiteY4" fmla="*/ 267358 h 514271"/>
                <a:gd name="connsiteX5" fmla="*/ 20646 w 391685"/>
                <a:gd name="connsiteY5" fmla="*/ 267358 h 51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685" h="514271">
                  <a:moveTo>
                    <a:pt x="20646" y="267358"/>
                  </a:moveTo>
                  <a:cubicBezTo>
                    <a:pt x="-27653" y="125474"/>
                    <a:pt x="11687" y="5907"/>
                    <a:pt x="108448" y="205"/>
                  </a:cubicBezTo>
                  <a:cubicBezTo>
                    <a:pt x="205209" y="-5415"/>
                    <a:pt x="322822" y="105030"/>
                    <a:pt x="371039" y="246914"/>
                  </a:cubicBezTo>
                  <a:cubicBezTo>
                    <a:pt x="419338" y="388798"/>
                    <a:pt x="379999" y="508365"/>
                    <a:pt x="283237" y="514067"/>
                  </a:cubicBezTo>
                  <a:cubicBezTo>
                    <a:pt x="186476" y="519687"/>
                    <a:pt x="68945" y="409242"/>
                    <a:pt x="20646" y="267358"/>
                  </a:cubicBezTo>
                  <a:lnTo>
                    <a:pt x="20646" y="267358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F8BCAB-29DB-785B-D6DF-8B217E1672E5}"/>
                </a:ext>
              </a:extLst>
            </p:cNvPr>
            <p:cNvSpPr/>
            <p:nvPr/>
          </p:nvSpPr>
          <p:spPr>
            <a:xfrm>
              <a:off x="2574699" y="1846596"/>
              <a:ext cx="239576" cy="296681"/>
            </a:xfrm>
            <a:custGeom>
              <a:avLst/>
              <a:gdLst>
                <a:gd name="connsiteX0" fmla="*/ 6045 w 239576"/>
                <a:gd name="connsiteY0" fmla="*/ 156445 h 296681"/>
                <a:gd name="connsiteX1" fmla="*/ 82281 w 239576"/>
                <a:gd name="connsiteY1" fmla="*/ 226 h 296681"/>
                <a:gd name="connsiteX2" fmla="*/ 233531 w 239576"/>
                <a:gd name="connsiteY2" fmla="*/ 140237 h 296681"/>
                <a:gd name="connsiteX3" fmla="*/ 157295 w 239576"/>
                <a:gd name="connsiteY3" fmla="*/ 296456 h 296681"/>
                <a:gd name="connsiteX4" fmla="*/ 6045 w 239576"/>
                <a:gd name="connsiteY4" fmla="*/ 156445 h 296681"/>
                <a:gd name="connsiteX5" fmla="*/ 6045 w 239576"/>
                <a:gd name="connsiteY5" fmla="*/ 156445 h 29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576" h="296681">
                  <a:moveTo>
                    <a:pt x="6045" y="156445"/>
                  </a:moveTo>
                  <a:cubicBezTo>
                    <a:pt x="-14643" y="74670"/>
                    <a:pt x="19484" y="4706"/>
                    <a:pt x="82281" y="226"/>
                  </a:cubicBezTo>
                  <a:cubicBezTo>
                    <a:pt x="145078" y="-4254"/>
                    <a:pt x="212844" y="58381"/>
                    <a:pt x="233531" y="140237"/>
                  </a:cubicBezTo>
                  <a:cubicBezTo>
                    <a:pt x="254220" y="222011"/>
                    <a:pt x="220092" y="291976"/>
                    <a:pt x="157295" y="296456"/>
                  </a:cubicBezTo>
                  <a:cubicBezTo>
                    <a:pt x="94498" y="300936"/>
                    <a:pt x="26814" y="238301"/>
                    <a:pt x="6045" y="156445"/>
                  </a:cubicBezTo>
                  <a:lnTo>
                    <a:pt x="6045" y="156445"/>
                  </a:lnTo>
                  <a:close/>
                </a:path>
              </a:pathLst>
            </a:custGeom>
            <a:solidFill>
              <a:srgbClr val="4A4A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F6CD6-41A5-61DB-CD8A-6DA91BEA0D4A}"/>
                </a:ext>
              </a:extLst>
            </p:cNvPr>
            <p:cNvSpPr/>
            <p:nvPr/>
          </p:nvSpPr>
          <p:spPr>
            <a:xfrm>
              <a:off x="2544942" y="1922711"/>
              <a:ext cx="108663" cy="134515"/>
            </a:xfrm>
            <a:custGeom>
              <a:avLst/>
              <a:gdLst>
                <a:gd name="connsiteX0" fmla="*/ 2734 w 108663"/>
                <a:gd name="connsiteY0" fmla="*/ 70964 h 134515"/>
                <a:gd name="connsiteX1" fmla="*/ 37350 w 108663"/>
                <a:gd name="connsiteY1" fmla="*/ 103 h 134515"/>
                <a:gd name="connsiteX2" fmla="*/ 105930 w 108663"/>
                <a:gd name="connsiteY2" fmla="*/ 63552 h 134515"/>
                <a:gd name="connsiteX3" fmla="*/ 71314 w 108663"/>
                <a:gd name="connsiteY3" fmla="*/ 134412 h 134515"/>
                <a:gd name="connsiteX4" fmla="*/ 2734 w 108663"/>
                <a:gd name="connsiteY4" fmla="*/ 70964 h 134515"/>
                <a:gd name="connsiteX5" fmla="*/ 2734 w 108663"/>
                <a:gd name="connsiteY5" fmla="*/ 70964 h 13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63" h="134515">
                  <a:moveTo>
                    <a:pt x="2734" y="70964"/>
                  </a:moveTo>
                  <a:cubicBezTo>
                    <a:pt x="-6633" y="33904"/>
                    <a:pt x="8842" y="2139"/>
                    <a:pt x="37350" y="103"/>
                  </a:cubicBezTo>
                  <a:cubicBezTo>
                    <a:pt x="65857" y="-1933"/>
                    <a:pt x="96563" y="26492"/>
                    <a:pt x="105930" y="63552"/>
                  </a:cubicBezTo>
                  <a:cubicBezTo>
                    <a:pt x="115296" y="100611"/>
                    <a:pt x="99821" y="132376"/>
                    <a:pt x="71314" y="134412"/>
                  </a:cubicBezTo>
                  <a:cubicBezTo>
                    <a:pt x="42807" y="136448"/>
                    <a:pt x="12100" y="108023"/>
                    <a:pt x="2734" y="70964"/>
                  </a:cubicBezTo>
                  <a:lnTo>
                    <a:pt x="2734" y="70964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6196FDD-C855-EE1D-401F-BBA22EBFDA38}"/>
                </a:ext>
              </a:extLst>
            </p:cNvPr>
            <p:cNvSpPr/>
            <p:nvPr/>
          </p:nvSpPr>
          <p:spPr>
            <a:xfrm>
              <a:off x="1256219" y="2388111"/>
              <a:ext cx="1797021" cy="1069234"/>
            </a:xfrm>
            <a:custGeom>
              <a:avLst/>
              <a:gdLst>
                <a:gd name="connsiteX0" fmla="*/ 3 w 1797021"/>
                <a:gd name="connsiteY0" fmla="*/ 269210 h 1069234"/>
                <a:gd name="connsiteX1" fmla="*/ 1796522 w 1797021"/>
                <a:gd name="connsiteY1" fmla="*/ 21 h 1069234"/>
                <a:gd name="connsiteX2" fmla="*/ 1681923 w 1797021"/>
                <a:gd name="connsiteY2" fmla="*/ 278658 h 1069234"/>
                <a:gd name="connsiteX3" fmla="*/ 1413305 w 1797021"/>
                <a:gd name="connsiteY3" fmla="*/ 933589 h 1069234"/>
                <a:gd name="connsiteX4" fmla="*/ 3 w 1797021"/>
                <a:gd name="connsiteY4" fmla="*/ 269210 h 1069234"/>
                <a:gd name="connsiteX5" fmla="*/ 3 w 1797021"/>
                <a:gd name="connsiteY5" fmla="*/ 269210 h 106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021" h="1069234">
                  <a:moveTo>
                    <a:pt x="3" y="269210"/>
                  </a:moveTo>
                  <a:cubicBezTo>
                    <a:pt x="431682" y="993291"/>
                    <a:pt x="1624013" y="295599"/>
                    <a:pt x="1796522" y="21"/>
                  </a:cubicBezTo>
                  <a:cubicBezTo>
                    <a:pt x="1805074" y="-2178"/>
                    <a:pt x="1701227" y="168783"/>
                    <a:pt x="1681923" y="278658"/>
                  </a:cubicBezTo>
                  <a:cubicBezTo>
                    <a:pt x="1665796" y="421193"/>
                    <a:pt x="1737146" y="780546"/>
                    <a:pt x="1413305" y="933589"/>
                  </a:cubicBezTo>
                  <a:cubicBezTo>
                    <a:pt x="492606" y="1336924"/>
                    <a:pt x="-1382" y="758881"/>
                    <a:pt x="3" y="269210"/>
                  </a:cubicBezTo>
                  <a:lnTo>
                    <a:pt x="3" y="269210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0268AF-72D3-C9BC-6ACF-D8DE47911DEF}"/>
                </a:ext>
              </a:extLst>
            </p:cNvPr>
            <p:cNvSpPr/>
            <p:nvPr/>
          </p:nvSpPr>
          <p:spPr>
            <a:xfrm>
              <a:off x="1391753" y="3007633"/>
              <a:ext cx="679121" cy="448294"/>
            </a:xfrm>
            <a:custGeom>
              <a:avLst/>
              <a:gdLst>
                <a:gd name="connsiteX0" fmla="*/ 647193 w 679121"/>
                <a:gd name="connsiteY0" fmla="*/ 448295 h 448294"/>
                <a:gd name="connsiteX1" fmla="*/ 0 w 679121"/>
                <a:gd name="connsiteY1" fmla="*/ 92526 h 448294"/>
                <a:gd name="connsiteX2" fmla="*/ 280021 w 679121"/>
                <a:gd name="connsiteY2" fmla="*/ 0 h 448294"/>
                <a:gd name="connsiteX3" fmla="*/ 679121 w 679121"/>
                <a:gd name="connsiteY3" fmla="*/ 321968 h 448294"/>
                <a:gd name="connsiteX4" fmla="*/ 647193 w 679121"/>
                <a:gd name="connsiteY4" fmla="*/ 448295 h 448294"/>
                <a:gd name="connsiteX5" fmla="*/ 647193 w 679121"/>
                <a:gd name="connsiteY5" fmla="*/ 448295 h 44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21" h="448294">
                  <a:moveTo>
                    <a:pt x="647193" y="448295"/>
                  </a:moveTo>
                  <a:cubicBezTo>
                    <a:pt x="345669" y="433145"/>
                    <a:pt x="128119" y="285316"/>
                    <a:pt x="0" y="92526"/>
                  </a:cubicBezTo>
                  <a:cubicBezTo>
                    <a:pt x="72082" y="35267"/>
                    <a:pt x="170880" y="0"/>
                    <a:pt x="280021" y="0"/>
                  </a:cubicBezTo>
                  <a:cubicBezTo>
                    <a:pt x="500422" y="0"/>
                    <a:pt x="679121" y="144164"/>
                    <a:pt x="679121" y="321968"/>
                  </a:cubicBezTo>
                  <a:cubicBezTo>
                    <a:pt x="679121" y="366846"/>
                    <a:pt x="667718" y="409525"/>
                    <a:pt x="647193" y="448295"/>
                  </a:cubicBezTo>
                  <a:lnTo>
                    <a:pt x="647193" y="448295"/>
                  </a:lnTo>
                  <a:close/>
                </a:path>
              </a:pathLst>
            </a:custGeom>
            <a:solidFill>
              <a:srgbClr val="E08A7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6C375E-1F1A-0ACC-E2B2-73B00EC95DFB}"/>
                </a:ext>
              </a:extLst>
            </p:cNvPr>
            <p:cNvSpPr/>
            <p:nvPr/>
          </p:nvSpPr>
          <p:spPr>
            <a:xfrm>
              <a:off x="1289463" y="2602750"/>
              <a:ext cx="1570941" cy="559531"/>
            </a:xfrm>
            <a:custGeom>
              <a:avLst/>
              <a:gdLst>
                <a:gd name="connsiteX0" fmla="*/ 1048 w 1570941"/>
                <a:gd name="connsiteY0" fmla="*/ 106535 h 559531"/>
                <a:gd name="connsiteX1" fmla="*/ 1546868 w 1570941"/>
                <a:gd name="connsiteY1" fmla="*/ 0 h 559531"/>
                <a:gd name="connsiteX2" fmla="*/ 1556967 w 1570941"/>
                <a:gd name="connsiteY2" fmla="*/ 307225 h 559531"/>
                <a:gd name="connsiteX3" fmla="*/ 478 w 1570941"/>
                <a:gd name="connsiteY3" fmla="*/ 122662 h 559531"/>
                <a:gd name="connsiteX4" fmla="*/ 1048 w 1570941"/>
                <a:gd name="connsiteY4" fmla="*/ 106535 h 559531"/>
                <a:gd name="connsiteX5" fmla="*/ 1048 w 1570941"/>
                <a:gd name="connsiteY5" fmla="*/ 106535 h 5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941" h="559531">
                  <a:moveTo>
                    <a:pt x="1048" y="106535"/>
                  </a:moveTo>
                  <a:cubicBezTo>
                    <a:pt x="338247" y="603292"/>
                    <a:pt x="1150782" y="295985"/>
                    <a:pt x="1546868" y="0"/>
                  </a:cubicBezTo>
                  <a:cubicBezTo>
                    <a:pt x="1568533" y="109467"/>
                    <a:pt x="1583031" y="289632"/>
                    <a:pt x="1556967" y="307225"/>
                  </a:cubicBezTo>
                  <a:cubicBezTo>
                    <a:pt x="1177090" y="562649"/>
                    <a:pt x="157756" y="785738"/>
                    <a:pt x="478" y="122662"/>
                  </a:cubicBezTo>
                  <a:cubicBezTo>
                    <a:pt x="-743" y="117368"/>
                    <a:pt x="723" y="111911"/>
                    <a:pt x="1048" y="106535"/>
                  </a:cubicBezTo>
                  <a:lnTo>
                    <a:pt x="1048" y="106535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A231D7-6630-0920-4A7C-F73C459BADD1}"/>
                </a:ext>
              </a:extLst>
            </p:cNvPr>
            <p:cNvSpPr/>
            <p:nvPr/>
          </p:nvSpPr>
          <p:spPr>
            <a:xfrm>
              <a:off x="1149713" y="2644749"/>
              <a:ext cx="239595" cy="112731"/>
            </a:xfrm>
            <a:custGeom>
              <a:avLst/>
              <a:gdLst>
                <a:gd name="connsiteX0" fmla="*/ 13413 w 239595"/>
                <a:gd name="connsiteY0" fmla="*/ 102002 h 112731"/>
                <a:gd name="connsiteX1" fmla="*/ 3476 w 239595"/>
                <a:gd name="connsiteY1" fmla="*/ 112672 h 112731"/>
                <a:gd name="connsiteX2" fmla="*/ 1032 w 239595"/>
                <a:gd name="connsiteY2" fmla="*/ 99640 h 112731"/>
                <a:gd name="connsiteX3" fmla="*/ 16019 w 239595"/>
                <a:gd name="connsiteY3" fmla="*/ 67387 h 112731"/>
                <a:gd name="connsiteX4" fmla="*/ 84355 w 239595"/>
                <a:gd name="connsiteY4" fmla="*/ 9802 h 112731"/>
                <a:gd name="connsiteX5" fmla="*/ 185759 w 239595"/>
                <a:gd name="connsiteY5" fmla="*/ 8010 h 112731"/>
                <a:gd name="connsiteX6" fmla="*/ 237234 w 239595"/>
                <a:gd name="connsiteY6" fmla="*/ 32282 h 112731"/>
                <a:gd name="connsiteX7" fmla="*/ 237723 w 239595"/>
                <a:gd name="connsiteY7" fmla="*/ 47024 h 112731"/>
                <a:gd name="connsiteX8" fmla="*/ 227542 w 239595"/>
                <a:gd name="connsiteY8" fmla="*/ 55088 h 112731"/>
                <a:gd name="connsiteX9" fmla="*/ 177451 w 239595"/>
                <a:gd name="connsiteY9" fmla="*/ 31468 h 112731"/>
                <a:gd name="connsiteX10" fmla="*/ 81341 w 239595"/>
                <a:gd name="connsiteY10" fmla="*/ 32934 h 112731"/>
                <a:gd name="connsiteX11" fmla="*/ 23431 w 239595"/>
                <a:gd name="connsiteY11" fmla="*/ 80581 h 112731"/>
                <a:gd name="connsiteX12" fmla="*/ 13413 w 239595"/>
                <a:gd name="connsiteY12" fmla="*/ 102002 h 112731"/>
                <a:gd name="connsiteX13" fmla="*/ 13413 w 239595"/>
                <a:gd name="connsiteY13" fmla="*/ 102002 h 1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595" h="112731">
                  <a:moveTo>
                    <a:pt x="13413" y="102002"/>
                  </a:moveTo>
                  <a:cubicBezTo>
                    <a:pt x="11295" y="108518"/>
                    <a:pt x="6897" y="113324"/>
                    <a:pt x="3476" y="112672"/>
                  </a:cubicBezTo>
                  <a:cubicBezTo>
                    <a:pt x="55" y="112021"/>
                    <a:pt x="-1004" y="106238"/>
                    <a:pt x="1032" y="99640"/>
                  </a:cubicBezTo>
                  <a:cubicBezTo>
                    <a:pt x="4535" y="88645"/>
                    <a:pt x="9585" y="77731"/>
                    <a:pt x="16019" y="67387"/>
                  </a:cubicBezTo>
                  <a:cubicBezTo>
                    <a:pt x="31331" y="42952"/>
                    <a:pt x="54870" y="21531"/>
                    <a:pt x="84355" y="9802"/>
                  </a:cubicBezTo>
                  <a:cubicBezTo>
                    <a:pt x="112862" y="-1519"/>
                    <a:pt x="147315" y="-4207"/>
                    <a:pt x="185759" y="8010"/>
                  </a:cubicBezTo>
                  <a:cubicBezTo>
                    <a:pt x="202293" y="13223"/>
                    <a:pt x="219478" y="21205"/>
                    <a:pt x="237234" y="32282"/>
                  </a:cubicBezTo>
                  <a:cubicBezTo>
                    <a:pt x="240167" y="34155"/>
                    <a:pt x="240411" y="40753"/>
                    <a:pt x="237723" y="47024"/>
                  </a:cubicBezTo>
                  <a:cubicBezTo>
                    <a:pt x="235035" y="53296"/>
                    <a:pt x="230474" y="56880"/>
                    <a:pt x="227542" y="55088"/>
                  </a:cubicBezTo>
                  <a:cubicBezTo>
                    <a:pt x="210193" y="44255"/>
                    <a:pt x="193415" y="36517"/>
                    <a:pt x="177451" y="31468"/>
                  </a:cubicBezTo>
                  <a:cubicBezTo>
                    <a:pt x="140717" y="19820"/>
                    <a:pt x="108056" y="22264"/>
                    <a:pt x="81341" y="32934"/>
                  </a:cubicBezTo>
                  <a:cubicBezTo>
                    <a:pt x="55603" y="43196"/>
                    <a:pt x="35811" y="60789"/>
                    <a:pt x="23431" y="80581"/>
                  </a:cubicBezTo>
                  <a:cubicBezTo>
                    <a:pt x="19114" y="87505"/>
                    <a:pt x="15775" y="94753"/>
                    <a:pt x="13413" y="102002"/>
                  </a:cubicBezTo>
                  <a:lnTo>
                    <a:pt x="13413" y="102002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C2A6A10-67E4-EE7C-02F1-69CE26853583}"/>
                </a:ext>
              </a:extLst>
            </p:cNvPr>
            <p:cNvSpPr/>
            <p:nvPr/>
          </p:nvSpPr>
          <p:spPr>
            <a:xfrm>
              <a:off x="1010979" y="3060819"/>
              <a:ext cx="261939" cy="275541"/>
            </a:xfrm>
            <a:custGeom>
              <a:avLst/>
              <a:gdLst>
                <a:gd name="connsiteX0" fmla="*/ 139685 w 261939"/>
                <a:gd name="connsiteY0" fmla="*/ 0 h 275541"/>
                <a:gd name="connsiteX1" fmla="*/ 211116 w 261939"/>
                <a:gd name="connsiteY1" fmla="*/ 19385 h 275541"/>
                <a:gd name="connsiteX2" fmla="*/ 155405 w 261939"/>
                <a:gd name="connsiteY2" fmla="*/ 107187 h 275541"/>
                <a:gd name="connsiteX3" fmla="*/ 254365 w 261939"/>
                <a:gd name="connsiteY3" fmla="*/ 204762 h 275541"/>
                <a:gd name="connsiteX4" fmla="*/ 261940 w 261939"/>
                <a:gd name="connsiteY4" fmla="*/ 204518 h 275541"/>
                <a:gd name="connsiteX5" fmla="*/ 139685 w 261939"/>
                <a:gd name="connsiteY5" fmla="*/ 275542 h 275541"/>
                <a:gd name="connsiteX6" fmla="*/ 0 w 261939"/>
                <a:gd name="connsiteY6" fmla="*/ 137811 h 275541"/>
                <a:gd name="connsiteX7" fmla="*/ 139685 w 261939"/>
                <a:gd name="connsiteY7" fmla="*/ 0 h 275541"/>
                <a:gd name="connsiteX8" fmla="*/ 139685 w 261939"/>
                <a:gd name="connsiteY8" fmla="*/ 0 h 27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39" h="275541">
                  <a:moveTo>
                    <a:pt x="139685" y="0"/>
                  </a:moveTo>
                  <a:cubicBezTo>
                    <a:pt x="165830" y="0"/>
                    <a:pt x="190183" y="7086"/>
                    <a:pt x="211116" y="19385"/>
                  </a:cubicBezTo>
                  <a:cubicBezTo>
                    <a:pt x="178129" y="35186"/>
                    <a:pt x="155405" y="68580"/>
                    <a:pt x="155405" y="107187"/>
                  </a:cubicBezTo>
                  <a:cubicBezTo>
                    <a:pt x="155405" y="161106"/>
                    <a:pt x="199713" y="204762"/>
                    <a:pt x="254365" y="204762"/>
                  </a:cubicBezTo>
                  <a:cubicBezTo>
                    <a:pt x="256890" y="204762"/>
                    <a:pt x="259415" y="204681"/>
                    <a:pt x="261940" y="204518"/>
                  </a:cubicBezTo>
                  <a:cubicBezTo>
                    <a:pt x="238075" y="246872"/>
                    <a:pt x="192301" y="275542"/>
                    <a:pt x="139685" y="275542"/>
                  </a:cubicBezTo>
                  <a:cubicBezTo>
                    <a:pt x="62553" y="275542"/>
                    <a:pt x="0" y="213885"/>
                    <a:pt x="0" y="137811"/>
                  </a:cubicBezTo>
                  <a:cubicBezTo>
                    <a:pt x="0" y="61657"/>
                    <a:pt x="62553" y="0"/>
                    <a:pt x="139685" y="0"/>
                  </a:cubicBezTo>
                  <a:lnTo>
                    <a:pt x="139685" y="0"/>
                  </a:lnTo>
                  <a:close/>
                </a:path>
              </a:pathLst>
            </a:custGeom>
            <a:solidFill>
              <a:srgbClr val="BD8B59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50B2F3-0FD5-722F-912F-79DCE4C9F0CE}"/>
                </a:ext>
              </a:extLst>
            </p:cNvPr>
            <p:cNvSpPr/>
            <p:nvPr/>
          </p:nvSpPr>
          <p:spPr>
            <a:xfrm>
              <a:off x="1027350" y="3060819"/>
              <a:ext cx="244265" cy="239215"/>
            </a:xfrm>
            <a:custGeom>
              <a:avLst/>
              <a:gdLst>
                <a:gd name="connsiteX0" fmla="*/ 123314 w 244265"/>
                <a:gd name="connsiteY0" fmla="*/ 0 h 239215"/>
                <a:gd name="connsiteX1" fmla="*/ 194744 w 244265"/>
                <a:gd name="connsiteY1" fmla="*/ 19385 h 239215"/>
                <a:gd name="connsiteX2" fmla="*/ 139033 w 244265"/>
                <a:gd name="connsiteY2" fmla="*/ 107187 h 239215"/>
                <a:gd name="connsiteX3" fmla="*/ 237994 w 244265"/>
                <a:gd name="connsiteY3" fmla="*/ 204762 h 239215"/>
                <a:gd name="connsiteX4" fmla="*/ 244265 w 244265"/>
                <a:gd name="connsiteY4" fmla="*/ 204600 h 239215"/>
                <a:gd name="connsiteX5" fmla="*/ 148400 w 244265"/>
                <a:gd name="connsiteY5" fmla="*/ 239215 h 239215"/>
                <a:gd name="connsiteX6" fmla="*/ 0 w 244265"/>
                <a:gd name="connsiteY6" fmla="*/ 92933 h 239215"/>
                <a:gd name="connsiteX7" fmla="*/ 1873 w 244265"/>
                <a:gd name="connsiteY7" fmla="*/ 69802 h 239215"/>
                <a:gd name="connsiteX8" fmla="*/ 123314 w 244265"/>
                <a:gd name="connsiteY8" fmla="*/ 0 h 239215"/>
                <a:gd name="connsiteX9" fmla="*/ 123314 w 244265"/>
                <a:gd name="connsiteY9" fmla="*/ 0 h 23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65" h="239215">
                  <a:moveTo>
                    <a:pt x="123314" y="0"/>
                  </a:moveTo>
                  <a:cubicBezTo>
                    <a:pt x="149459" y="0"/>
                    <a:pt x="173812" y="7086"/>
                    <a:pt x="194744" y="19385"/>
                  </a:cubicBezTo>
                  <a:cubicBezTo>
                    <a:pt x="161758" y="35186"/>
                    <a:pt x="139033" y="68580"/>
                    <a:pt x="139033" y="107187"/>
                  </a:cubicBezTo>
                  <a:cubicBezTo>
                    <a:pt x="139033" y="161106"/>
                    <a:pt x="183342" y="204762"/>
                    <a:pt x="237994" y="204762"/>
                  </a:cubicBezTo>
                  <a:cubicBezTo>
                    <a:pt x="240111" y="204762"/>
                    <a:pt x="242148" y="204681"/>
                    <a:pt x="244265" y="204600"/>
                  </a:cubicBezTo>
                  <a:cubicBezTo>
                    <a:pt x="218365" y="226184"/>
                    <a:pt x="184970" y="239215"/>
                    <a:pt x="148400" y="239215"/>
                  </a:cubicBezTo>
                  <a:cubicBezTo>
                    <a:pt x="66462" y="239215"/>
                    <a:pt x="0" y="173730"/>
                    <a:pt x="0" y="92933"/>
                  </a:cubicBezTo>
                  <a:cubicBezTo>
                    <a:pt x="0" y="85033"/>
                    <a:pt x="651" y="77376"/>
                    <a:pt x="1873" y="69802"/>
                  </a:cubicBezTo>
                  <a:cubicBezTo>
                    <a:pt x="25901" y="28100"/>
                    <a:pt x="71268" y="0"/>
                    <a:pt x="123314" y="0"/>
                  </a:cubicBezTo>
                  <a:lnTo>
                    <a:pt x="123314" y="0"/>
                  </a:lnTo>
                  <a:close/>
                </a:path>
              </a:pathLst>
            </a:custGeom>
            <a:solidFill>
              <a:srgbClr val="8F663E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9D42B5-8073-E69A-CFC1-1E80E242CBE1}"/>
                </a:ext>
              </a:extLst>
            </p:cNvPr>
            <p:cNvSpPr/>
            <p:nvPr/>
          </p:nvSpPr>
          <p:spPr>
            <a:xfrm>
              <a:off x="1097966" y="3060819"/>
              <a:ext cx="124128" cy="178291"/>
            </a:xfrm>
            <a:custGeom>
              <a:avLst/>
              <a:gdLst>
                <a:gd name="connsiteX0" fmla="*/ 52697 w 124128"/>
                <a:gd name="connsiteY0" fmla="*/ 0 h 178291"/>
                <a:gd name="connsiteX1" fmla="*/ 124128 w 124128"/>
                <a:gd name="connsiteY1" fmla="*/ 19385 h 178291"/>
                <a:gd name="connsiteX2" fmla="*/ 68417 w 124128"/>
                <a:gd name="connsiteY2" fmla="*/ 107187 h 178291"/>
                <a:gd name="connsiteX3" fmla="*/ 99612 w 124128"/>
                <a:gd name="connsiteY3" fmla="*/ 178292 h 178291"/>
                <a:gd name="connsiteX4" fmla="*/ 0 w 124128"/>
                <a:gd name="connsiteY4" fmla="*/ 40073 h 178291"/>
                <a:gd name="connsiteX5" fmla="*/ 3339 w 124128"/>
                <a:gd name="connsiteY5" fmla="*/ 8959 h 178291"/>
                <a:gd name="connsiteX6" fmla="*/ 52697 w 124128"/>
                <a:gd name="connsiteY6" fmla="*/ 0 h 178291"/>
                <a:gd name="connsiteX7" fmla="*/ 52697 w 124128"/>
                <a:gd name="connsiteY7" fmla="*/ 0 h 17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28" h="178291">
                  <a:moveTo>
                    <a:pt x="52697" y="0"/>
                  </a:moveTo>
                  <a:cubicBezTo>
                    <a:pt x="78843" y="0"/>
                    <a:pt x="103196" y="7086"/>
                    <a:pt x="124128" y="19385"/>
                  </a:cubicBezTo>
                  <a:cubicBezTo>
                    <a:pt x="91141" y="35186"/>
                    <a:pt x="68417" y="68580"/>
                    <a:pt x="68417" y="107187"/>
                  </a:cubicBezTo>
                  <a:cubicBezTo>
                    <a:pt x="68417" y="135205"/>
                    <a:pt x="80390" y="160454"/>
                    <a:pt x="99612" y="178292"/>
                  </a:cubicBezTo>
                  <a:cubicBezTo>
                    <a:pt x="41620" y="158418"/>
                    <a:pt x="0" y="104010"/>
                    <a:pt x="0" y="40073"/>
                  </a:cubicBezTo>
                  <a:cubicBezTo>
                    <a:pt x="0" y="29403"/>
                    <a:pt x="1140" y="18977"/>
                    <a:pt x="3339" y="8959"/>
                  </a:cubicBezTo>
                  <a:cubicBezTo>
                    <a:pt x="18652" y="3176"/>
                    <a:pt x="35267" y="0"/>
                    <a:pt x="52697" y="0"/>
                  </a:cubicBezTo>
                  <a:lnTo>
                    <a:pt x="52697" y="0"/>
                  </a:lnTo>
                  <a:close/>
                </a:path>
              </a:pathLst>
            </a:custGeom>
            <a:solidFill>
              <a:srgbClr val="75543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A9C833-3C2B-56B1-6995-B62E87A5FFFC}"/>
                </a:ext>
              </a:extLst>
            </p:cNvPr>
            <p:cNvSpPr/>
            <p:nvPr/>
          </p:nvSpPr>
          <p:spPr>
            <a:xfrm>
              <a:off x="692244" y="846059"/>
              <a:ext cx="1792621" cy="2321783"/>
            </a:xfrm>
            <a:custGeom>
              <a:avLst/>
              <a:gdLst>
                <a:gd name="connsiteX0" fmla="*/ 638585 w 1792621"/>
                <a:gd name="connsiteY0" fmla="*/ 2310544 h 2321783"/>
                <a:gd name="connsiteX1" fmla="*/ 379414 w 1792621"/>
                <a:gd name="connsiteY1" fmla="*/ 1825433 h 2321783"/>
                <a:gd name="connsiteX2" fmla="*/ 449705 w 1792621"/>
                <a:gd name="connsiteY2" fmla="*/ 1599902 h 2321783"/>
                <a:gd name="connsiteX3" fmla="*/ 791383 w 1792621"/>
                <a:gd name="connsiteY3" fmla="*/ 841938 h 2321783"/>
                <a:gd name="connsiteX4" fmla="*/ 1406078 w 1792621"/>
                <a:gd name="connsiteY4" fmla="*/ 768878 h 2321783"/>
                <a:gd name="connsiteX5" fmla="*/ 1566858 w 1792621"/>
                <a:gd name="connsiteY5" fmla="*/ 591971 h 2321783"/>
                <a:gd name="connsiteX6" fmla="*/ 1729593 w 1792621"/>
                <a:gd name="connsiteY6" fmla="*/ 630985 h 2321783"/>
                <a:gd name="connsiteX7" fmla="*/ 1785386 w 1792621"/>
                <a:gd name="connsiteY7" fmla="*/ 367823 h 2321783"/>
                <a:gd name="connsiteX8" fmla="*/ 1707195 w 1792621"/>
                <a:gd name="connsiteY8" fmla="*/ 451797 h 2321783"/>
                <a:gd name="connsiteX9" fmla="*/ 1620289 w 1792621"/>
                <a:gd name="connsiteY9" fmla="*/ 167948 h 2321783"/>
                <a:gd name="connsiteX10" fmla="*/ 1536315 w 1792621"/>
                <a:gd name="connsiteY10" fmla="*/ 330194 h 2321783"/>
                <a:gd name="connsiteX11" fmla="*/ 789021 w 1792621"/>
                <a:gd name="connsiteY11" fmla="*/ 0 h 2321783"/>
                <a:gd name="connsiteX12" fmla="*/ 858497 w 1792621"/>
                <a:gd name="connsiteY12" fmla="*/ 370756 h 2321783"/>
                <a:gd name="connsiteX13" fmla="*/ 435614 w 1792621"/>
                <a:gd name="connsiteY13" fmla="*/ 451879 h 2321783"/>
                <a:gd name="connsiteX14" fmla="*/ 504357 w 1792621"/>
                <a:gd name="connsiteY14" fmla="*/ 506449 h 2321783"/>
                <a:gd name="connsiteX15" fmla="*/ 114135 w 1792621"/>
                <a:gd name="connsiteY15" fmla="*/ 724162 h 2321783"/>
                <a:gd name="connsiteX16" fmla="*/ 238670 w 1792621"/>
                <a:gd name="connsiteY16" fmla="*/ 813919 h 2321783"/>
                <a:gd name="connsiteX17" fmla="*/ 1165 w 1792621"/>
                <a:gd name="connsiteY17" fmla="*/ 990582 h 2321783"/>
                <a:gd name="connsiteX18" fmla="*/ 76506 w 1792621"/>
                <a:gd name="connsiteY18" fmla="*/ 1025361 h 2321783"/>
                <a:gd name="connsiteX19" fmla="*/ 119103 w 1792621"/>
                <a:gd name="connsiteY19" fmla="*/ 1609349 h 2321783"/>
                <a:gd name="connsiteX20" fmla="*/ 75691 w 1792621"/>
                <a:gd name="connsiteY20" fmla="*/ 1700002 h 2321783"/>
                <a:gd name="connsiteX21" fmla="*/ 342355 w 1792621"/>
                <a:gd name="connsiteY21" fmla="*/ 2158152 h 2321783"/>
                <a:gd name="connsiteX22" fmla="*/ 578638 w 1792621"/>
                <a:gd name="connsiteY22" fmla="*/ 2321783 h 2321783"/>
                <a:gd name="connsiteX23" fmla="*/ 638585 w 1792621"/>
                <a:gd name="connsiteY23" fmla="*/ 2310544 h 2321783"/>
                <a:gd name="connsiteX24" fmla="*/ 638585 w 1792621"/>
                <a:gd name="connsiteY24" fmla="*/ 2310544 h 232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2621" h="2321783">
                  <a:moveTo>
                    <a:pt x="638585" y="2310544"/>
                  </a:moveTo>
                  <a:cubicBezTo>
                    <a:pt x="612032" y="2297267"/>
                    <a:pt x="425922" y="2014802"/>
                    <a:pt x="379414" y="1825433"/>
                  </a:cubicBezTo>
                  <a:cubicBezTo>
                    <a:pt x="332907" y="1636065"/>
                    <a:pt x="436428" y="1839117"/>
                    <a:pt x="449705" y="1599902"/>
                  </a:cubicBezTo>
                  <a:cubicBezTo>
                    <a:pt x="462981" y="1360686"/>
                    <a:pt x="209430" y="1105832"/>
                    <a:pt x="791383" y="841938"/>
                  </a:cubicBezTo>
                  <a:cubicBezTo>
                    <a:pt x="1177369" y="701031"/>
                    <a:pt x="1406078" y="768878"/>
                    <a:pt x="1406078" y="768878"/>
                  </a:cubicBezTo>
                  <a:cubicBezTo>
                    <a:pt x="1480034" y="730271"/>
                    <a:pt x="1538758" y="676433"/>
                    <a:pt x="1566858" y="591971"/>
                  </a:cubicBezTo>
                  <a:lnTo>
                    <a:pt x="1729593" y="630985"/>
                  </a:lnTo>
                  <a:cubicBezTo>
                    <a:pt x="1799476" y="565256"/>
                    <a:pt x="1799150" y="469390"/>
                    <a:pt x="1785386" y="367823"/>
                  </a:cubicBezTo>
                  <a:cubicBezTo>
                    <a:pt x="1768770" y="406756"/>
                    <a:pt x="1745883" y="438440"/>
                    <a:pt x="1707195" y="451797"/>
                  </a:cubicBezTo>
                  <a:cubicBezTo>
                    <a:pt x="1708009" y="355443"/>
                    <a:pt x="1686995" y="260311"/>
                    <a:pt x="1620289" y="167948"/>
                  </a:cubicBezTo>
                  <a:cubicBezTo>
                    <a:pt x="1608804" y="238564"/>
                    <a:pt x="1583474" y="295252"/>
                    <a:pt x="1536315" y="330194"/>
                  </a:cubicBezTo>
                  <a:cubicBezTo>
                    <a:pt x="1305244" y="155730"/>
                    <a:pt x="1052671" y="58155"/>
                    <a:pt x="789021" y="0"/>
                  </a:cubicBezTo>
                  <a:cubicBezTo>
                    <a:pt x="836424" y="123558"/>
                    <a:pt x="866967" y="247198"/>
                    <a:pt x="858497" y="370756"/>
                  </a:cubicBezTo>
                  <a:cubicBezTo>
                    <a:pt x="709771" y="361715"/>
                    <a:pt x="570330" y="395760"/>
                    <a:pt x="435614" y="451879"/>
                  </a:cubicBezTo>
                  <a:cubicBezTo>
                    <a:pt x="464935" y="464340"/>
                    <a:pt x="498574" y="483237"/>
                    <a:pt x="504357" y="506449"/>
                  </a:cubicBezTo>
                  <a:cubicBezTo>
                    <a:pt x="355061" y="537726"/>
                    <a:pt x="198272" y="627808"/>
                    <a:pt x="114135" y="724162"/>
                  </a:cubicBezTo>
                  <a:cubicBezTo>
                    <a:pt x="85791" y="741104"/>
                    <a:pt x="238670" y="813919"/>
                    <a:pt x="238670" y="813919"/>
                  </a:cubicBezTo>
                  <a:lnTo>
                    <a:pt x="1165" y="990582"/>
                  </a:lnTo>
                  <a:lnTo>
                    <a:pt x="76506" y="1025361"/>
                  </a:lnTo>
                  <a:cubicBezTo>
                    <a:pt x="-39641" y="1301473"/>
                    <a:pt x="-22048" y="1377872"/>
                    <a:pt x="119103" y="1609349"/>
                  </a:cubicBezTo>
                  <a:cubicBezTo>
                    <a:pt x="119103" y="1609349"/>
                    <a:pt x="71944" y="1675405"/>
                    <a:pt x="75691" y="1700002"/>
                  </a:cubicBezTo>
                  <a:cubicBezTo>
                    <a:pt x="79438" y="1724518"/>
                    <a:pt x="342355" y="2158152"/>
                    <a:pt x="342355" y="2158152"/>
                  </a:cubicBezTo>
                  <a:lnTo>
                    <a:pt x="578638" y="2321783"/>
                  </a:lnTo>
                  <a:lnTo>
                    <a:pt x="638585" y="2310544"/>
                  </a:lnTo>
                  <a:lnTo>
                    <a:pt x="638585" y="2310544"/>
                  </a:lnTo>
                  <a:close/>
                </a:path>
              </a:pathLst>
            </a:custGeom>
            <a:solidFill>
              <a:srgbClr val="A15102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BD046F-3F86-4243-F50F-5CBE1775C5F3}"/>
                </a:ext>
              </a:extLst>
            </p:cNvPr>
            <p:cNvSpPr/>
            <p:nvPr/>
          </p:nvSpPr>
          <p:spPr>
            <a:xfrm>
              <a:off x="1597411" y="1820263"/>
              <a:ext cx="269541" cy="233276"/>
            </a:xfrm>
            <a:custGeom>
              <a:avLst/>
              <a:gdLst>
                <a:gd name="connsiteX0" fmla="*/ 0 w 269541"/>
                <a:gd name="connsiteY0" fmla="*/ 233277 h 233276"/>
                <a:gd name="connsiteX1" fmla="*/ 145061 w 269541"/>
                <a:gd name="connsiteY1" fmla="*/ 13446 h 233276"/>
                <a:gd name="connsiteX2" fmla="*/ 232537 w 269541"/>
                <a:gd name="connsiteY2" fmla="*/ 149791 h 233276"/>
                <a:gd name="connsiteX3" fmla="*/ 0 w 269541"/>
                <a:gd name="connsiteY3" fmla="*/ 233277 h 233276"/>
                <a:gd name="connsiteX4" fmla="*/ 0 w 269541"/>
                <a:gd name="connsiteY4" fmla="*/ 233277 h 2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41" h="233276">
                  <a:moveTo>
                    <a:pt x="0" y="233277"/>
                  </a:moveTo>
                  <a:cubicBezTo>
                    <a:pt x="0" y="233277"/>
                    <a:pt x="13439" y="72171"/>
                    <a:pt x="145061" y="13446"/>
                  </a:cubicBezTo>
                  <a:cubicBezTo>
                    <a:pt x="276601" y="-45279"/>
                    <a:pt x="300628" y="104669"/>
                    <a:pt x="232537" y="149791"/>
                  </a:cubicBezTo>
                  <a:cubicBezTo>
                    <a:pt x="164364" y="194833"/>
                    <a:pt x="0" y="233277"/>
                    <a:pt x="0" y="233277"/>
                  </a:cubicBezTo>
                  <a:lnTo>
                    <a:pt x="0" y="233277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B96C01-69C0-60E3-B092-B5FB71006861}"/>
                </a:ext>
              </a:extLst>
            </p:cNvPr>
            <p:cNvSpPr/>
            <p:nvPr/>
          </p:nvSpPr>
          <p:spPr>
            <a:xfrm>
              <a:off x="2454791" y="1604219"/>
              <a:ext cx="127699" cy="180213"/>
            </a:xfrm>
            <a:custGeom>
              <a:avLst/>
              <a:gdLst>
                <a:gd name="connsiteX0" fmla="*/ 6712 w 127699"/>
                <a:gd name="connsiteY0" fmla="*/ 180214 h 180213"/>
                <a:gd name="connsiteX1" fmla="*/ 39210 w 127699"/>
                <a:gd name="connsiteY1" fmla="*/ 23343 h 180213"/>
                <a:gd name="connsiteX2" fmla="*/ 119274 w 127699"/>
                <a:gd name="connsiteY2" fmla="*/ 80683 h 180213"/>
                <a:gd name="connsiteX3" fmla="*/ 6712 w 127699"/>
                <a:gd name="connsiteY3" fmla="*/ 180214 h 180213"/>
                <a:gd name="connsiteX4" fmla="*/ 6712 w 127699"/>
                <a:gd name="connsiteY4" fmla="*/ 180214 h 18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99" h="180213">
                  <a:moveTo>
                    <a:pt x="6712" y="180214"/>
                  </a:moveTo>
                  <a:cubicBezTo>
                    <a:pt x="6712" y="180214"/>
                    <a:pt x="-21958" y="86140"/>
                    <a:pt x="39210" y="23343"/>
                  </a:cubicBezTo>
                  <a:cubicBezTo>
                    <a:pt x="100297" y="-39454"/>
                    <a:pt x="147619" y="39877"/>
                    <a:pt x="119274" y="80683"/>
                  </a:cubicBezTo>
                  <a:cubicBezTo>
                    <a:pt x="90930" y="121489"/>
                    <a:pt x="6712" y="180214"/>
                    <a:pt x="6712" y="180214"/>
                  </a:cubicBezTo>
                  <a:lnTo>
                    <a:pt x="6712" y="180214"/>
                  </a:lnTo>
                  <a:close/>
                </a:path>
              </a:pathLst>
            </a:custGeom>
            <a:solidFill>
              <a:srgbClr val="693500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15F25D-D73F-26E5-5597-0D3AF1641C69}"/>
                </a:ext>
              </a:extLst>
            </p:cNvPr>
            <p:cNvSpPr/>
            <p:nvPr/>
          </p:nvSpPr>
          <p:spPr>
            <a:xfrm>
              <a:off x="3124660" y="6100684"/>
              <a:ext cx="576365" cy="319935"/>
            </a:xfrm>
            <a:custGeom>
              <a:avLst/>
              <a:gdLst>
                <a:gd name="connsiteX0" fmla="*/ 401625 w 576365"/>
                <a:gd name="connsiteY0" fmla="*/ 10560 h 319935"/>
                <a:gd name="connsiteX1" fmla="*/ 545871 w 576365"/>
                <a:gd name="connsiteY1" fmla="*/ 287486 h 319935"/>
                <a:gd name="connsiteX2" fmla="*/ 0 w 576365"/>
                <a:gd name="connsiteY2" fmla="*/ 202616 h 319935"/>
                <a:gd name="connsiteX3" fmla="*/ 401625 w 576365"/>
                <a:gd name="connsiteY3" fmla="*/ 10560 h 319935"/>
                <a:gd name="connsiteX4" fmla="*/ 401625 w 576365"/>
                <a:gd name="connsiteY4" fmla="*/ 10560 h 3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65" h="319935">
                  <a:moveTo>
                    <a:pt x="401625" y="10560"/>
                  </a:moveTo>
                  <a:cubicBezTo>
                    <a:pt x="401625" y="10560"/>
                    <a:pt x="663809" y="201883"/>
                    <a:pt x="545871" y="287486"/>
                  </a:cubicBezTo>
                  <a:cubicBezTo>
                    <a:pt x="427933" y="373007"/>
                    <a:pt x="74689" y="269975"/>
                    <a:pt x="0" y="202616"/>
                  </a:cubicBezTo>
                  <a:cubicBezTo>
                    <a:pt x="6923" y="22044"/>
                    <a:pt x="282628" y="-23812"/>
                    <a:pt x="401625" y="10560"/>
                  </a:cubicBezTo>
                  <a:lnTo>
                    <a:pt x="401625" y="10560"/>
                  </a:lnTo>
                  <a:close/>
                </a:path>
              </a:pathLst>
            </a:custGeom>
            <a:solidFill>
              <a:srgbClr val="FAFACB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0631A3-3DDF-FCF1-38A3-8B62B72B3094}"/>
                </a:ext>
              </a:extLst>
            </p:cNvPr>
            <p:cNvSpPr/>
            <p:nvPr/>
          </p:nvSpPr>
          <p:spPr>
            <a:xfrm>
              <a:off x="3143556" y="6100702"/>
              <a:ext cx="545463" cy="235218"/>
            </a:xfrm>
            <a:custGeom>
              <a:avLst/>
              <a:gdLst>
                <a:gd name="connsiteX0" fmla="*/ 382728 w 545463"/>
                <a:gd name="connsiteY0" fmla="*/ 10542 h 235218"/>
                <a:gd name="connsiteX1" fmla="*/ 545464 w 545463"/>
                <a:gd name="connsiteY1" fmla="*/ 184599 h 235218"/>
                <a:gd name="connsiteX2" fmla="*/ 526975 w 545463"/>
                <a:gd name="connsiteY2" fmla="*/ 202762 h 235218"/>
                <a:gd name="connsiteX3" fmla="*/ 0 w 545463"/>
                <a:gd name="connsiteY3" fmla="*/ 131983 h 235218"/>
                <a:gd name="connsiteX4" fmla="*/ 382728 w 545463"/>
                <a:gd name="connsiteY4" fmla="*/ 10542 h 235218"/>
                <a:gd name="connsiteX5" fmla="*/ 382728 w 545463"/>
                <a:gd name="connsiteY5" fmla="*/ 10542 h 2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463" h="235218">
                  <a:moveTo>
                    <a:pt x="382728" y="10542"/>
                  </a:moveTo>
                  <a:cubicBezTo>
                    <a:pt x="382728" y="10542"/>
                    <a:pt x="505961" y="100462"/>
                    <a:pt x="545464" y="184599"/>
                  </a:cubicBezTo>
                  <a:cubicBezTo>
                    <a:pt x="540821" y="191033"/>
                    <a:pt x="534712" y="197142"/>
                    <a:pt x="526975" y="202762"/>
                  </a:cubicBezTo>
                  <a:cubicBezTo>
                    <a:pt x="417019" y="282500"/>
                    <a:pt x="102626" y="198363"/>
                    <a:pt x="0" y="131983"/>
                  </a:cubicBezTo>
                  <a:cubicBezTo>
                    <a:pt x="65078" y="10379"/>
                    <a:pt x="281080" y="-18779"/>
                    <a:pt x="382728" y="10542"/>
                  </a:cubicBezTo>
                  <a:lnTo>
                    <a:pt x="382728" y="10542"/>
                  </a:lnTo>
                  <a:close/>
                </a:path>
              </a:pathLst>
            </a:custGeom>
            <a:solidFill>
              <a:srgbClr val="696904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CBCB704-2AB4-A043-C802-E83D2F9015D1}"/>
                </a:ext>
              </a:extLst>
            </p:cNvPr>
            <p:cNvSpPr/>
            <p:nvPr/>
          </p:nvSpPr>
          <p:spPr>
            <a:xfrm>
              <a:off x="4076624" y="2635077"/>
              <a:ext cx="186724" cy="157947"/>
            </a:xfrm>
            <a:custGeom>
              <a:avLst/>
              <a:gdLst>
                <a:gd name="connsiteX0" fmla="*/ 139859 w 186724"/>
                <a:gd name="connsiteY0" fmla="*/ 125928 h 157947"/>
                <a:gd name="connsiteX1" fmla="*/ 11496 w 186724"/>
                <a:gd name="connsiteY1" fmla="*/ 131385 h 157947"/>
                <a:gd name="connsiteX2" fmla="*/ 102963 w 186724"/>
                <a:gd name="connsiteY2" fmla="*/ 3022 h 157947"/>
                <a:gd name="connsiteX3" fmla="*/ 183353 w 186724"/>
                <a:gd name="connsiteY3" fmla="*/ 40326 h 157947"/>
                <a:gd name="connsiteX4" fmla="*/ 139859 w 186724"/>
                <a:gd name="connsiteY4" fmla="*/ 125928 h 157947"/>
                <a:gd name="connsiteX5" fmla="*/ 139859 w 186724"/>
                <a:gd name="connsiteY5" fmla="*/ 125928 h 15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4" h="157947">
                  <a:moveTo>
                    <a:pt x="139859" y="125928"/>
                  </a:moveTo>
                  <a:cubicBezTo>
                    <a:pt x="139859" y="125928"/>
                    <a:pt x="57188" y="194183"/>
                    <a:pt x="11496" y="131385"/>
                  </a:cubicBezTo>
                  <a:cubicBezTo>
                    <a:pt x="-34279" y="68588"/>
                    <a:pt x="69162" y="6280"/>
                    <a:pt x="102963" y="3022"/>
                  </a:cubicBezTo>
                  <a:cubicBezTo>
                    <a:pt x="136764" y="-155"/>
                    <a:pt x="165108" y="-10417"/>
                    <a:pt x="183353" y="40326"/>
                  </a:cubicBezTo>
                  <a:cubicBezTo>
                    <a:pt x="201598" y="91068"/>
                    <a:pt x="139859" y="125928"/>
                    <a:pt x="139859" y="125928"/>
                  </a:cubicBezTo>
                  <a:lnTo>
                    <a:pt x="139859" y="125928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F192E0-506C-72DB-29F4-DDE18F89BE5B}"/>
                </a:ext>
              </a:extLst>
            </p:cNvPr>
            <p:cNvSpPr/>
            <p:nvPr/>
          </p:nvSpPr>
          <p:spPr>
            <a:xfrm>
              <a:off x="4108769" y="2759747"/>
              <a:ext cx="192233" cy="146751"/>
            </a:xfrm>
            <a:custGeom>
              <a:avLst/>
              <a:gdLst>
                <a:gd name="connsiteX0" fmla="*/ 133778 w 192233"/>
                <a:gd name="connsiteY0" fmla="*/ 127504 h 146751"/>
                <a:gd name="connsiteX1" fmla="*/ 6392 w 192233"/>
                <a:gd name="connsiteY1" fmla="*/ 110725 h 146751"/>
                <a:gd name="connsiteX2" fmla="*/ 118628 w 192233"/>
                <a:gd name="connsiteY2" fmla="*/ 118 h 146751"/>
                <a:gd name="connsiteX3" fmla="*/ 191363 w 192233"/>
                <a:gd name="connsiteY3" fmla="*/ 50698 h 146751"/>
                <a:gd name="connsiteX4" fmla="*/ 133778 w 192233"/>
                <a:gd name="connsiteY4" fmla="*/ 127504 h 146751"/>
                <a:gd name="connsiteX5" fmla="*/ 133778 w 192233"/>
                <a:gd name="connsiteY5" fmla="*/ 127504 h 14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33" h="146751">
                  <a:moveTo>
                    <a:pt x="133778" y="127504"/>
                  </a:moveTo>
                  <a:cubicBezTo>
                    <a:pt x="133778" y="127504"/>
                    <a:pt x="40601" y="180446"/>
                    <a:pt x="6392" y="110725"/>
                  </a:cubicBezTo>
                  <a:cubicBezTo>
                    <a:pt x="-27817" y="41005"/>
                    <a:pt x="84827" y="-2570"/>
                    <a:pt x="118628" y="118"/>
                  </a:cubicBezTo>
                  <a:cubicBezTo>
                    <a:pt x="152430" y="2806"/>
                    <a:pt x="182159" y="-2326"/>
                    <a:pt x="191363" y="50698"/>
                  </a:cubicBezTo>
                  <a:cubicBezTo>
                    <a:pt x="200566" y="103884"/>
                    <a:pt x="133778" y="127504"/>
                    <a:pt x="133778" y="127504"/>
                  </a:cubicBezTo>
                  <a:lnTo>
                    <a:pt x="133778" y="127504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CFCB13-F907-CAC7-514C-ABFCF6FDFD98}"/>
                </a:ext>
              </a:extLst>
            </p:cNvPr>
            <p:cNvSpPr/>
            <p:nvPr/>
          </p:nvSpPr>
          <p:spPr>
            <a:xfrm>
              <a:off x="4139326" y="2884641"/>
              <a:ext cx="139703" cy="106662"/>
            </a:xfrm>
            <a:custGeom>
              <a:avLst/>
              <a:gdLst>
                <a:gd name="connsiteX0" fmla="*/ 97274 w 139703"/>
                <a:gd name="connsiteY0" fmla="*/ 92693 h 106662"/>
                <a:gd name="connsiteX1" fmla="*/ 4667 w 139703"/>
                <a:gd name="connsiteY1" fmla="*/ 80476 h 106662"/>
                <a:gd name="connsiteX2" fmla="*/ 86197 w 139703"/>
                <a:gd name="connsiteY2" fmla="*/ 86 h 106662"/>
                <a:gd name="connsiteX3" fmla="*/ 139058 w 139703"/>
                <a:gd name="connsiteY3" fmla="*/ 36900 h 106662"/>
                <a:gd name="connsiteX4" fmla="*/ 97274 w 139703"/>
                <a:gd name="connsiteY4" fmla="*/ 92693 h 106662"/>
                <a:gd name="connsiteX5" fmla="*/ 97274 w 139703"/>
                <a:gd name="connsiteY5" fmla="*/ 92693 h 10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3" h="106662">
                  <a:moveTo>
                    <a:pt x="97274" y="92693"/>
                  </a:moveTo>
                  <a:cubicBezTo>
                    <a:pt x="97274" y="92693"/>
                    <a:pt x="29590" y="131137"/>
                    <a:pt x="4667" y="80476"/>
                  </a:cubicBezTo>
                  <a:cubicBezTo>
                    <a:pt x="-20257" y="29814"/>
                    <a:pt x="61600" y="-1869"/>
                    <a:pt x="86197" y="86"/>
                  </a:cubicBezTo>
                  <a:cubicBezTo>
                    <a:pt x="110795" y="2040"/>
                    <a:pt x="132379" y="-1706"/>
                    <a:pt x="139058" y="36900"/>
                  </a:cubicBezTo>
                  <a:cubicBezTo>
                    <a:pt x="145818" y="75426"/>
                    <a:pt x="97274" y="92693"/>
                    <a:pt x="97274" y="92693"/>
                  </a:cubicBezTo>
                  <a:lnTo>
                    <a:pt x="97274" y="92693"/>
                  </a:lnTo>
                  <a:close/>
                </a:path>
              </a:pathLst>
            </a:custGeom>
            <a:solidFill>
              <a:srgbClr val="E8B787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0B64CA-4879-C25B-A5F5-1D0CB71A449C}"/>
                </a:ext>
              </a:extLst>
            </p:cNvPr>
            <p:cNvSpPr/>
            <p:nvPr/>
          </p:nvSpPr>
          <p:spPr>
            <a:xfrm>
              <a:off x="660590" y="3965065"/>
              <a:ext cx="213391" cy="462059"/>
            </a:xfrm>
            <a:custGeom>
              <a:avLst/>
              <a:gdLst>
                <a:gd name="connsiteX0" fmla="*/ 61897 w 213391"/>
                <a:gd name="connsiteY0" fmla="*/ 0 h 462059"/>
                <a:gd name="connsiteX1" fmla="*/ 19299 w 213391"/>
                <a:gd name="connsiteY1" fmla="*/ 264057 h 462059"/>
                <a:gd name="connsiteX2" fmla="*/ 213392 w 213391"/>
                <a:gd name="connsiteY2" fmla="*/ 462060 h 46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91" h="462059">
                  <a:moveTo>
                    <a:pt x="61897" y="0"/>
                  </a:moveTo>
                  <a:cubicBezTo>
                    <a:pt x="-5380" y="65974"/>
                    <a:pt x="-14910" y="178129"/>
                    <a:pt x="19299" y="264057"/>
                  </a:cubicBezTo>
                  <a:cubicBezTo>
                    <a:pt x="61815" y="370674"/>
                    <a:pt x="144486" y="430620"/>
                    <a:pt x="213392" y="462060"/>
                  </a:cubicBezTo>
                </a:path>
              </a:pathLst>
            </a:custGeom>
            <a:noFill/>
            <a:ln w="7779" cap="rnd">
              <a:solidFill>
                <a:srgbClr val="D4AA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C6F26-4C02-5465-39E2-036929C33495}"/>
                </a:ext>
              </a:extLst>
            </p:cNvPr>
            <p:cNvSpPr/>
            <p:nvPr/>
          </p:nvSpPr>
          <p:spPr>
            <a:xfrm>
              <a:off x="2071491" y="2232943"/>
              <a:ext cx="75077" cy="75072"/>
            </a:xfrm>
            <a:custGeom>
              <a:avLst/>
              <a:gdLst>
                <a:gd name="connsiteX0" fmla="*/ 1338 w 75077"/>
                <a:gd name="connsiteY0" fmla="*/ 27640 h 75072"/>
                <a:gd name="connsiteX1" fmla="*/ 47438 w 75077"/>
                <a:gd name="connsiteY1" fmla="*/ 1332 h 75072"/>
                <a:gd name="connsiteX2" fmla="*/ 73746 w 75077"/>
                <a:gd name="connsiteY2" fmla="*/ 47432 h 75072"/>
                <a:gd name="connsiteX3" fmla="*/ 27645 w 75077"/>
                <a:gd name="connsiteY3" fmla="*/ 73740 h 75072"/>
                <a:gd name="connsiteX4" fmla="*/ 1338 w 75077"/>
                <a:gd name="connsiteY4" fmla="*/ 27640 h 75072"/>
                <a:gd name="connsiteX5" fmla="*/ 1338 w 75077"/>
                <a:gd name="connsiteY5" fmla="*/ 27640 h 7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77" h="75072">
                  <a:moveTo>
                    <a:pt x="1338" y="27640"/>
                  </a:moveTo>
                  <a:cubicBezTo>
                    <a:pt x="6795" y="7685"/>
                    <a:pt x="27483" y="-4125"/>
                    <a:pt x="47438" y="1332"/>
                  </a:cubicBezTo>
                  <a:cubicBezTo>
                    <a:pt x="67393" y="6789"/>
                    <a:pt x="79203" y="27477"/>
                    <a:pt x="73746" y="47432"/>
                  </a:cubicBezTo>
                  <a:cubicBezTo>
                    <a:pt x="68289" y="67387"/>
                    <a:pt x="47601" y="79197"/>
                    <a:pt x="27645" y="73740"/>
                  </a:cubicBezTo>
                  <a:cubicBezTo>
                    <a:pt x="7609" y="68283"/>
                    <a:pt x="-4120" y="47595"/>
                    <a:pt x="1338" y="27640"/>
                  </a:cubicBezTo>
                  <a:lnTo>
                    <a:pt x="1338" y="27640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017C8-28F2-C518-3D66-E2A30A3F3DB0}"/>
                </a:ext>
              </a:extLst>
            </p:cNvPr>
            <p:cNvSpPr/>
            <p:nvPr/>
          </p:nvSpPr>
          <p:spPr>
            <a:xfrm>
              <a:off x="2750871" y="2025827"/>
              <a:ext cx="60068" cy="60068"/>
            </a:xfrm>
            <a:custGeom>
              <a:avLst/>
              <a:gdLst>
                <a:gd name="connsiteX0" fmla="*/ 1079 w 60068"/>
                <a:gd name="connsiteY0" fmla="*/ 22093 h 60068"/>
                <a:gd name="connsiteX1" fmla="*/ 37976 w 60068"/>
                <a:gd name="connsiteY1" fmla="*/ 1079 h 60068"/>
                <a:gd name="connsiteX2" fmla="*/ 58989 w 60068"/>
                <a:gd name="connsiteY2" fmla="*/ 37976 h 60068"/>
                <a:gd name="connsiteX3" fmla="*/ 22093 w 60068"/>
                <a:gd name="connsiteY3" fmla="*/ 58989 h 60068"/>
                <a:gd name="connsiteX4" fmla="*/ 1079 w 60068"/>
                <a:gd name="connsiteY4" fmla="*/ 22093 h 60068"/>
                <a:gd name="connsiteX5" fmla="*/ 1079 w 60068"/>
                <a:gd name="connsiteY5" fmla="*/ 22093 h 6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68" h="60068">
                  <a:moveTo>
                    <a:pt x="1079" y="22093"/>
                  </a:moveTo>
                  <a:cubicBezTo>
                    <a:pt x="5477" y="6129"/>
                    <a:pt x="21930" y="-3319"/>
                    <a:pt x="37976" y="1079"/>
                  </a:cubicBezTo>
                  <a:cubicBezTo>
                    <a:pt x="53940" y="5478"/>
                    <a:pt x="63388" y="21930"/>
                    <a:pt x="58989" y="37976"/>
                  </a:cubicBezTo>
                  <a:cubicBezTo>
                    <a:pt x="54591" y="53940"/>
                    <a:pt x="38138" y="63388"/>
                    <a:pt x="22093" y="58989"/>
                  </a:cubicBezTo>
                  <a:cubicBezTo>
                    <a:pt x="6129" y="54591"/>
                    <a:pt x="-3319" y="38057"/>
                    <a:pt x="1079" y="22093"/>
                  </a:cubicBezTo>
                  <a:lnTo>
                    <a:pt x="1079" y="22093"/>
                  </a:lnTo>
                  <a:close/>
                </a:path>
              </a:pathLst>
            </a:custGeom>
            <a:solidFill>
              <a:srgbClr val="FFFFFF"/>
            </a:solidFill>
            <a:ln w="8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96634E9-6DDD-6294-509D-3246B5495C20}"/>
              </a:ext>
            </a:extLst>
          </p:cNvPr>
          <p:cNvSpPr/>
          <p:nvPr/>
        </p:nvSpPr>
        <p:spPr>
          <a:xfrm rot="1413879">
            <a:off x="3016798" y="2592996"/>
            <a:ext cx="718407" cy="707804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1CF00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A458654-DC1A-2D15-3037-9057CD079B46}"/>
              </a:ext>
            </a:extLst>
          </p:cNvPr>
          <p:cNvGrpSpPr/>
          <p:nvPr/>
        </p:nvGrpSpPr>
        <p:grpSpPr>
          <a:xfrm>
            <a:off x="4113255" y="2552534"/>
            <a:ext cx="491293" cy="316137"/>
            <a:chOff x="8851551" y="1631030"/>
            <a:chExt cx="491293" cy="31613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2BAE4B4-9B79-B75C-BEDA-B3D79D83BA1F}"/>
                </a:ext>
              </a:extLst>
            </p:cNvPr>
            <p:cNvSpPr/>
            <p:nvPr/>
          </p:nvSpPr>
          <p:spPr>
            <a:xfrm>
              <a:off x="8865578" y="1686760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6B942C-5DB3-0ED6-8F6E-3F0B2B30D61B}"/>
                </a:ext>
              </a:extLst>
            </p:cNvPr>
            <p:cNvSpPr/>
            <p:nvPr/>
          </p:nvSpPr>
          <p:spPr>
            <a:xfrm>
              <a:off x="8930928" y="1826609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BCD5076-3E4F-92A3-A198-33D74F48D28C}"/>
                </a:ext>
              </a:extLst>
            </p:cNvPr>
            <p:cNvSpPr/>
            <p:nvPr/>
          </p:nvSpPr>
          <p:spPr>
            <a:xfrm>
              <a:off x="9196438" y="1720860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8F89E0-530A-1300-477F-7C6202F9E5E6}"/>
                </a:ext>
              </a:extLst>
            </p:cNvPr>
            <p:cNvSpPr/>
            <p:nvPr/>
          </p:nvSpPr>
          <p:spPr>
            <a:xfrm>
              <a:off x="9088862" y="1643239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23FCE8B-C69A-F29F-658E-7CFA6DA41B64}"/>
                </a:ext>
              </a:extLst>
            </p:cNvPr>
            <p:cNvSpPr/>
            <p:nvPr/>
          </p:nvSpPr>
          <p:spPr>
            <a:xfrm>
              <a:off x="8851551" y="1631030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44571DB-8218-A3AB-3CC1-D058D90E10B7}"/>
              </a:ext>
            </a:extLst>
          </p:cNvPr>
          <p:cNvGrpSpPr/>
          <p:nvPr/>
        </p:nvGrpSpPr>
        <p:grpSpPr>
          <a:xfrm>
            <a:off x="7383922" y="796422"/>
            <a:ext cx="852053" cy="462015"/>
            <a:chOff x="10304459" y="796215"/>
            <a:chExt cx="714128" cy="387227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664FF7-2979-B152-93B4-A11337364EA9}"/>
                </a:ext>
              </a:extLst>
            </p:cNvPr>
            <p:cNvSpPr/>
            <p:nvPr/>
          </p:nvSpPr>
          <p:spPr>
            <a:xfrm>
              <a:off x="10304459" y="998938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DBA005-A7B9-850B-47C2-302689B2C8EB}"/>
                </a:ext>
              </a:extLst>
            </p:cNvPr>
            <p:cNvSpPr/>
            <p:nvPr/>
          </p:nvSpPr>
          <p:spPr>
            <a:xfrm>
              <a:off x="10498821" y="809816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F6F35A-B5D5-6EA1-A47A-2A8B759E1333}"/>
                </a:ext>
              </a:extLst>
            </p:cNvPr>
            <p:cNvSpPr/>
            <p:nvPr/>
          </p:nvSpPr>
          <p:spPr>
            <a:xfrm>
              <a:off x="10754892" y="856655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5B9868C-3FDB-D822-F967-3D0426BCC1C5}"/>
                </a:ext>
              </a:extLst>
            </p:cNvPr>
            <p:cNvSpPr/>
            <p:nvPr/>
          </p:nvSpPr>
          <p:spPr>
            <a:xfrm>
              <a:off x="10307350" y="878218"/>
              <a:ext cx="201273" cy="241992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452009-4A54-B5E5-F968-BAD94A651C69}"/>
                </a:ext>
              </a:extLst>
            </p:cNvPr>
            <p:cNvSpPr/>
            <p:nvPr/>
          </p:nvSpPr>
          <p:spPr>
            <a:xfrm>
              <a:off x="10507648" y="1067240"/>
              <a:ext cx="301864" cy="116202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9588EF3-10F2-EEB6-D8E9-149941C499EA}"/>
                </a:ext>
              </a:extLst>
            </p:cNvPr>
            <p:cNvSpPr/>
            <p:nvPr/>
          </p:nvSpPr>
          <p:spPr>
            <a:xfrm>
              <a:off x="10780049" y="846061"/>
              <a:ext cx="238538" cy="259797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7934F08-02CA-3107-DE06-CF474CFD4380}"/>
                </a:ext>
              </a:extLst>
            </p:cNvPr>
            <p:cNvSpPr/>
            <p:nvPr/>
          </p:nvSpPr>
          <p:spPr>
            <a:xfrm>
              <a:off x="10493843" y="796215"/>
              <a:ext cx="321722" cy="11583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F45E910-1F8D-8116-AA31-A686C720A858}"/>
              </a:ext>
            </a:extLst>
          </p:cNvPr>
          <p:cNvSpPr/>
          <p:nvPr/>
        </p:nvSpPr>
        <p:spPr>
          <a:xfrm>
            <a:off x="11535979" y="915173"/>
            <a:ext cx="2319766" cy="2319766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7B5B19-F0DE-2EAA-C385-46E3F91A2D43}"/>
              </a:ext>
            </a:extLst>
          </p:cNvPr>
          <p:cNvGrpSpPr/>
          <p:nvPr/>
        </p:nvGrpSpPr>
        <p:grpSpPr>
          <a:xfrm>
            <a:off x="8506098" y="-278635"/>
            <a:ext cx="962618" cy="901034"/>
            <a:chOff x="7511302" y="-421109"/>
            <a:chExt cx="1168735" cy="1093964"/>
          </a:xfrm>
        </p:grpSpPr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24207B69-011D-68B7-E514-76ABD0C49E2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BFDF654C-7955-D069-081A-278CCCC471D8}"/>
                </a:ext>
              </a:extLst>
            </p:cNvPr>
            <p:cNvSpPr/>
            <p:nvPr/>
          </p:nvSpPr>
          <p:spPr>
            <a:xfrm>
              <a:off x="7511302" y="205654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9" name="缺角矩形 288">
            <a:extLst>
              <a:ext uri="{FF2B5EF4-FFF2-40B4-BE49-F238E27FC236}">
                <a16:creationId xmlns:a16="http://schemas.microsoft.com/office/drawing/2014/main" id="{27EDB643-FA3B-FB6C-9DD1-EAC45AD739C6}"/>
              </a:ext>
            </a:extLst>
          </p:cNvPr>
          <p:cNvSpPr/>
          <p:nvPr/>
        </p:nvSpPr>
        <p:spPr>
          <a:xfrm>
            <a:off x="10465510" y="2294232"/>
            <a:ext cx="461665" cy="461665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缺角矩形 289">
            <a:extLst>
              <a:ext uri="{FF2B5EF4-FFF2-40B4-BE49-F238E27FC236}">
                <a16:creationId xmlns:a16="http://schemas.microsoft.com/office/drawing/2014/main" id="{6A394B9D-C63C-23FC-198D-B5F3F2A5FD5F}"/>
              </a:ext>
            </a:extLst>
          </p:cNvPr>
          <p:cNvSpPr/>
          <p:nvPr/>
        </p:nvSpPr>
        <p:spPr>
          <a:xfrm>
            <a:off x="10544105" y="1353651"/>
            <a:ext cx="771847" cy="771847"/>
          </a:xfrm>
          <a:prstGeom prst="plaque">
            <a:avLst>
              <a:gd name="adj" fmla="val 50000"/>
            </a:avLst>
          </a:prstGeom>
          <a:solidFill>
            <a:srgbClr val="FAC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2" name="图形 310">
            <a:extLst>
              <a:ext uri="{FF2B5EF4-FFF2-40B4-BE49-F238E27FC236}">
                <a16:creationId xmlns:a16="http://schemas.microsoft.com/office/drawing/2014/main" id="{3443495D-2760-F2EE-3620-71B5AB1E2607}"/>
              </a:ext>
            </a:extLst>
          </p:cNvPr>
          <p:cNvGrpSpPr/>
          <p:nvPr/>
        </p:nvGrpSpPr>
        <p:grpSpPr>
          <a:xfrm>
            <a:off x="4901087" y="4916335"/>
            <a:ext cx="763498" cy="354916"/>
            <a:chOff x="-1480488" y="-2096366"/>
            <a:chExt cx="695491" cy="323303"/>
          </a:xfrm>
          <a:solidFill>
            <a:srgbClr val="009800"/>
          </a:solidFill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C852A6-AFC0-558B-C060-595A7EBE7189}"/>
                </a:ext>
              </a:extLst>
            </p:cNvPr>
            <p:cNvSpPr/>
            <p:nvPr/>
          </p:nvSpPr>
          <p:spPr>
            <a:xfrm>
              <a:off x="-1480488" y="-2056643"/>
              <a:ext cx="198166" cy="283580"/>
            </a:xfrm>
            <a:custGeom>
              <a:avLst/>
              <a:gdLst>
                <a:gd name="connsiteX0" fmla="*/ 176525 w 198166"/>
                <a:gd name="connsiteY0" fmla="*/ 283311 h 283580"/>
                <a:gd name="connsiteX1" fmla="*/ 514 w 198166"/>
                <a:gd name="connsiteY1" fmla="*/ -267 h 283580"/>
                <a:gd name="connsiteX2" fmla="*/ 197628 w 198166"/>
                <a:gd name="connsiteY2" fmla="*/ 238983 h 283580"/>
                <a:gd name="connsiteX3" fmla="*/ 176520 w 198166"/>
                <a:gd name="connsiteY3" fmla="*/ 283299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66" h="283580">
                  <a:moveTo>
                    <a:pt x="176525" y="283311"/>
                  </a:moveTo>
                  <a:cubicBezTo>
                    <a:pt x="155936" y="167064"/>
                    <a:pt x="72568" y="72017"/>
                    <a:pt x="514" y="-267"/>
                  </a:cubicBezTo>
                  <a:cubicBezTo>
                    <a:pt x="93136" y="11832"/>
                    <a:pt x="157233" y="141593"/>
                    <a:pt x="197628" y="238983"/>
                  </a:cubicBezTo>
                  <a:cubicBezTo>
                    <a:pt x="201716" y="257194"/>
                    <a:pt x="193742" y="284017"/>
                    <a:pt x="176520" y="28329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F37D3EF-F8C3-7A34-379F-CDA7D8D9063A}"/>
                </a:ext>
              </a:extLst>
            </p:cNvPr>
            <p:cNvSpPr/>
            <p:nvPr/>
          </p:nvSpPr>
          <p:spPr>
            <a:xfrm>
              <a:off x="-1229432" y="-2096366"/>
              <a:ext cx="69943" cy="305651"/>
            </a:xfrm>
            <a:custGeom>
              <a:avLst/>
              <a:gdLst>
                <a:gd name="connsiteX0" fmla="*/ 43911 w 69943"/>
                <a:gd name="connsiteY0" fmla="*/ 305391 h 305651"/>
                <a:gd name="connsiteX1" fmla="*/ 2187 w 69943"/>
                <a:gd name="connsiteY1" fmla="*/ -260 h 305651"/>
                <a:gd name="connsiteX2" fmla="*/ 68952 w 69943"/>
                <a:gd name="connsiteY2" fmla="*/ 285611 h 305651"/>
                <a:gd name="connsiteX3" fmla="*/ 43909 w 69943"/>
                <a:gd name="connsiteY3" fmla="*/ 305384 h 3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3" h="305651">
                  <a:moveTo>
                    <a:pt x="43911" y="305391"/>
                  </a:moveTo>
                  <a:cubicBezTo>
                    <a:pt x="70802" y="244381"/>
                    <a:pt x="-12471" y="72552"/>
                    <a:pt x="2187" y="-260"/>
                  </a:cubicBezTo>
                  <a:cubicBezTo>
                    <a:pt x="48732" y="110274"/>
                    <a:pt x="77259" y="187107"/>
                    <a:pt x="68952" y="285611"/>
                  </a:cubicBezTo>
                  <a:cubicBezTo>
                    <a:pt x="63523" y="297123"/>
                    <a:pt x="52268" y="298935"/>
                    <a:pt x="43909" y="3053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29AA7CA-F3C5-0D10-DD6E-679ECDF377CF}"/>
                </a:ext>
              </a:extLst>
            </p:cNvPr>
            <p:cNvSpPr/>
            <p:nvPr/>
          </p:nvSpPr>
          <p:spPr>
            <a:xfrm>
              <a:off x="-1067558" y="-2025482"/>
              <a:ext cx="172482" cy="229898"/>
            </a:xfrm>
            <a:custGeom>
              <a:avLst/>
              <a:gdLst>
                <a:gd name="connsiteX0" fmla="*/ 360 w 172482"/>
                <a:gd name="connsiteY0" fmla="*/ 229630 h 229898"/>
                <a:gd name="connsiteX1" fmla="*/ 172842 w 172482"/>
                <a:gd name="connsiteY1" fmla="*/ -269 h 229898"/>
                <a:gd name="connsiteX2" fmla="*/ 51818 w 172482"/>
                <a:gd name="connsiteY2" fmla="*/ 154850 h 229898"/>
                <a:gd name="connsiteX3" fmla="*/ 363 w 172482"/>
                <a:gd name="connsiteY3" fmla="*/ 229625 h 22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82" h="229898">
                  <a:moveTo>
                    <a:pt x="360" y="229630"/>
                  </a:moveTo>
                  <a:cubicBezTo>
                    <a:pt x="40483" y="133769"/>
                    <a:pt x="88173" y="37059"/>
                    <a:pt x="172842" y="-269"/>
                  </a:cubicBezTo>
                  <a:cubicBezTo>
                    <a:pt x="125919" y="41238"/>
                    <a:pt x="72575" y="82959"/>
                    <a:pt x="51818" y="154850"/>
                  </a:cubicBezTo>
                  <a:cubicBezTo>
                    <a:pt x="40941" y="184936"/>
                    <a:pt x="28465" y="221547"/>
                    <a:pt x="363" y="22962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A19583D-1178-988E-6481-BB7A72CE6092}"/>
                </a:ext>
              </a:extLst>
            </p:cNvPr>
            <p:cNvSpPr/>
            <p:nvPr/>
          </p:nvSpPr>
          <p:spPr>
            <a:xfrm>
              <a:off x="-894694" y="-1949625"/>
              <a:ext cx="109698" cy="172593"/>
            </a:xfrm>
            <a:custGeom>
              <a:avLst/>
              <a:gdLst>
                <a:gd name="connsiteX0" fmla="*/ 305 w 109698"/>
                <a:gd name="connsiteY0" fmla="*/ 172019 h 172593"/>
                <a:gd name="connsiteX1" fmla="*/ 110003 w 109698"/>
                <a:gd name="connsiteY1" fmla="*/ -280 h 172593"/>
                <a:gd name="connsiteX2" fmla="*/ 305 w 109698"/>
                <a:gd name="connsiteY2" fmla="*/ 172019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698" h="172593">
                  <a:moveTo>
                    <a:pt x="305" y="172019"/>
                  </a:moveTo>
                  <a:cubicBezTo>
                    <a:pt x="32507" y="153437"/>
                    <a:pt x="64877" y="48130"/>
                    <a:pt x="110003" y="-280"/>
                  </a:cubicBezTo>
                  <a:cubicBezTo>
                    <a:pt x="60253" y="158802"/>
                    <a:pt x="42301" y="174939"/>
                    <a:pt x="305" y="172019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3AF043-921E-DD10-F56E-79980056F065}"/>
                </a:ext>
              </a:extLst>
            </p:cNvPr>
            <p:cNvSpPr/>
            <p:nvPr/>
          </p:nvSpPr>
          <p:spPr>
            <a:xfrm>
              <a:off x="-1122033" y="-1903765"/>
              <a:ext cx="62404" cy="90936"/>
            </a:xfrm>
            <a:custGeom>
              <a:avLst/>
              <a:gdLst>
                <a:gd name="connsiteX0" fmla="*/ 402 w 62404"/>
                <a:gd name="connsiteY0" fmla="*/ 90655 h 90936"/>
                <a:gd name="connsiteX1" fmla="*/ 62807 w 62404"/>
                <a:gd name="connsiteY1" fmla="*/ -282 h 90936"/>
                <a:gd name="connsiteX2" fmla="*/ 402 w 62404"/>
                <a:gd name="connsiteY2" fmla="*/ 90655 h 9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4" h="90936">
                  <a:moveTo>
                    <a:pt x="402" y="90655"/>
                  </a:moveTo>
                  <a:cubicBezTo>
                    <a:pt x="20552" y="60041"/>
                    <a:pt x="28501" y="10499"/>
                    <a:pt x="62807" y="-282"/>
                  </a:cubicBezTo>
                  <a:cubicBezTo>
                    <a:pt x="44196" y="31821"/>
                    <a:pt x="34986" y="80422"/>
                    <a:pt x="402" y="90655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C16D0BB-0FCA-D873-FED3-2376FB05EB1A}"/>
                </a:ext>
              </a:extLst>
            </p:cNvPr>
            <p:cNvSpPr/>
            <p:nvPr/>
          </p:nvSpPr>
          <p:spPr>
            <a:xfrm>
              <a:off x="-1304724" y="-1988207"/>
              <a:ext cx="71331" cy="123849"/>
            </a:xfrm>
            <a:custGeom>
              <a:avLst/>
              <a:gdLst>
                <a:gd name="connsiteX0" fmla="*/ 57941 w 71331"/>
                <a:gd name="connsiteY0" fmla="*/ 123584 h 123849"/>
                <a:gd name="connsiteX1" fmla="*/ 471 w 71331"/>
                <a:gd name="connsiteY1" fmla="*/ -265 h 123849"/>
                <a:gd name="connsiteX2" fmla="*/ 57941 w 71331"/>
                <a:gd name="connsiteY2" fmla="*/ 123584 h 1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31" h="123849">
                  <a:moveTo>
                    <a:pt x="57941" y="123584"/>
                  </a:moveTo>
                  <a:cubicBezTo>
                    <a:pt x="41653" y="80325"/>
                    <a:pt x="24430" y="37036"/>
                    <a:pt x="471" y="-265"/>
                  </a:cubicBezTo>
                  <a:cubicBezTo>
                    <a:pt x="67241" y="38225"/>
                    <a:pt x="88905" y="101786"/>
                    <a:pt x="57941" y="123584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CAC463D-43D8-0918-2659-4690274107EA}"/>
                </a:ext>
              </a:extLst>
            </p:cNvPr>
            <p:cNvSpPr/>
            <p:nvPr/>
          </p:nvSpPr>
          <p:spPr>
            <a:xfrm>
              <a:off x="-939936" y="-1975988"/>
              <a:ext cx="104817" cy="104935"/>
            </a:xfrm>
            <a:custGeom>
              <a:avLst/>
              <a:gdLst>
                <a:gd name="connsiteX0" fmla="*/ 324 w 104817"/>
                <a:gd name="connsiteY0" fmla="*/ 104670 h 104935"/>
                <a:gd name="connsiteX1" fmla="*/ 105141 w 104817"/>
                <a:gd name="connsiteY1" fmla="*/ -265 h 104935"/>
                <a:gd name="connsiteX2" fmla="*/ 324 w 104817"/>
                <a:gd name="connsiteY2" fmla="*/ 104670 h 10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7" h="104935">
                  <a:moveTo>
                    <a:pt x="324" y="104670"/>
                  </a:moveTo>
                  <a:cubicBezTo>
                    <a:pt x="29330" y="61425"/>
                    <a:pt x="63640" y="22108"/>
                    <a:pt x="105141" y="-265"/>
                  </a:cubicBezTo>
                  <a:cubicBezTo>
                    <a:pt x="68605" y="23964"/>
                    <a:pt x="38276" y="90761"/>
                    <a:pt x="324" y="104670"/>
                  </a:cubicBezTo>
                  <a:close/>
                </a:path>
              </a:pathLst>
            </a:custGeom>
            <a:solidFill>
              <a:srgbClr val="009800"/>
            </a:solidFill>
            <a:ln w="18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B9529F72-C951-4F85-0AE9-DF3F5AA8CD99}"/>
              </a:ext>
            </a:extLst>
          </p:cNvPr>
          <p:cNvGrpSpPr/>
          <p:nvPr/>
        </p:nvGrpSpPr>
        <p:grpSpPr>
          <a:xfrm>
            <a:off x="3348353" y="3868143"/>
            <a:ext cx="1019311" cy="1612487"/>
            <a:chOff x="3812393" y="4241413"/>
            <a:chExt cx="828659" cy="1310887"/>
          </a:xfrm>
        </p:grpSpPr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1775083-4302-0953-73AB-AE861FD11F76}"/>
                </a:ext>
              </a:extLst>
            </p:cNvPr>
            <p:cNvSpPr/>
            <p:nvPr/>
          </p:nvSpPr>
          <p:spPr>
            <a:xfrm>
              <a:off x="3967527" y="5421100"/>
              <a:ext cx="429784" cy="131200"/>
            </a:xfrm>
            <a:custGeom>
              <a:avLst/>
              <a:gdLst>
                <a:gd name="connsiteX0" fmla="*/ 2094254 w 2093543"/>
                <a:gd name="connsiteY0" fmla="*/ 319748 h 639093"/>
                <a:gd name="connsiteX1" fmla="*/ 1054067 w 2093543"/>
                <a:gd name="connsiteY1" fmla="*/ 639288 h 639093"/>
                <a:gd name="connsiteX2" fmla="*/ 752 w 2093543"/>
                <a:gd name="connsiteY2" fmla="*/ 323731 h 639093"/>
                <a:gd name="connsiteX3" fmla="*/ 752 w 2093543"/>
                <a:gd name="connsiteY3" fmla="*/ 319748 h 639093"/>
                <a:gd name="connsiteX4" fmla="*/ 1040939 w 2093543"/>
                <a:gd name="connsiteY4" fmla="*/ 208 h 639093"/>
                <a:gd name="connsiteX5" fmla="*/ 2094254 w 2093543"/>
                <a:gd name="connsiteY5" fmla="*/ 315765 h 639093"/>
                <a:gd name="connsiteX6" fmla="*/ 2094254 w 2093543"/>
                <a:gd name="connsiteY6" fmla="*/ 319748 h 6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3543" h="639093">
                  <a:moveTo>
                    <a:pt x="2094254" y="319748"/>
                  </a:moveTo>
                  <a:cubicBezTo>
                    <a:pt x="2097879" y="495125"/>
                    <a:pt x="1632172" y="638188"/>
                    <a:pt x="1054067" y="639288"/>
                  </a:cubicBezTo>
                  <a:cubicBezTo>
                    <a:pt x="475963" y="640388"/>
                    <a:pt x="4378" y="499108"/>
                    <a:pt x="752" y="323731"/>
                  </a:cubicBezTo>
                  <a:cubicBezTo>
                    <a:pt x="725" y="322403"/>
                    <a:pt x="725" y="321075"/>
                    <a:pt x="752" y="319748"/>
                  </a:cubicBezTo>
                  <a:cubicBezTo>
                    <a:pt x="-2873" y="144371"/>
                    <a:pt x="462834" y="1308"/>
                    <a:pt x="1040939" y="208"/>
                  </a:cubicBezTo>
                  <a:cubicBezTo>
                    <a:pt x="1619043" y="-892"/>
                    <a:pt x="2090628" y="140388"/>
                    <a:pt x="2094254" y="315765"/>
                  </a:cubicBezTo>
                  <a:cubicBezTo>
                    <a:pt x="2094281" y="317093"/>
                    <a:pt x="2094281" y="318420"/>
                    <a:pt x="2094254" y="319748"/>
                  </a:cubicBezTo>
                  <a:close/>
                </a:path>
              </a:pathLst>
            </a:custGeom>
            <a:solidFill>
              <a:srgbClr val="323232">
                <a:alpha val="36000"/>
              </a:srgbClr>
            </a:solidFill>
            <a:ln w="41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310">
              <a:extLst>
                <a:ext uri="{FF2B5EF4-FFF2-40B4-BE49-F238E27FC236}">
                  <a16:creationId xmlns:a16="http://schemas.microsoft.com/office/drawing/2014/main" id="{D4A97452-C287-A0A7-79A2-F14834423F9C}"/>
                </a:ext>
              </a:extLst>
            </p:cNvPr>
            <p:cNvGrpSpPr/>
            <p:nvPr/>
          </p:nvGrpSpPr>
          <p:grpSpPr>
            <a:xfrm>
              <a:off x="3812393" y="4241413"/>
              <a:ext cx="828659" cy="1264818"/>
              <a:chOff x="-2951615" y="-5595299"/>
              <a:chExt cx="2440063" cy="3724372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CF884B1-3987-B157-85CF-4260E74BD9F8}"/>
                  </a:ext>
                </a:extLst>
              </p:cNvPr>
              <p:cNvSpPr/>
              <p:nvPr/>
            </p:nvSpPr>
            <p:spPr>
              <a:xfrm>
                <a:off x="-2951592" y="-5595299"/>
                <a:ext cx="2440038" cy="2080474"/>
              </a:xfrm>
              <a:custGeom>
                <a:avLst/>
                <a:gdLst>
                  <a:gd name="connsiteX0" fmla="*/ 1113552 w 2440038"/>
                  <a:gd name="connsiteY0" fmla="*/ -97 h 2080474"/>
                  <a:gd name="connsiteX1" fmla="*/ 603523 w 2440038"/>
                  <a:gd name="connsiteY1" fmla="*/ 243545 h 2080474"/>
                  <a:gd name="connsiteX2" fmla="*/ 2699 w 2440038"/>
                  <a:gd name="connsiteY2" fmla="*/ 892486 h 2080474"/>
                  <a:gd name="connsiteX3" fmla="*/ 199559 w 2440038"/>
                  <a:gd name="connsiteY3" fmla="*/ 1340216 h 2080474"/>
                  <a:gd name="connsiteX4" fmla="*/ 195345 w 2440038"/>
                  <a:gd name="connsiteY4" fmla="*/ 1412626 h 2080474"/>
                  <a:gd name="connsiteX5" fmla="*/ 914518 w 2440038"/>
                  <a:gd name="connsiteY5" fmla="*/ 2080378 h 2080474"/>
                  <a:gd name="connsiteX6" fmla="*/ 1417580 w 2440038"/>
                  <a:gd name="connsiteY6" fmla="*/ 1889629 h 2080474"/>
                  <a:gd name="connsiteX7" fmla="*/ 1704327 w 2440038"/>
                  <a:gd name="connsiteY7" fmla="*/ 1951994 h 2080474"/>
                  <a:gd name="connsiteX8" fmla="*/ 2442738 w 2440038"/>
                  <a:gd name="connsiteY8" fmla="*/ 1155713 h 2080474"/>
                  <a:gd name="connsiteX9" fmla="*/ 1704327 w 2440038"/>
                  <a:gd name="connsiteY9" fmla="*/ 359498 h 2080474"/>
                  <a:gd name="connsiteX10" fmla="*/ 1688806 w 2440038"/>
                  <a:gd name="connsiteY10" fmla="*/ 359709 h 2080474"/>
                  <a:gd name="connsiteX11" fmla="*/ 1113535 w 2440038"/>
                  <a:gd name="connsiteY11" fmla="*/ -80 h 208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0038" h="2080474">
                    <a:moveTo>
                      <a:pt x="1113552" y="-97"/>
                    </a:moveTo>
                    <a:cubicBezTo>
                      <a:pt x="900328" y="-97"/>
                      <a:pt x="712590" y="96863"/>
                      <a:pt x="603523" y="243545"/>
                    </a:cubicBezTo>
                    <a:cubicBezTo>
                      <a:pt x="261219" y="303174"/>
                      <a:pt x="2699" y="571151"/>
                      <a:pt x="2699" y="892486"/>
                    </a:cubicBezTo>
                    <a:cubicBezTo>
                      <a:pt x="2699" y="1065151"/>
                      <a:pt x="77385" y="1222385"/>
                      <a:pt x="199559" y="1340216"/>
                    </a:cubicBezTo>
                    <a:cubicBezTo>
                      <a:pt x="196796" y="1363994"/>
                      <a:pt x="195345" y="1388170"/>
                      <a:pt x="195345" y="1412626"/>
                    </a:cubicBezTo>
                    <a:cubicBezTo>
                      <a:pt x="195345" y="1781247"/>
                      <a:pt x="517535" y="2080378"/>
                      <a:pt x="914518" y="2080378"/>
                    </a:cubicBezTo>
                    <a:cubicBezTo>
                      <a:pt x="1110295" y="2080378"/>
                      <a:pt x="1287859" y="2007600"/>
                      <a:pt x="1417580" y="1889629"/>
                    </a:cubicBezTo>
                    <a:cubicBezTo>
                      <a:pt x="1505746" y="1929756"/>
                      <a:pt x="1602675" y="1951994"/>
                      <a:pt x="1704327" y="1951994"/>
                    </a:cubicBezTo>
                    <a:cubicBezTo>
                      <a:pt x="2111941" y="1951994"/>
                      <a:pt x="2442738" y="1595217"/>
                      <a:pt x="2442738" y="1155713"/>
                    </a:cubicBezTo>
                    <a:cubicBezTo>
                      <a:pt x="2442738" y="716208"/>
                      <a:pt x="2111941" y="359498"/>
                      <a:pt x="1704327" y="359498"/>
                    </a:cubicBezTo>
                    <a:cubicBezTo>
                      <a:pt x="1699153" y="359498"/>
                      <a:pt x="1693956" y="359595"/>
                      <a:pt x="1688806" y="359709"/>
                    </a:cubicBezTo>
                    <a:cubicBezTo>
                      <a:pt x="1605051" y="150207"/>
                      <a:pt x="1379045" y="-80"/>
                      <a:pt x="1113535" y="-80"/>
                    </a:cubicBezTo>
                    <a:close/>
                  </a:path>
                </a:pathLst>
              </a:custGeom>
              <a:solidFill>
                <a:srgbClr val="4E9A06"/>
              </a:soli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1051FB5-3DB1-0394-55CD-143624791036}"/>
                  </a:ext>
                </a:extLst>
              </p:cNvPr>
              <p:cNvSpPr/>
              <p:nvPr/>
            </p:nvSpPr>
            <p:spPr>
              <a:xfrm>
                <a:off x="-1988418" y="-5235713"/>
                <a:ext cx="1476866" cy="1592473"/>
              </a:xfrm>
              <a:custGeom>
                <a:avLst/>
                <a:gdLst>
                  <a:gd name="connsiteX0" fmla="*/ 1478256 w 1476866"/>
                  <a:gd name="connsiteY0" fmla="*/ 796278 h 1592473"/>
                  <a:gd name="connsiteX1" fmla="*/ 739823 w 1476866"/>
                  <a:gd name="connsiteY1" fmla="*/ 1592515 h 1592473"/>
                  <a:gd name="connsiteX2" fmla="*/ 1390 w 1476866"/>
                  <a:gd name="connsiteY2" fmla="*/ 796278 h 1592473"/>
                  <a:gd name="connsiteX3" fmla="*/ 739823 w 1476866"/>
                  <a:gd name="connsiteY3" fmla="*/ 41 h 1592473"/>
                  <a:gd name="connsiteX4" fmla="*/ 1478256 w 1476866"/>
                  <a:gd name="connsiteY4" fmla="*/ 796278 h 15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866" h="1592473">
                    <a:moveTo>
                      <a:pt x="1478256" y="796278"/>
                    </a:moveTo>
                    <a:cubicBezTo>
                      <a:pt x="1478256" y="1236027"/>
                      <a:pt x="1147648" y="1592515"/>
                      <a:pt x="739823" y="1592515"/>
                    </a:cubicBezTo>
                    <a:cubicBezTo>
                      <a:pt x="331998" y="1592515"/>
                      <a:pt x="1390" y="1236027"/>
                      <a:pt x="1390" y="796278"/>
                    </a:cubicBezTo>
                    <a:cubicBezTo>
                      <a:pt x="1390" y="356529"/>
                      <a:pt x="331998" y="41"/>
                      <a:pt x="739823" y="41"/>
                    </a:cubicBezTo>
                    <a:cubicBezTo>
                      <a:pt x="1147648" y="41"/>
                      <a:pt x="1478256" y="356529"/>
                      <a:pt x="1478256" y="796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5302624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0264B96-A28D-93FB-CA77-C9C80E851F1C}"/>
                  </a:ext>
                </a:extLst>
              </p:cNvPr>
              <p:cNvSpPr/>
              <p:nvPr/>
            </p:nvSpPr>
            <p:spPr>
              <a:xfrm>
                <a:off x="-2450756" y="-5595299"/>
                <a:ext cx="1220031" cy="1078759"/>
              </a:xfrm>
              <a:custGeom>
                <a:avLst/>
                <a:gdLst>
                  <a:gd name="connsiteX0" fmla="*/ 1221541 w 1220031"/>
                  <a:gd name="connsiteY0" fmla="*/ 539545 h 1078759"/>
                  <a:gd name="connsiteX1" fmla="*/ 611525 w 1220031"/>
                  <a:gd name="connsiteY1" fmla="*/ 1078925 h 1078759"/>
                  <a:gd name="connsiteX2" fmla="*/ 1509 w 1220031"/>
                  <a:gd name="connsiteY2" fmla="*/ 539545 h 1078759"/>
                  <a:gd name="connsiteX3" fmla="*/ 611525 w 1220031"/>
                  <a:gd name="connsiteY3" fmla="*/ 166 h 1078759"/>
                  <a:gd name="connsiteX4" fmla="*/ 1221541 w 1220031"/>
                  <a:gd name="connsiteY4" fmla="*/ 539545 h 107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0031" h="1078759">
                    <a:moveTo>
                      <a:pt x="1221541" y="539545"/>
                    </a:moveTo>
                    <a:cubicBezTo>
                      <a:pt x="1221541" y="837437"/>
                      <a:pt x="948428" y="1078925"/>
                      <a:pt x="611525" y="1078925"/>
                    </a:cubicBezTo>
                    <a:cubicBezTo>
                      <a:pt x="274623" y="1078925"/>
                      <a:pt x="1509" y="837437"/>
                      <a:pt x="1509" y="539545"/>
                    </a:cubicBezTo>
                    <a:cubicBezTo>
                      <a:pt x="1509" y="241654"/>
                      <a:pt x="274622" y="166"/>
                      <a:pt x="611525" y="166"/>
                    </a:cubicBezTo>
                    <a:cubicBezTo>
                      <a:pt x="948428" y="166"/>
                      <a:pt x="1221541" y="241654"/>
                      <a:pt x="1221541" y="5395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4540322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5D6B644-DAF7-5176-FA06-DA0480792507}"/>
                  </a:ext>
                </a:extLst>
              </p:cNvPr>
              <p:cNvSpPr/>
              <p:nvPr/>
            </p:nvSpPr>
            <p:spPr>
              <a:xfrm>
                <a:off x="-2951615" y="-5364153"/>
                <a:ext cx="1489721" cy="1322783"/>
              </a:xfrm>
              <a:custGeom>
                <a:avLst/>
                <a:gdLst>
                  <a:gd name="connsiteX0" fmla="*/ 1491305 w 1489721"/>
                  <a:gd name="connsiteY0" fmla="*/ 661486 h 1322783"/>
                  <a:gd name="connsiteX1" fmla="*/ 746444 w 1489721"/>
                  <a:gd name="connsiteY1" fmla="*/ 1322878 h 1322783"/>
                  <a:gd name="connsiteX2" fmla="*/ 1583 w 1489721"/>
                  <a:gd name="connsiteY2" fmla="*/ 661486 h 1322783"/>
                  <a:gd name="connsiteX3" fmla="*/ 746444 w 1489721"/>
                  <a:gd name="connsiteY3" fmla="*/ 94 h 1322783"/>
                  <a:gd name="connsiteX4" fmla="*/ 1491305 w 1489721"/>
                  <a:gd name="connsiteY4" fmla="*/ 661486 h 13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721" h="1322783">
                    <a:moveTo>
                      <a:pt x="1491305" y="661486"/>
                    </a:moveTo>
                    <a:cubicBezTo>
                      <a:pt x="1491305" y="1026763"/>
                      <a:pt x="1157819" y="1322878"/>
                      <a:pt x="746444" y="1322878"/>
                    </a:cubicBezTo>
                    <a:cubicBezTo>
                      <a:pt x="335069" y="1322878"/>
                      <a:pt x="1583" y="1026763"/>
                      <a:pt x="1583" y="661486"/>
                    </a:cubicBezTo>
                    <a:cubicBezTo>
                      <a:pt x="1583" y="296210"/>
                      <a:pt x="335069" y="94"/>
                      <a:pt x="746444" y="94"/>
                    </a:cubicBezTo>
                    <a:cubicBezTo>
                      <a:pt x="1157819" y="94"/>
                      <a:pt x="1491305" y="296210"/>
                      <a:pt x="1491305" y="6614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D007"/>
                  </a:gs>
                  <a:gs pos="50000">
                    <a:srgbClr val="5BB506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3098033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C13772-515B-EEEC-C7C5-88C168FA57B6}"/>
                  </a:ext>
                </a:extLst>
              </p:cNvPr>
              <p:cNvSpPr/>
              <p:nvPr/>
            </p:nvSpPr>
            <p:spPr>
              <a:xfrm>
                <a:off x="-2758832" y="-4850439"/>
                <a:ext cx="1438345" cy="1335593"/>
              </a:xfrm>
              <a:custGeom>
                <a:avLst/>
                <a:gdLst>
                  <a:gd name="connsiteX0" fmla="*/ 1439792 w 1438345"/>
                  <a:gd name="connsiteY0" fmla="*/ 667798 h 1335593"/>
                  <a:gd name="connsiteX1" fmla="*/ 720619 w 1438345"/>
                  <a:gd name="connsiteY1" fmla="*/ 1335595 h 1335593"/>
                  <a:gd name="connsiteX2" fmla="*/ 1446 w 1438345"/>
                  <a:gd name="connsiteY2" fmla="*/ 667798 h 1335593"/>
                  <a:gd name="connsiteX3" fmla="*/ 720619 w 1438345"/>
                  <a:gd name="connsiteY3" fmla="*/ 1 h 1335593"/>
                  <a:gd name="connsiteX4" fmla="*/ 1439792 w 1438345"/>
                  <a:gd name="connsiteY4" fmla="*/ 667798 h 133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45" h="1335593">
                    <a:moveTo>
                      <a:pt x="1439792" y="667798"/>
                    </a:moveTo>
                    <a:cubicBezTo>
                      <a:pt x="1439792" y="1036612"/>
                      <a:pt x="1117807" y="1335595"/>
                      <a:pt x="720619" y="1335595"/>
                    </a:cubicBezTo>
                    <a:cubicBezTo>
                      <a:pt x="323431" y="1335595"/>
                      <a:pt x="1446" y="1036612"/>
                      <a:pt x="1446" y="667798"/>
                    </a:cubicBezTo>
                    <a:cubicBezTo>
                      <a:pt x="1446" y="298984"/>
                      <a:pt x="323431" y="1"/>
                      <a:pt x="720619" y="1"/>
                    </a:cubicBezTo>
                    <a:cubicBezTo>
                      <a:pt x="1117808" y="1"/>
                      <a:pt x="1439792" y="298984"/>
                      <a:pt x="1439792" y="667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8905"/>
                  </a:gs>
                  <a:gs pos="50000">
                    <a:srgbClr val="499105">
                      <a:alpha val="49804"/>
                    </a:srgbClr>
                  </a:gs>
                  <a:gs pos="100000">
                    <a:srgbClr val="4E9A06">
                      <a:alpha val="0"/>
                    </a:srgbClr>
                  </a:gs>
                </a:gsLst>
                <a:lin ang="19170769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304B518-5D5C-7FF4-E2DC-563C04FF78B4}"/>
                  </a:ext>
                </a:extLst>
              </p:cNvPr>
              <p:cNvSpPr/>
              <p:nvPr/>
            </p:nvSpPr>
            <p:spPr>
              <a:xfrm>
                <a:off x="-2266275" y="-3905715"/>
                <a:ext cx="773058" cy="2034788"/>
              </a:xfrm>
              <a:custGeom>
                <a:avLst/>
                <a:gdLst>
                  <a:gd name="connsiteX0" fmla="*/ 194308 w 773058"/>
                  <a:gd name="connsiteY0" fmla="*/ -434 h 2034788"/>
                  <a:gd name="connsiteX1" fmla="*/ 730092 w 773058"/>
                  <a:gd name="connsiteY1" fmla="*/ 99457 h 2034788"/>
                  <a:gd name="connsiteX2" fmla="*/ 757335 w 773058"/>
                  <a:gd name="connsiteY2" fmla="*/ 2006457 h 2034788"/>
                  <a:gd name="connsiteX3" fmla="*/ 3619 w 773058"/>
                  <a:gd name="connsiteY3" fmla="*/ 1951970 h 2034788"/>
                  <a:gd name="connsiteX4" fmla="*/ 194319 w 773058"/>
                  <a:gd name="connsiteY4" fmla="*/ -427 h 20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58" h="2034788">
                    <a:moveTo>
                      <a:pt x="194308" y="-434"/>
                    </a:moveTo>
                    <a:cubicBezTo>
                      <a:pt x="571177" y="626146"/>
                      <a:pt x="532566" y="-168430"/>
                      <a:pt x="730092" y="99457"/>
                    </a:cubicBezTo>
                    <a:cubicBezTo>
                      <a:pt x="591608" y="884951"/>
                      <a:pt x="843604" y="1180082"/>
                      <a:pt x="757335" y="2006457"/>
                    </a:cubicBezTo>
                    <a:cubicBezTo>
                      <a:pt x="480363" y="2106347"/>
                      <a:pt x="509872" y="1902026"/>
                      <a:pt x="3619" y="1951970"/>
                    </a:cubicBezTo>
                    <a:cubicBezTo>
                      <a:pt x="-12272" y="1184635"/>
                      <a:pt x="189780" y="544436"/>
                      <a:pt x="194319" y="-4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F5902"/>
                  </a:gs>
                  <a:gs pos="50000">
                    <a:srgbClr val="805001"/>
                  </a:gs>
                  <a:gs pos="100000">
                    <a:srgbClr val="724701"/>
                  </a:gs>
                </a:gsLst>
                <a:lin ang="0" scaled="1"/>
              </a:gradFill>
              <a:ln w="22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0" name="图形 310">
            <a:extLst>
              <a:ext uri="{FF2B5EF4-FFF2-40B4-BE49-F238E27FC236}">
                <a16:creationId xmlns:a16="http://schemas.microsoft.com/office/drawing/2014/main" id="{70F23A70-0E3E-21DB-B58F-89B3806D237C}"/>
              </a:ext>
            </a:extLst>
          </p:cNvPr>
          <p:cNvGrpSpPr/>
          <p:nvPr/>
        </p:nvGrpSpPr>
        <p:grpSpPr>
          <a:xfrm>
            <a:off x="3967527" y="5495706"/>
            <a:ext cx="1050012" cy="526041"/>
            <a:chOff x="2366165" y="-1898983"/>
            <a:chExt cx="512520" cy="256765"/>
          </a:xfrm>
          <a:solidFill>
            <a:srgbClr val="008C00"/>
          </a:solidFill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897DF7D-3661-44DC-2A2E-94275A64104A}"/>
                </a:ext>
              </a:extLst>
            </p:cNvPr>
            <p:cNvSpPr/>
            <p:nvPr/>
          </p:nvSpPr>
          <p:spPr>
            <a:xfrm rot="10800000" flipV="1">
              <a:off x="2732652" y="-1867435"/>
              <a:ext cx="146032" cy="225217"/>
            </a:xfrm>
            <a:custGeom>
              <a:avLst/>
              <a:gdLst>
                <a:gd name="connsiteX0" fmla="*/ 131237 w 146032"/>
                <a:gd name="connsiteY0" fmla="*/ 224988 h 225217"/>
                <a:gd name="connsiteX1" fmla="*/ 1532 w 146032"/>
                <a:gd name="connsiteY1" fmla="*/ -229 h 225217"/>
                <a:gd name="connsiteX2" fmla="*/ 146788 w 146032"/>
                <a:gd name="connsiteY2" fmla="*/ 189782 h 225217"/>
                <a:gd name="connsiteX3" fmla="*/ 131233 w 146032"/>
                <a:gd name="connsiteY3" fmla="*/ 224978 h 2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32" h="225217">
                  <a:moveTo>
                    <a:pt x="131237" y="224988"/>
                  </a:moveTo>
                  <a:cubicBezTo>
                    <a:pt x="116065" y="132665"/>
                    <a:pt x="54629" y="57179"/>
                    <a:pt x="1532" y="-229"/>
                  </a:cubicBezTo>
                  <a:cubicBezTo>
                    <a:pt x="69786" y="9381"/>
                    <a:pt x="117020" y="112436"/>
                    <a:pt x="146788" y="189782"/>
                  </a:cubicBezTo>
                  <a:cubicBezTo>
                    <a:pt x="149801" y="204245"/>
                    <a:pt x="143925" y="225548"/>
                    <a:pt x="131233" y="224978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2CBD87D-30A1-C93D-DD4F-855DE59763F4}"/>
                </a:ext>
              </a:extLst>
            </p:cNvPr>
            <p:cNvSpPr/>
            <p:nvPr/>
          </p:nvSpPr>
          <p:spPr>
            <a:xfrm rot="10800000" flipV="1">
              <a:off x="2642135" y="-1898983"/>
              <a:ext cx="51542" cy="242746"/>
            </a:xfrm>
            <a:custGeom>
              <a:avLst/>
              <a:gdLst>
                <a:gd name="connsiteX0" fmla="*/ 33413 w 51542"/>
                <a:gd name="connsiteY0" fmla="*/ 242526 h 242746"/>
                <a:gd name="connsiteX1" fmla="*/ 2666 w 51542"/>
                <a:gd name="connsiteY1" fmla="*/ -220 h 242746"/>
                <a:gd name="connsiteX2" fmla="*/ 51867 w 51542"/>
                <a:gd name="connsiteY2" fmla="*/ 226817 h 242746"/>
                <a:gd name="connsiteX3" fmla="*/ 33412 w 51542"/>
                <a:gd name="connsiteY3" fmla="*/ 242521 h 24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2" h="242746">
                  <a:moveTo>
                    <a:pt x="33413" y="242526"/>
                  </a:moveTo>
                  <a:cubicBezTo>
                    <a:pt x="53230" y="194072"/>
                    <a:pt x="-8135" y="57607"/>
                    <a:pt x="2666" y="-220"/>
                  </a:cubicBezTo>
                  <a:cubicBezTo>
                    <a:pt x="36966" y="87566"/>
                    <a:pt x="57988" y="148586"/>
                    <a:pt x="51867" y="226817"/>
                  </a:cubicBezTo>
                  <a:cubicBezTo>
                    <a:pt x="47866" y="235960"/>
                    <a:pt x="39572" y="237399"/>
                    <a:pt x="33412" y="242521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7D30087-95C8-F7E8-04AE-0CF38E0D13A4}"/>
                </a:ext>
              </a:extLst>
            </p:cNvPr>
            <p:cNvSpPr/>
            <p:nvPr/>
          </p:nvSpPr>
          <p:spPr>
            <a:xfrm rot="10800000" flipV="1">
              <a:off x="2447285" y="-1842687"/>
              <a:ext cx="127105" cy="182583"/>
            </a:xfrm>
            <a:custGeom>
              <a:avLst/>
              <a:gdLst>
                <a:gd name="connsiteX0" fmla="*/ 1208 w 127105"/>
                <a:gd name="connsiteY0" fmla="*/ 182353 h 182583"/>
                <a:gd name="connsiteX1" fmla="*/ 128314 w 127105"/>
                <a:gd name="connsiteY1" fmla="*/ -230 h 182583"/>
                <a:gd name="connsiteX2" fmla="*/ 39129 w 127105"/>
                <a:gd name="connsiteY2" fmla="*/ 122964 h 182583"/>
                <a:gd name="connsiteX3" fmla="*/ 1210 w 127105"/>
                <a:gd name="connsiteY3" fmla="*/ 182350 h 18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05" h="182583">
                  <a:moveTo>
                    <a:pt x="1208" y="182353"/>
                  </a:moveTo>
                  <a:cubicBezTo>
                    <a:pt x="30776" y="106222"/>
                    <a:pt x="65919" y="29415"/>
                    <a:pt x="128314" y="-230"/>
                  </a:cubicBezTo>
                  <a:cubicBezTo>
                    <a:pt x="93735" y="32734"/>
                    <a:pt x="54425" y="65869"/>
                    <a:pt x="39129" y="122964"/>
                  </a:cubicBezTo>
                  <a:cubicBezTo>
                    <a:pt x="31113" y="146858"/>
                    <a:pt x="21919" y="175934"/>
                    <a:pt x="1210" y="182350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4DFBBEE3-8825-9E49-3CC9-270E919FF5F4}"/>
                </a:ext>
              </a:extLst>
            </p:cNvPr>
            <p:cNvSpPr/>
            <p:nvPr/>
          </p:nvSpPr>
          <p:spPr>
            <a:xfrm rot="10800000" flipV="1">
              <a:off x="2366165" y="-1782442"/>
              <a:ext cx="80838" cy="137072"/>
            </a:xfrm>
            <a:custGeom>
              <a:avLst/>
              <a:gdLst>
                <a:gd name="connsiteX0" fmla="*/ 1094 w 80838"/>
                <a:gd name="connsiteY0" fmla="*/ 136595 h 137072"/>
                <a:gd name="connsiteX1" fmla="*/ 81932 w 80838"/>
                <a:gd name="connsiteY1" fmla="*/ -244 h 137072"/>
                <a:gd name="connsiteX2" fmla="*/ 1094 w 80838"/>
                <a:gd name="connsiteY2" fmla="*/ 136595 h 13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38" h="137072">
                  <a:moveTo>
                    <a:pt x="1094" y="136595"/>
                  </a:moveTo>
                  <a:cubicBezTo>
                    <a:pt x="24824" y="121837"/>
                    <a:pt x="48678" y="38203"/>
                    <a:pt x="81932" y="-244"/>
                  </a:cubicBezTo>
                  <a:cubicBezTo>
                    <a:pt x="45270" y="126098"/>
                    <a:pt x="32041" y="138914"/>
                    <a:pt x="1094" y="13659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C8DAE50-3179-B7FB-8C22-BEF8C334822E}"/>
                </a:ext>
              </a:extLst>
            </p:cNvPr>
            <p:cNvSpPr/>
            <p:nvPr/>
          </p:nvSpPr>
          <p:spPr>
            <a:xfrm rot="10800000" flipV="1">
              <a:off x="2568546" y="-1746020"/>
              <a:ext cx="45987" cy="72221"/>
            </a:xfrm>
            <a:custGeom>
              <a:avLst/>
              <a:gdLst>
                <a:gd name="connsiteX0" fmla="*/ 1297 w 45987"/>
                <a:gd name="connsiteY0" fmla="*/ 71976 h 72221"/>
                <a:gd name="connsiteX1" fmla="*/ 47284 w 45987"/>
                <a:gd name="connsiteY1" fmla="*/ -246 h 72221"/>
                <a:gd name="connsiteX2" fmla="*/ 1297 w 45987"/>
                <a:gd name="connsiteY2" fmla="*/ 71976 h 7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87" h="72221">
                  <a:moveTo>
                    <a:pt x="1297" y="71976"/>
                  </a:moveTo>
                  <a:cubicBezTo>
                    <a:pt x="16146" y="47662"/>
                    <a:pt x="22003" y="8316"/>
                    <a:pt x="47284" y="-246"/>
                  </a:cubicBezTo>
                  <a:cubicBezTo>
                    <a:pt x="33570" y="25250"/>
                    <a:pt x="26782" y="63849"/>
                    <a:pt x="1297" y="71976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52CFA68-5424-9E7A-6FC9-79079E4357EF}"/>
                </a:ext>
              </a:extLst>
            </p:cNvPr>
            <p:cNvSpPr/>
            <p:nvPr/>
          </p:nvSpPr>
          <p:spPr>
            <a:xfrm rot="10800000" flipV="1">
              <a:off x="2696596" y="-1813084"/>
              <a:ext cx="52565" cy="98360"/>
            </a:xfrm>
            <a:custGeom>
              <a:avLst/>
              <a:gdLst>
                <a:gd name="connsiteX0" fmla="*/ 43792 w 52565"/>
                <a:gd name="connsiteY0" fmla="*/ 98135 h 98360"/>
                <a:gd name="connsiteX1" fmla="*/ 1441 w 52565"/>
                <a:gd name="connsiteY1" fmla="*/ -225 h 98360"/>
                <a:gd name="connsiteX2" fmla="*/ 43792 w 52565"/>
                <a:gd name="connsiteY2" fmla="*/ 98135 h 9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5" h="98360">
                  <a:moveTo>
                    <a:pt x="43792" y="98135"/>
                  </a:moveTo>
                  <a:cubicBezTo>
                    <a:pt x="31788" y="63779"/>
                    <a:pt x="19097" y="29399"/>
                    <a:pt x="1441" y="-225"/>
                  </a:cubicBezTo>
                  <a:cubicBezTo>
                    <a:pt x="50645" y="30343"/>
                    <a:pt x="66609" y="80822"/>
                    <a:pt x="43792" y="98135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28FAD12-0F2B-B9D1-450F-5FA1F2F594D4}"/>
                </a:ext>
              </a:extLst>
            </p:cNvPr>
            <p:cNvSpPr/>
            <p:nvPr/>
          </p:nvSpPr>
          <p:spPr>
            <a:xfrm rot="10800000" flipV="1">
              <a:off x="2403101" y="-1803379"/>
              <a:ext cx="77242" cy="83338"/>
            </a:xfrm>
            <a:custGeom>
              <a:avLst/>
              <a:gdLst>
                <a:gd name="connsiteX0" fmla="*/ 1132 w 77242"/>
                <a:gd name="connsiteY0" fmla="*/ 83113 h 83338"/>
                <a:gd name="connsiteX1" fmla="*/ 78375 w 77242"/>
                <a:gd name="connsiteY1" fmla="*/ -226 h 83338"/>
                <a:gd name="connsiteX2" fmla="*/ 1132 w 77242"/>
                <a:gd name="connsiteY2" fmla="*/ 83113 h 8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42" h="83338">
                  <a:moveTo>
                    <a:pt x="1132" y="83113"/>
                  </a:moveTo>
                  <a:cubicBezTo>
                    <a:pt x="22507" y="48768"/>
                    <a:pt x="47792" y="17543"/>
                    <a:pt x="78375" y="-226"/>
                  </a:cubicBezTo>
                  <a:cubicBezTo>
                    <a:pt x="51450" y="19017"/>
                    <a:pt x="29100" y="72066"/>
                    <a:pt x="1132" y="83113"/>
                  </a:cubicBezTo>
                  <a:close/>
                </a:path>
              </a:pathLst>
            </a:custGeom>
            <a:solidFill>
              <a:srgbClr val="008C00"/>
            </a:solidFill>
            <a:ln w="13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图形 310">
            <a:extLst>
              <a:ext uri="{FF2B5EF4-FFF2-40B4-BE49-F238E27FC236}">
                <a16:creationId xmlns:a16="http://schemas.microsoft.com/office/drawing/2014/main" id="{42E9C42E-CE0E-EDF5-00B5-D8D6E6137556}"/>
              </a:ext>
            </a:extLst>
          </p:cNvPr>
          <p:cNvGrpSpPr/>
          <p:nvPr/>
        </p:nvGrpSpPr>
        <p:grpSpPr>
          <a:xfrm>
            <a:off x="5293914" y="5508550"/>
            <a:ext cx="735750" cy="707519"/>
            <a:chOff x="-2249743" y="-1742852"/>
            <a:chExt cx="379453" cy="364893"/>
          </a:xfrm>
          <a:solidFill>
            <a:srgbClr val="009800"/>
          </a:solidFill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DF59873-ADAB-67E1-2371-D66AEFAC05A0}"/>
                </a:ext>
              </a:extLst>
            </p:cNvPr>
            <p:cNvSpPr/>
            <p:nvPr/>
          </p:nvSpPr>
          <p:spPr>
            <a:xfrm rot="10800000" flipV="1">
              <a:off x="-1978408" y="-1698019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8474BFF6-86BF-4386-08D1-E3BF8782D5A3}"/>
                </a:ext>
              </a:extLst>
            </p:cNvPr>
            <p:cNvSpPr/>
            <p:nvPr/>
          </p:nvSpPr>
          <p:spPr>
            <a:xfrm rot="10800000" flipV="1">
              <a:off x="-2045424" y="-1742852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8C808B1-A7E1-A7E3-6803-DE3DDEF5D6C9}"/>
                </a:ext>
              </a:extLst>
            </p:cNvPr>
            <p:cNvSpPr/>
            <p:nvPr/>
          </p:nvSpPr>
          <p:spPr>
            <a:xfrm rot="10800000" flipV="1">
              <a:off x="-2189685" y="-1662848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EB2FDD73-07F3-3A73-1174-16AC2C9AF2D1}"/>
                </a:ext>
              </a:extLst>
            </p:cNvPr>
            <p:cNvSpPr/>
            <p:nvPr/>
          </p:nvSpPr>
          <p:spPr>
            <a:xfrm rot="10800000" flipV="1">
              <a:off x="-2249743" y="-1577233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21CF4F-AD8D-C486-9A9D-742FB4A8990D}"/>
                </a:ext>
              </a:extLst>
            </p:cNvPr>
            <p:cNvSpPr/>
            <p:nvPr/>
          </p:nvSpPr>
          <p:spPr>
            <a:xfrm rot="10800000" flipV="1">
              <a:off x="-2099906" y="-1525473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456A815-CCC2-3B33-F1C9-85ACAC941223}"/>
                </a:ext>
              </a:extLst>
            </p:cNvPr>
            <p:cNvSpPr/>
            <p:nvPr/>
          </p:nvSpPr>
          <p:spPr>
            <a:xfrm rot="10800000" flipV="1">
              <a:off x="-2005102" y="-1620779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FA68905-1EEE-047D-EC3A-B152614C2499}"/>
                </a:ext>
              </a:extLst>
            </p:cNvPr>
            <p:cNvSpPr/>
            <p:nvPr/>
          </p:nvSpPr>
          <p:spPr>
            <a:xfrm rot="10800000" flipV="1">
              <a:off x="-2222397" y="-1606988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2750C-7E1A-2B11-DD3A-C59252A46CCD}"/>
              </a:ext>
            </a:extLst>
          </p:cNvPr>
          <p:cNvGrpSpPr/>
          <p:nvPr/>
        </p:nvGrpSpPr>
        <p:grpSpPr>
          <a:xfrm>
            <a:off x="4045962" y="1117034"/>
            <a:ext cx="4100076" cy="2323791"/>
            <a:chOff x="1556224" y="1566073"/>
            <a:chExt cx="2427641" cy="137590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A83779-D660-D0EB-7D78-62F2A7498E86}"/>
                </a:ext>
              </a:extLst>
            </p:cNvPr>
            <p:cNvGrpSpPr/>
            <p:nvPr/>
          </p:nvGrpSpPr>
          <p:grpSpPr>
            <a:xfrm>
              <a:off x="1881907" y="1566073"/>
              <a:ext cx="1727980" cy="943547"/>
              <a:chOff x="9066689" y="516382"/>
              <a:chExt cx="1026951" cy="56075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BF83EF8-10A1-4F27-2300-138293010EBB}"/>
                  </a:ext>
                </a:extLst>
              </p:cNvPr>
              <p:cNvSpPr/>
              <p:nvPr/>
            </p:nvSpPr>
            <p:spPr>
              <a:xfrm>
                <a:off x="9081881" y="636912"/>
                <a:ext cx="285164" cy="263279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0E5468D-AD98-3291-2F70-B65D48DC79EE}"/>
                  </a:ext>
                </a:extLst>
              </p:cNvPr>
              <p:cNvSpPr/>
              <p:nvPr/>
            </p:nvSpPr>
            <p:spPr>
              <a:xfrm>
                <a:off x="9361795" y="897870"/>
                <a:ext cx="427169" cy="170049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B17666E-1CAF-A7D0-AB2B-393F72C233A9}"/>
                  </a:ext>
                </a:extLst>
              </p:cNvPr>
              <p:cNvSpPr/>
              <p:nvPr/>
            </p:nvSpPr>
            <p:spPr>
              <a:xfrm>
                <a:off x="9747102" y="589638"/>
                <a:ext cx="346042" cy="220770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8326343-3A2C-B56B-0FFC-FE49DF0BECFC}"/>
                  </a:ext>
                </a:extLst>
              </p:cNvPr>
              <p:cNvSpPr/>
              <p:nvPr/>
            </p:nvSpPr>
            <p:spPr>
              <a:xfrm>
                <a:off x="9066689" y="635986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3D1B3-F51B-69C3-0191-78ACA5A782A6}"/>
                  </a:ext>
                </a:extLst>
              </p:cNvPr>
              <p:cNvSpPr/>
              <p:nvPr/>
            </p:nvSpPr>
            <p:spPr>
              <a:xfrm>
                <a:off x="9356236" y="910424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60CD30F-A6AD-8506-C278-E90C844B59EF}"/>
                  </a:ext>
                </a:extLst>
              </p:cNvPr>
              <p:cNvSpPr/>
              <p:nvPr/>
            </p:nvSpPr>
            <p:spPr>
              <a:xfrm>
                <a:off x="9752732" y="589084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B8E3987-86FB-29E6-D8C8-5F81127F24F7}"/>
                  </a:ext>
                </a:extLst>
              </p:cNvPr>
              <p:cNvSpPr/>
              <p:nvPr/>
            </p:nvSpPr>
            <p:spPr>
              <a:xfrm>
                <a:off x="9336832" y="516382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88F975-12FE-B180-62F4-90D279F778E2}"/>
                </a:ext>
              </a:extLst>
            </p:cNvPr>
            <p:cNvSpPr txBox="1"/>
            <p:nvPr/>
          </p:nvSpPr>
          <p:spPr>
            <a:xfrm>
              <a:off x="1556224" y="2632185"/>
              <a:ext cx="2427641" cy="309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摄图摩登小方体" panose="00000500000000000000" pitchFamily="2" charset="-122"/>
                  <a:ea typeface="摄图摩登小方体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0BC36-A878-EB36-920A-18556D819AF0}"/>
                </a:ext>
              </a:extLst>
            </p:cNvPr>
            <p:cNvSpPr txBox="1"/>
            <p:nvPr/>
          </p:nvSpPr>
          <p:spPr>
            <a:xfrm>
              <a:off x="2347014" y="1738394"/>
              <a:ext cx="773733" cy="656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AD004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6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21F8E16-0A7D-75EE-E061-76636CD94EA3}"/>
              </a:ext>
            </a:extLst>
          </p:cNvPr>
          <p:cNvSpPr txBox="1"/>
          <p:nvPr/>
        </p:nvSpPr>
        <p:spPr>
          <a:xfrm>
            <a:off x="4024911" y="3521459"/>
            <a:ext cx="45767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91231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-12" hidden="1"/>
          <p:cNvSpPr txBox="1"/>
          <p:nvPr/>
        </p:nvSpPr>
        <p:spPr>
          <a:xfrm>
            <a:off x="5157186" y="13436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A7596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儿</a:t>
            </a:r>
            <a:r>
              <a:rPr lang="zh-CN" altLang="en-US" sz="8800" dirty="0">
                <a:solidFill>
                  <a:srgbClr val="FACF04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童</a:t>
            </a:r>
            <a:r>
              <a:rPr lang="zh-CN" altLang="en-US" sz="8800" dirty="0">
                <a:solidFill>
                  <a:srgbClr val="019CD8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教</a:t>
            </a:r>
            <a:r>
              <a:rPr lang="zh-CN" altLang="en-US" sz="8800" dirty="0">
                <a:solidFill>
                  <a:srgbClr val="949402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A83779-D660-D0EB-7D78-62F2A7498E86}"/>
              </a:ext>
            </a:extLst>
          </p:cNvPr>
          <p:cNvGrpSpPr/>
          <p:nvPr/>
        </p:nvGrpSpPr>
        <p:grpSpPr>
          <a:xfrm>
            <a:off x="352854" y="264028"/>
            <a:ext cx="1351356" cy="737895"/>
            <a:chOff x="9066689" y="516382"/>
            <a:chExt cx="1026951" cy="560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BF83EF8-10A1-4F27-2300-138293010EBB}"/>
                </a:ext>
              </a:extLst>
            </p:cNvPr>
            <p:cNvSpPr/>
            <p:nvPr/>
          </p:nvSpPr>
          <p:spPr>
            <a:xfrm>
              <a:off x="9081881" y="636912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0E5468D-AD98-3291-2F70-B65D48DC79EE}"/>
                </a:ext>
              </a:extLst>
            </p:cNvPr>
            <p:cNvSpPr/>
            <p:nvPr/>
          </p:nvSpPr>
          <p:spPr>
            <a:xfrm>
              <a:off x="9361795" y="897870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7666E-1CAF-A7D0-AB2B-393F72C233A9}"/>
                </a:ext>
              </a:extLst>
            </p:cNvPr>
            <p:cNvSpPr/>
            <p:nvPr/>
          </p:nvSpPr>
          <p:spPr>
            <a:xfrm>
              <a:off x="9747102" y="589638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8326343-3A2C-B56B-0FFC-FE49DF0BECFC}"/>
                </a:ext>
              </a:extLst>
            </p:cNvPr>
            <p:cNvSpPr/>
            <p:nvPr/>
          </p:nvSpPr>
          <p:spPr>
            <a:xfrm>
              <a:off x="9066689" y="635986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083D1B3-F51B-69C3-0191-78ACA5A782A6}"/>
                </a:ext>
              </a:extLst>
            </p:cNvPr>
            <p:cNvSpPr/>
            <p:nvPr/>
          </p:nvSpPr>
          <p:spPr>
            <a:xfrm>
              <a:off x="9356236" y="910424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60CD30F-A6AD-8506-C278-E90C844B59EF}"/>
                </a:ext>
              </a:extLst>
            </p:cNvPr>
            <p:cNvSpPr/>
            <p:nvPr/>
          </p:nvSpPr>
          <p:spPr>
            <a:xfrm>
              <a:off x="9752732" y="589084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8E3987-86FB-29E6-D8C8-5F81127F24F7}"/>
                </a:ext>
              </a:extLst>
            </p:cNvPr>
            <p:cNvSpPr/>
            <p:nvPr/>
          </p:nvSpPr>
          <p:spPr>
            <a:xfrm>
              <a:off x="9336832" y="516382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D88F975-12FE-B180-62F4-90D279F778E2}"/>
              </a:ext>
            </a:extLst>
          </p:cNvPr>
          <p:cNvSpPr txBox="1"/>
          <p:nvPr/>
        </p:nvSpPr>
        <p:spPr>
          <a:xfrm>
            <a:off x="1773370" y="304938"/>
            <a:ext cx="2649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摄图摩登小方体" panose="00000500000000000000" pitchFamily="2" charset="-122"/>
                <a:ea typeface="摄图摩登小方体" panose="000005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6E0BC36-A878-EB36-920A-18556D819AF0}"/>
              </a:ext>
            </a:extLst>
          </p:cNvPr>
          <p:cNvSpPr txBox="1"/>
          <p:nvPr/>
        </p:nvSpPr>
        <p:spPr>
          <a:xfrm>
            <a:off x="658793" y="3049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AD00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AD004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MH_SubTitle_1">
            <a:extLst>
              <a:ext uri="{FF2B5EF4-FFF2-40B4-BE49-F238E27FC236}">
                <a16:creationId xmlns:a16="http://schemas.microsoft.com/office/drawing/2014/main" id="{C60F917A-02AF-99CF-89E2-E4FD0119C4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132728" y="1441534"/>
            <a:ext cx="2217881" cy="377825"/>
          </a:xfrm>
          <a:solidFill>
            <a:srgbClr val="FACF0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2" name="MH_SubTitle_1">
            <a:extLst>
              <a:ext uri="{FF2B5EF4-FFF2-40B4-BE49-F238E27FC236}">
                <a16:creationId xmlns:a16="http://schemas.microsoft.com/office/drawing/2014/main" id="{DC3317D5-BE5C-4C6D-4F9B-3375C5831B8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132728" y="2817925"/>
            <a:ext cx="2217881" cy="377825"/>
          </a:xfrm>
          <a:solidFill>
            <a:srgbClr val="FA7596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DED069-4C5D-8B2F-DADD-856BCEE04E97}"/>
              </a:ext>
            </a:extLst>
          </p:cNvPr>
          <p:cNvSpPr txBox="1"/>
          <p:nvPr/>
        </p:nvSpPr>
        <p:spPr>
          <a:xfrm>
            <a:off x="6525140" y="2875811"/>
            <a:ext cx="1866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35" name="MH_SubTitle_1">
            <a:extLst>
              <a:ext uri="{FF2B5EF4-FFF2-40B4-BE49-F238E27FC236}">
                <a16:creationId xmlns:a16="http://schemas.microsoft.com/office/drawing/2014/main" id="{7798ABB6-AFE8-CE29-FA59-CE1611EFF3E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32728" y="4194316"/>
            <a:ext cx="2217881" cy="377825"/>
          </a:xfrm>
          <a:solidFill>
            <a:srgbClr val="94940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1659AEC-D2B8-D014-7ABE-1368EC4338DF}"/>
              </a:ext>
            </a:extLst>
          </p:cNvPr>
          <p:cNvSpPr txBox="1"/>
          <p:nvPr/>
        </p:nvSpPr>
        <p:spPr>
          <a:xfrm>
            <a:off x="6525140" y="4252202"/>
            <a:ext cx="1866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B4BEBD2E-A3EA-38BF-662C-1975B394592D}"/>
              </a:ext>
            </a:extLst>
          </p:cNvPr>
          <p:cNvSpPr/>
          <p:nvPr/>
        </p:nvSpPr>
        <p:spPr>
          <a:xfrm flipV="1">
            <a:off x="4605857" y="1753505"/>
            <a:ext cx="1460278" cy="146027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A7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FA54D55F-D3DB-F663-5D26-0AEF3B0ED09C}"/>
              </a:ext>
            </a:extLst>
          </p:cNvPr>
          <p:cNvSpPr/>
          <p:nvPr/>
        </p:nvSpPr>
        <p:spPr>
          <a:xfrm>
            <a:off x="6132728" y="1753505"/>
            <a:ext cx="1460278" cy="146027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AD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id="{6129724F-6D8F-D269-FFF3-D93E0681CB12}"/>
              </a:ext>
            </a:extLst>
          </p:cNvPr>
          <p:cNvSpPr/>
          <p:nvPr/>
        </p:nvSpPr>
        <p:spPr>
          <a:xfrm>
            <a:off x="4605857" y="3280495"/>
            <a:ext cx="1460278" cy="145885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19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0C82F01B-74DD-E7D4-D096-F47BC6FA7102}"/>
              </a:ext>
            </a:extLst>
          </p:cNvPr>
          <p:cNvSpPr/>
          <p:nvPr/>
        </p:nvSpPr>
        <p:spPr>
          <a:xfrm flipV="1">
            <a:off x="6132728" y="3280495"/>
            <a:ext cx="2151374" cy="214927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49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id="{EFED4720-489B-5A69-7013-EBBECDBC9490}"/>
              </a:ext>
            </a:extLst>
          </p:cNvPr>
          <p:cNvSpPr>
            <a:spLocks/>
          </p:cNvSpPr>
          <p:nvPr/>
        </p:nvSpPr>
        <p:spPr bwMode="auto">
          <a:xfrm>
            <a:off x="5210321" y="2324130"/>
            <a:ext cx="477770" cy="36230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0" name="KSO_Shape">
            <a:extLst>
              <a:ext uri="{FF2B5EF4-FFF2-40B4-BE49-F238E27FC236}">
                <a16:creationId xmlns:a16="http://schemas.microsoft.com/office/drawing/2014/main" id="{0CEFC608-309D-E563-12B6-37C1B2958C7D}"/>
              </a:ext>
            </a:extLst>
          </p:cNvPr>
          <p:cNvSpPr>
            <a:spLocks/>
          </p:cNvSpPr>
          <p:nvPr/>
        </p:nvSpPr>
        <p:spPr bwMode="auto">
          <a:xfrm>
            <a:off x="6494856" y="2214936"/>
            <a:ext cx="730852" cy="404404"/>
          </a:xfrm>
          <a:custGeom>
            <a:avLst/>
            <a:gdLst>
              <a:gd name="T0" fmla="*/ 1660776 w 2546350"/>
              <a:gd name="T1" fmla="*/ 783048 h 1409701"/>
              <a:gd name="T2" fmla="*/ 1769836 w 2546350"/>
              <a:gd name="T3" fmla="*/ 861918 h 1409701"/>
              <a:gd name="T4" fmla="*/ 921682 w 2546350"/>
              <a:gd name="T5" fmla="*/ 1409701 h 1409701"/>
              <a:gd name="T6" fmla="*/ 729797 w 2546350"/>
              <a:gd name="T7" fmla="*/ 859878 h 1409701"/>
              <a:gd name="T8" fmla="*/ 850647 w 2546350"/>
              <a:gd name="T9" fmla="*/ 778742 h 1409701"/>
              <a:gd name="T10" fmla="*/ 591880 w 2546350"/>
              <a:gd name="T11" fmla="*/ 727368 h 1409701"/>
              <a:gd name="T12" fmla="*/ 778102 w 2546350"/>
              <a:gd name="T13" fmla="*/ 739045 h 1409701"/>
              <a:gd name="T14" fmla="*/ 684667 w 2546350"/>
              <a:gd name="T15" fmla="*/ 817014 h 1409701"/>
              <a:gd name="T16" fmla="*/ 0 w 2546350"/>
              <a:gd name="T17" fmla="*/ 1339155 h 1409701"/>
              <a:gd name="T18" fmla="*/ 77074 w 2546350"/>
              <a:gd name="T19" fmla="*/ 740308 h 1409701"/>
              <a:gd name="T20" fmla="*/ 449520 w 2546350"/>
              <a:gd name="T21" fmla="*/ 727368 h 1409701"/>
              <a:gd name="T22" fmla="*/ 2425273 w 2546350"/>
              <a:gd name="T23" fmla="*/ 707077 h 1409701"/>
              <a:gd name="T24" fmla="*/ 2545217 w 2546350"/>
              <a:gd name="T25" fmla="*/ 788440 h 1409701"/>
              <a:gd name="T26" fmla="*/ 2353389 w 2546350"/>
              <a:gd name="T27" fmla="*/ 1338263 h 1409701"/>
              <a:gd name="T28" fmla="*/ 1748292 w 2546350"/>
              <a:gd name="T29" fmla="*/ 761030 h 1409701"/>
              <a:gd name="T30" fmla="*/ 1751639 w 2546350"/>
              <a:gd name="T31" fmla="*/ 672628 h 1409701"/>
              <a:gd name="T32" fmla="*/ 1318533 w 2546350"/>
              <a:gd name="T33" fmla="*/ 82101 h 1409701"/>
              <a:gd name="T34" fmla="*/ 1428751 w 2546350"/>
              <a:gd name="T35" fmla="*/ 162185 h 1409701"/>
              <a:gd name="T36" fmla="*/ 1493838 w 2546350"/>
              <a:gd name="T37" fmla="*/ 298986 h 1409701"/>
              <a:gd name="T38" fmla="*/ 1524257 w 2546350"/>
              <a:gd name="T39" fmla="*/ 372145 h 1409701"/>
              <a:gd name="T40" fmla="*/ 1505392 w 2546350"/>
              <a:gd name="T41" fmla="*/ 463325 h 1409701"/>
              <a:gd name="T42" fmla="*/ 1460047 w 2546350"/>
              <a:gd name="T43" fmla="*/ 561245 h 1409701"/>
              <a:gd name="T44" fmla="*/ 1364570 w 2546350"/>
              <a:gd name="T45" fmla="*/ 665831 h 1409701"/>
              <a:gd name="T46" fmla="*/ 1235529 w 2546350"/>
              <a:gd name="T47" fmla="*/ 699861 h 1409701"/>
              <a:gd name="T48" fmla="*/ 1111250 w 2546350"/>
              <a:gd name="T49" fmla="*/ 650631 h 1409701"/>
              <a:gd name="T50" fmla="*/ 1024391 w 2546350"/>
              <a:gd name="T51" fmla="*/ 535155 h 1409701"/>
              <a:gd name="T52" fmla="*/ 983737 w 2546350"/>
              <a:gd name="T53" fmla="*/ 456120 h 1409701"/>
              <a:gd name="T54" fmla="*/ 981706 w 2546350"/>
              <a:gd name="T55" fmla="*/ 350306 h 1409701"/>
              <a:gd name="T56" fmla="*/ 1016227 w 2546350"/>
              <a:gd name="T57" fmla="*/ 255428 h 1409701"/>
              <a:gd name="T58" fmla="*/ 1096056 w 2546350"/>
              <a:gd name="T59" fmla="*/ 132465 h 1409701"/>
              <a:gd name="T60" fmla="*/ 1216252 w 2546350"/>
              <a:gd name="T61" fmla="*/ 72346 h 1409701"/>
              <a:gd name="T62" fmla="*/ 607408 w 2546350"/>
              <a:gd name="T63" fmla="*/ 33571 h 1409701"/>
              <a:gd name="T64" fmla="*/ 712589 w 2546350"/>
              <a:gd name="T65" fmla="*/ 123183 h 1409701"/>
              <a:gd name="T66" fmla="*/ 769261 w 2546350"/>
              <a:gd name="T67" fmla="*/ 265656 h 1409701"/>
              <a:gd name="T68" fmla="*/ 798064 w 2546350"/>
              <a:gd name="T69" fmla="*/ 332602 h 1409701"/>
              <a:gd name="T70" fmla="*/ 773361 w 2546350"/>
              <a:gd name="T71" fmla="*/ 407758 h 1409701"/>
              <a:gd name="T72" fmla="*/ 720523 w 2546350"/>
              <a:gd name="T73" fmla="*/ 523831 h 1409701"/>
              <a:gd name="T74" fmla="*/ 618969 w 2546350"/>
              <a:gd name="T75" fmla="*/ 619796 h 1409701"/>
              <a:gd name="T76" fmla="*/ 487264 w 2546350"/>
              <a:gd name="T77" fmla="*/ 642029 h 1409701"/>
              <a:gd name="T78" fmla="*/ 367575 w 2546350"/>
              <a:gd name="T79" fmla="*/ 581909 h 1409701"/>
              <a:gd name="T80" fmla="*/ 287555 w 2546350"/>
              <a:gd name="T81" fmla="*/ 458947 h 1409701"/>
              <a:gd name="T82" fmla="*/ 251422 w 2546350"/>
              <a:gd name="T83" fmla="*/ 393595 h 1409701"/>
              <a:gd name="T84" fmla="*/ 256812 w 2546350"/>
              <a:gd name="T85" fmla="*/ 287371 h 1409701"/>
              <a:gd name="T86" fmla="*/ 290275 w 2546350"/>
              <a:gd name="T87" fmla="*/ 192832 h 1409701"/>
              <a:gd name="T88" fmla="*/ 372335 w 2546350"/>
              <a:gd name="T89" fmla="*/ 72365 h 1409701"/>
              <a:gd name="T90" fmla="*/ 493838 w 2546350"/>
              <a:gd name="T91" fmla="*/ 15875 h 1409701"/>
              <a:gd name="T92" fmla="*/ 2131399 w 2546350"/>
              <a:gd name="T93" fmla="*/ 28121 h 1409701"/>
              <a:gd name="T94" fmla="*/ 2230687 w 2546350"/>
              <a:gd name="T95" fmla="*/ 126773 h 1409701"/>
              <a:gd name="T96" fmla="*/ 2278638 w 2546350"/>
              <a:gd name="T97" fmla="*/ 268548 h 1409701"/>
              <a:gd name="T98" fmla="*/ 2303010 w 2546350"/>
              <a:gd name="T99" fmla="*/ 342808 h 1409701"/>
              <a:gd name="T100" fmla="*/ 2271717 w 2546350"/>
              <a:gd name="T101" fmla="*/ 401411 h 1409701"/>
              <a:gd name="T102" fmla="*/ 2206659 w 2546350"/>
              <a:gd name="T103" fmla="*/ 537936 h 1409701"/>
              <a:gd name="T104" fmla="*/ 2096263 w 2546350"/>
              <a:gd name="T105" fmla="*/ 618218 h 1409701"/>
              <a:gd name="T106" fmla="*/ 1962972 w 2546350"/>
              <a:gd name="T107" fmla="*/ 620259 h 1409701"/>
              <a:gd name="T108" fmla="*/ 1850763 w 2546350"/>
              <a:gd name="T109" fmla="*/ 543152 h 1409701"/>
              <a:gd name="T110" fmla="*/ 1783438 w 2546350"/>
              <a:gd name="T111" fmla="*/ 408895 h 1409701"/>
              <a:gd name="T112" fmla="*/ 1749644 w 2546350"/>
              <a:gd name="T113" fmla="*/ 354290 h 1409701"/>
              <a:gd name="T114" fmla="*/ 1770632 w 2546350"/>
              <a:gd name="T115" fmla="*/ 268288 h 1409701"/>
              <a:gd name="T116" fmla="*/ 1811774 w 2546350"/>
              <a:gd name="T117" fmla="*/ 145370 h 1409701"/>
              <a:gd name="T118" fmla="*/ 1905168 w 2546350"/>
              <a:gd name="T119" fmla="*/ 38100 h 140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6350" h="1409701">
                <a:moveTo>
                  <a:pt x="1205490" y="715963"/>
                </a:moveTo>
                <a:lnTo>
                  <a:pt x="1293463" y="715963"/>
                </a:lnTo>
                <a:lnTo>
                  <a:pt x="1320445" y="783954"/>
                </a:lnTo>
                <a:lnTo>
                  <a:pt x="1271470" y="813191"/>
                </a:lnTo>
                <a:lnTo>
                  <a:pt x="1310469" y="955292"/>
                </a:lnTo>
                <a:lnTo>
                  <a:pt x="1402297" y="721402"/>
                </a:lnTo>
                <a:lnTo>
                  <a:pt x="1433360" y="726162"/>
                </a:lnTo>
                <a:lnTo>
                  <a:pt x="1463969" y="731601"/>
                </a:lnTo>
                <a:lnTo>
                  <a:pt x="1494805" y="737494"/>
                </a:lnTo>
                <a:lnTo>
                  <a:pt x="1509997" y="740667"/>
                </a:lnTo>
                <a:lnTo>
                  <a:pt x="1525188" y="743840"/>
                </a:lnTo>
                <a:lnTo>
                  <a:pt x="1539699" y="747239"/>
                </a:lnTo>
                <a:lnTo>
                  <a:pt x="1554664" y="750639"/>
                </a:lnTo>
                <a:lnTo>
                  <a:pt x="1568948" y="754491"/>
                </a:lnTo>
                <a:lnTo>
                  <a:pt x="1583006" y="757891"/>
                </a:lnTo>
                <a:lnTo>
                  <a:pt x="1597063" y="761971"/>
                </a:lnTo>
                <a:lnTo>
                  <a:pt x="1610441" y="765823"/>
                </a:lnTo>
                <a:lnTo>
                  <a:pt x="1623818" y="770129"/>
                </a:lnTo>
                <a:lnTo>
                  <a:pt x="1636289" y="774209"/>
                </a:lnTo>
                <a:lnTo>
                  <a:pt x="1648759" y="778515"/>
                </a:lnTo>
                <a:lnTo>
                  <a:pt x="1660776" y="783048"/>
                </a:lnTo>
                <a:lnTo>
                  <a:pt x="1672113" y="787581"/>
                </a:lnTo>
                <a:lnTo>
                  <a:pt x="1683223" y="792113"/>
                </a:lnTo>
                <a:lnTo>
                  <a:pt x="1693653" y="796873"/>
                </a:lnTo>
                <a:lnTo>
                  <a:pt x="1703629" y="801632"/>
                </a:lnTo>
                <a:lnTo>
                  <a:pt x="1712699" y="806618"/>
                </a:lnTo>
                <a:lnTo>
                  <a:pt x="1721542" y="811604"/>
                </a:lnTo>
                <a:lnTo>
                  <a:pt x="1729704" y="817043"/>
                </a:lnTo>
                <a:lnTo>
                  <a:pt x="1736960" y="822256"/>
                </a:lnTo>
                <a:lnTo>
                  <a:pt x="1743762" y="827695"/>
                </a:lnTo>
                <a:lnTo>
                  <a:pt x="1749657" y="833135"/>
                </a:lnTo>
                <a:lnTo>
                  <a:pt x="1752378" y="835854"/>
                </a:lnTo>
                <a:lnTo>
                  <a:pt x="1754872" y="838801"/>
                </a:lnTo>
                <a:lnTo>
                  <a:pt x="1757139" y="841520"/>
                </a:lnTo>
                <a:lnTo>
                  <a:pt x="1759180" y="844240"/>
                </a:lnTo>
                <a:lnTo>
                  <a:pt x="1761221" y="847186"/>
                </a:lnTo>
                <a:lnTo>
                  <a:pt x="1762808" y="850133"/>
                </a:lnTo>
                <a:lnTo>
                  <a:pt x="1764168" y="853079"/>
                </a:lnTo>
                <a:lnTo>
                  <a:pt x="1765528" y="855799"/>
                </a:lnTo>
                <a:lnTo>
                  <a:pt x="1767569" y="857838"/>
                </a:lnTo>
                <a:lnTo>
                  <a:pt x="1768703" y="859878"/>
                </a:lnTo>
                <a:lnTo>
                  <a:pt x="1769836" y="861918"/>
                </a:lnTo>
                <a:lnTo>
                  <a:pt x="1770063" y="863278"/>
                </a:lnTo>
                <a:lnTo>
                  <a:pt x="1770063" y="864184"/>
                </a:lnTo>
                <a:lnTo>
                  <a:pt x="1770063" y="1395196"/>
                </a:lnTo>
                <a:lnTo>
                  <a:pt x="1770063" y="1396556"/>
                </a:lnTo>
                <a:lnTo>
                  <a:pt x="1769610" y="1398143"/>
                </a:lnTo>
                <a:lnTo>
                  <a:pt x="1768930" y="1399502"/>
                </a:lnTo>
                <a:lnTo>
                  <a:pt x="1768023" y="1400862"/>
                </a:lnTo>
                <a:lnTo>
                  <a:pt x="1767116" y="1402222"/>
                </a:lnTo>
                <a:lnTo>
                  <a:pt x="1765755" y="1403355"/>
                </a:lnTo>
                <a:lnTo>
                  <a:pt x="1764168" y="1404488"/>
                </a:lnTo>
                <a:lnTo>
                  <a:pt x="1762581" y="1405395"/>
                </a:lnTo>
                <a:lnTo>
                  <a:pt x="1760767" y="1406528"/>
                </a:lnTo>
                <a:lnTo>
                  <a:pt x="1758726" y="1407208"/>
                </a:lnTo>
                <a:lnTo>
                  <a:pt x="1754192" y="1408795"/>
                </a:lnTo>
                <a:lnTo>
                  <a:pt x="1749430" y="1409475"/>
                </a:lnTo>
                <a:lnTo>
                  <a:pt x="1746936" y="1409701"/>
                </a:lnTo>
                <a:lnTo>
                  <a:pt x="1743989" y="1409701"/>
                </a:lnTo>
                <a:lnTo>
                  <a:pt x="1604307" y="1409701"/>
                </a:lnTo>
                <a:lnTo>
                  <a:pt x="1590791" y="1027113"/>
                </a:lnTo>
                <a:lnTo>
                  <a:pt x="1577077" y="1409701"/>
                </a:lnTo>
                <a:lnTo>
                  <a:pt x="921682" y="1409701"/>
                </a:lnTo>
                <a:lnTo>
                  <a:pt x="908166" y="1027113"/>
                </a:lnTo>
                <a:lnTo>
                  <a:pt x="894451" y="1409701"/>
                </a:lnTo>
                <a:lnTo>
                  <a:pt x="754511" y="1409701"/>
                </a:lnTo>
                <a:lnTo>
                  <a:pt x="752017" y="1409701"/>
                </a:lnTo>
                <a:lnTo>
                  <a:pt x="749523" y="1409475"/>
                </a:lnTo>
                <a:lnTo>
                  <a:pt x="744535" y="1408795"/>
                </a:lnTo>
                <a:lnTo>
                  <a:pt x="740227" y="1407208"/>
                </a:lnTo>
                <a:lnTo>
                  <a:pt x="738186" y="1406528"/>
                </a:lnTo>
                <a:lnTo>
                  <a:pt x="736145" y="1405395"/>
                </a:lnTo>
                <a:lnTo>
                  <a:pt x="734785" y="1404488"/>
                </a:lnTo>
                <a:lnTo>
                  <a:pt x="733198" y="1403355"/>
                </a:lnTo>
                <a:lnTo>
                  <a:pt x="731837" y="1402222"/>
                </a:lnTo>
                <a:lnTo>
                  <a:pt x="730704" y="1400862"/>
                </a:lnTo>
                <a:lnTo>
                  <a:pt x="729797" y="1399502"/>
                </a:lnTo>
                <a:lnTo>
                  <a:pt x="729117" y="1398143"/>
                </a:lnTo>
                <a:lnTo>
                  <a:pt x="728890" y="1396556"/>
                </a:lnTo>
                <a:lnTo>
                  <a:pt x="728663" y="1395196"/>
                </a:lnTo>
                <a:lnTo>
                  <a:pt x="728663" y="864184"/>
                </a:lnTo>
                <a:lnTo>
                  <a:pt x="728663" y="863278"/>
                </a:lnTo>
                <a:lnTo>
                  <a:pt x="728890" y="861918"/>
                </a:lnTo>
                <a:lnTo>
                  <a:pt x="729797" y="859878"/>
                </a:lnTo>
                <a:lnTo>
                  <a:pt x="731384" y="857838"/>
                </a:lnTo>
                <a:lnTo>
                  <a:pt x="733198" y="855799"/>
                </a:lnTo>
                <a:lnTo>
                  <a:pt x="734332" y="853079"/>
                </a:lnTo>
                <a:lnTo>
                  <a:pt x="735919" y="850133"/>
                </a:lnTo>
                <a:lnTo>
                  <a:pt x="737733" y="847186"/>
                </a:lnTo>
                <a:lnTo>
                  <a:pt x="739546" y="844240"/>
                </a:lnTo>
                <a:lnTo>
                  <a:pt x="741814" y="841520"/>
                </a:lnTo>
                <a:lnTo>
                  <a:pt x="744081" y="838801"/>
                </a:lnTo>
                <a:lnTo>
                  <a:pt x="746575" y="835854"/>
                </a:lnTo>
                <a:lnTo>
                  <a:pt x="749296" y="833135"/>
                </a:lnTo>
                <a:lnTo>
                  <a:pt x="755191" y="827695"/>
                </a:lnTo>
                <a:lnTo>
                  <a:pt x="761993" y="822256"/>
                </a:lnTo>
                <a:lnTo>
                  <a:pt x="769249" y="817043"/>
                </a:lnTo>
                <a:lnTo>
                  <a:pt x="777638" y="811604"/>
                </a:lnTo>
                <a:lnTo>
                  <a:pt x="786254" y="806618"/>
                </a:lnTo>
                <a:lnTo>
                  <a:pt x="795777" y="801632"/>
                </a:lnTo>
                <a:lnTo>
                  <a:pt x="805527" y="796873"/>
                </a:lnTo>
                <a:lnTo>
                  <a:pt x="816183" y="792113"/>
                </a:lnTo>
                <a:lnTo>
                  <a:pt x="827293" y="787581"/>
                </a:lnTo>
                <a:lnTo>
                  <a:pt x="838630" y="783048"/>
                </a:lnTo>
                <a:lnTo>
                  <a:pt x="850647" y="778742"/>
                </a:lnTo>
                <a:lnTo>
                  <a:pt x="863345" y="774209"/>
                </a:lnTo>
                <a:lnTo>
                  <a:pt x="876268" y="770129"/>
                </a:lnTo>
                <a:lnTo>
                  <a:pt x="889419" y="766050"/>
                </a:lnTo>
                <a:lnTo>
                  <a:pt x="903023" y="761971"/>
                </a:lnTo>
                <a:lnTo>
                  <a:pt x="917081" y="758344"/>
                </a:lnTo>
                <a:lnTo>
                  <a:pt x="931139" y="754491"/>
                </a:lnTo>
                <a:lnTo>
                  <a:pt x="945650" y="750865"/>
                </a:lnTo>
                <a:lnTo>
                  <a:pt x="960388" y="747466"/>
                </a:lnTo>
                <a:lnTo>
                  <a:pt x="975352" y="743840"/>
                </a:lnTo>
                <a:lnTo>
                  <a:pt x="990544" y="740893"/>
                </a:lnTo>
                <a:lnTo>
                  <a:pt x="1005735" y="737494"/>
                </a:lnTo>
                <a:lnTo>
                  <a:pt x="1036344" y="731828"/>
                </a:lnTo>
                <a:lnTo>
                  <a:pt x="1067407" y="726388"/>
                </a:lnTo>
                <a:lnTo>
                  <a:pt x="1098470" y="721629"/>
                </a:lnTo>
                <a:lnTo>
                  <a:pt x="1188484" y="955292"/>
                </a:lnTo>
                <a:lnTo>
                  <a:pt x="1227483" y="813191"/>
                </a:lnTo>
                <a:lnTo>
                  <a:pt x="1178281" y="783954"/>
                </a:lnTo>
                <a:lnTo>
                  <a:pt x="1205490" y="715963"/>
                </a:lnTo>
                <a:close/>
                <a:moveTo>
                  <a:pt x="476723" y="658812"/>
                </a:moveTo>
                <a:lnTo>
                  <a:pt x="564677" y="658812"/>
                </a:lnTo>
                <a:lnTo>
                  <a:pt x="591880" y="727368"/>
                </a:lnTo>
                <a:lnTo>
                  <a:pt x="542915" y="756425"/>
                </a:lnTo>
                <a:lnTo>
                  <a:pt x="581452" y="898986"/>
                </a:lnTo>
                <a:lnTo>
                  <a:pt x="673487" y="664487"/>
                </a:lnTo>
                <a:lnTo>
                  <a:pt x="704317" y="669481"/>
                </a:lnTo>
                <a:lnTo>
                  <a:pt x="735373" y="674703"/>
                </a:lnTo>
                <a:lnTo>
                  <a:pt x="766202" y="680605"/>
                </a:lnTo>
                <a:lnTo>
                  <a:pt x="781163" y="683783"/>
                </a:lnTo>
                <a:lnTo>
                  <a:pt x="796125" y="686961"/>
                </a:lnTo>
                <a:lnTo>
                  <a:pt x="811086" y="690366"/>
                </a:lnTo>
                <a:lnTo>
                  <a:pt x="825594" y="693998"/>
                </a:lnTo>
                <a:lnTo>
                  <a:pt x="840329" y="697630"/>
                </a:lnTo>
                <a:lnTo>
                  <a:pt x="854383" y="701263"/>
                </a:lnTo>
                <a:lnTo>
                  <a:pt x="868211" y="705122"/>
                </a:lnTo>
                <a:lnTo>
                  <a:pt x="870360" y="705778"/>
                </a:lnTo>
                <a:lnTo>
                  <a:pt x="856570" y="709807"/>
                </a:lnTo>
                <a:lnTo>
                  <a:pt x="842283" y="714340"/>
                </a:lnTo>
                <a:lnTo>
                  <a:pt x="828449" y="719099"/>
                </a:lnTo>
                <a:lnTo>
                  <a:pt x="815069" y="723859"/>
                </a:lnTo>
                <a:lnTo>
                  <a:pt x="802369" y="728846"/>
                </a:lnTo>
                <a:lnTo>
                  <a:pt x="789895" y="734059"/>
                </a:lnTo>
                <a:lnTo>
                  <a:pt x="778102" y="739045"/>
                </a:lnTo>
                <a:lnTo>
                  <a:pt x="766763" y="744258"/>
                </a:lnTo>
                <a:lnTo>
                  <a:pt x="755877" y="749924"/>
                </a:lnTo>
                <a:lnTo>
                  <a:pt x="746126" y="755364"/>
                </a:lnTo>
                <a:lnTo>
                  <a:pt x="736374" y="761030"/>
                </a:lnTo>
                <a:lnTo>
                  <a:pt x="727983" y="766697"/>
                </a:lnTo>
                <a:lnTo>
                  <a:pt x="719819" y="772590"/>
                </a:lnTo>
                <a:lnTo>
                  <a:pt x="712788" y="778709"/>
                </a:lnTo>
                <a:lnTo>
                  <a:pt x="709386" y="781656"/>
                </a:lnTo>
                <a:lnTo>
                  <a:pt x="706211" y="784602"/>
                </a:lnTo>
                <a:lnTo>
                  <a:pt x="703490" y="788002"/>
                </a:lnTo>
                <a:lnTo>
                  <a:pt x="700542" y="790948"/>
                </a:lnTo>
                <a:lnTo>
                  <a:pt x="698047" y="794122"/>
                </a:lnTo>
                <a:lnTo>
                  <a:pt x="696006" y="797295"/>
                </a:lnTo>
                <a:lnTo>
                  <a:pt x="693738" y="800695"/>
                </a:lnTo>
                <a:lnTo>
                  <a:pt x="692151" y="803868"/>
                </a:lnTo>
                <a:lnTo>
                  <a:pt x="690563" y="807041"/>
                </a:lnTo>
                <a:lnTo>
                  <a:pt x="689202" y="810441"/>
                </a:lnTo>
                <a:lnTo>
                  <a:pt x="686935" y="812481"/>
                </a:lnTo>
                <a:lnTo>
                  <a:pt x="685574" y="814747"/>
                </a:lnTo>
                <a:lnTo>
                  <a:pt x="684893" y="815654"/>
                </a:lnTo>
                <a:lnTo>
                  <a:pt x="684667" y="817014"/>
                </a:lnTo>
                <a:lnTo>
                  <a:pt x="684440" y="818147"/>
                </a:lnTo>
                <a:lnTo>
                  <a:pt x="684213" y="819507"/>
                </a:lnTo>
                <a:lnTo>
                  <a:pt x="684213" y="1354137"/>
                </a:lnTo>
                <a:lnTo>
                  <a:pt x="193036" y="1354137"/>
                </a:lnTo>
                <a:lnTo>
                  <a:pt x="179272" y="971549"/>
                </a:lnTo>
                <a:lnTo>
                  <a:pt x="165708" y="1354137"/>
                </a:lnTo>
                <a:lnTo>
                  <a:pt x="26069" y="1354137"/>
                </a:lnTo>
                <a:lnTo>
                  <a:pt x="23576" y="1353910"/>
                </a:lnTo>
                <a:lnTo>
                  <a:pt x="20855" y="1353683"/>
                </a:lnTo>
                <a:lnTo>
                  <a:pt x="16095" y="1352775"/>
                </a:lnTo>
                <a:lnTo>
                  <a:pt x="11561" y="1351640"/>
                </a:lnTo>
                <a:lnTo>
                  <a:pt x="9748" y="1350505"/>
                </a:lnTo>
                <a:lnTo>
                  <a:pt x="7707" y="1349824"/>
                </a:lnTo>
                <a:lnTo>
                  <a:pt x="6121" y="1348689"/>
                </a:lnTo>
                <a:lnTo>
                  <a:pt x="4761" y="1347554"/>
                </a:lnTo>
                <a:lnTo>
                  <a:pt x="3174" y="1346419"/>
                </a:lnTo>
                <a:lnTo>
                  <a:pt x="2040" y="1345057"/>
                </a:lnTo>
                <a:lnTo>
                  <a:pt x="1360" y="1343695"/>
                </a:lnTo>
                <a:lnTo>
                  <a:pt x="680" y="1342333"/>
                </a:lnTo>
                <a:lnTo>
                  <a:pt x="453" y="1340744"/>
                </a:lnTo>
                <a:lnTo>
                  <a:pt x="0" y="1339155"/>
                </a:lnTo>
                <a:lnTo>
                  <a:pt x="0" y="807729"/>
                </a:lnTo>
                <a:lnTo>
                  <a:pt x="0" y="806367"/>
                </a:lnTo>
                <a:lnTo>
                  <a:pt x="453" y="805459"/>
                </a:lnTo>
                <a:lnTo>
                  <a:pt x="1360" y="803189"/>
                </a:lnTo>
                <a:lnTo>
                  <a:pt x="2720" y="801146"/>
                </a:lnTo>
                <a:lnTo>
                  <a:pt x="4761" y="799330"/>
                </a:lnTo>
                <a:lnTo>
                  <a:pt x="5894" y="796379"/>
                </a:lnTo>
                <a:lnTo>
                  <a:pt x="7481" y="793201"/>
                </a:lnTo>
                <a:lnTo>
                  <a:pt x="9294" y="790477"/>
                </a:lnTo>
                <a:lnTo>
                  <a:pt x="10881" y="787753"/>
                </a:lnTo>
                <a:lnTo>
                  <a:pt x="13148" y="784801"/>
                </a:lnTo>
                <a:lnTo>
                  <a:pt x="15415" y="781850"/>
                </a:lnTo>
                <a:lnTo>
                  <a:pt x="17908" y="779126"/>
                </a:lnTo>
                <a:lnTo>
                  <a:pt x="20629" y="776402"/>
                </a:lnTo>
                <a:lnTo>
                  <a:pt x="26523" y="770727"/>
                </a:lnTo>
                <a:lnTo>
                  <a:pt x="33323" y="765506"/>
                </a:lnTo>
                <a:lnTo>
                  <a:pt x="40804" y="760285"/>
                </a:lnTo>
                <a:lnTo>
                  <a:pt x="48738" y="755063"/>
                </a:lnTo>
                <a:lnTo>
                  <a:pt x="57579" y="750069"/>
                </a:lnTo>
                <a:lnTo>
                  <a:pt x="66873" y="745075"/>
                </a:lnTo>
                <a:lnTo>
                  <a:pt x="77074" y="740308"/>
                </a:lnTo>
                <a:lnTo>
                  <a:pt x="87728" y="735541"/>
                </a:lnTo>
                <a:lnTo>
                  <a:pt x="98382" y="730547"/>
                </a:lnTo>
                <a:lnTo>
                  <a:pt x="110170" y="726006"/>
                </a:lnTo>
                <a:lnTo>
                  <a:pt x="122184" y="721693"/>
                </a:lnTo>
                <a:lnTo>
                  <a:pt x="134652" y="717380"/>
                </a:lnTo>
                <a:lnTo>
                  <a:pt x="147573" y="713294"/>
                </a:lnTo>
                <a:lnTo>
                  <a:pt x="160721" y="709208"/>
                </a:lnTo>
                <a:lnTo>
                  <a:pt x="174322" y="705122"/>
                </a:lnTo>
                <a:lnTo>
                  <a:pt x="188377" y="701263"/>
                </a:lnTo>
                <a:lnTo>
                  <a:pt x="202658" y="697630"/>
                </a:lnTo>
                <a:lnTo>
                  <a:pt x="216940" y="693998"/>
                </a:lnTo>
                <a:lnTo>
                  <a:pt x="231901" y="690366"/>
                </a:lnTo>
                <a:lnTo>
                  <a:pt x="246862" y="687188"/>
                </a:lnTo>
                <a:lnTo>
                  <a:pt x="261824" y="683783"/>
                </a:lnTo>
                <a:lnTo>
                  <a:pt x="277012" y="680832"/>
                </a:lnTo>
                <a:lnTo>
                  <a:pt x="307841" y="674703"/>
                </a:lnTo>
                <a:lnTo>
                  <a:pt x="338897" y="669481"/>
                </a:lnTo>
                <a:lnTo>
                  <a:pt x="369953" y="664714"/>
                </a:lnTo>
                <a:lnTo>
                  <a:pt x="459948" y="898986"/>
                </a:lnTo>
                <a:lnTo>
                  <a:pt x="498485" y="756425"/>
                </a:lnTo>
                <a:lnTo>
                  <a:pt x="449520" y="727368"/>
                </a:lnTo>
                <a:lnTo>
                  <a:pt x="476723" y="658812"/>
                </a:lnTo>
                <a:close/>
                <a:moveTo>
                  <a:pt x="1981777" y="644525"/>
                </a:moveTo>
                <a:lnTo>
                  <a:pt x="2069750" y="644525"/>
                </a:lnTo>
                <a:lnTo>
                  <a:pt x="2096959" y="712516"/>
                </a:lnTo>
                <a:lnTo>
                  <a:pt x="2047757" y="741753"/>
                </a:lnTo>
                <a:lnTo>
                  <a:pt x="2086529" y="883854"/>
                </a:lnTo>
                <a:lnTo>
                  <a:pt x="2178357" y="649964"/>
                </a:lnTo>
                <a:lnTo>
                  <a:pt x="2209420" y="654724"/>
                </a:lnTo>
                <a:lnTo>
                  <a:pt x="2240256" y="660390"/>
                </a:lnTo>
                <a:lnTo>
                  <a:pt x="2271092" y="666056"/>
                </a:lnTo>
                <a:lnTo>
                  <a:pt x="2286284" y="669229"/>
                </a:lnTo>
                <a:lnTo>
                  <a:pt x="2301248" y="672402"/>
                </a:lnTo>
                <a:lnTo>
                  <a:pt x="2316213" y="675801"/>
                </a:lnTo>
                <a:lnTo>
                  <a:pt x="2330724" y="679201"/>
                </a:lnTo>
                <a:lnTo>
                  <a:pt x="2345235" y="683053"/>
                </a:lnTo>
                <a:lnTo>
                  <a:pt x="2359293" y="686680"/>
                </a:lnTo>
                <a:lnTo>
                  <a:pt x="2373124" y="690533"/>
                </a:lnTo>
                <a:lnTo>
                  <a:pt x="2386501" y="694385"/>
                </a:lnTo>
                <a:lnTo>
                  <a:pt x="2399879" y="698691"/>
                </a:lnTo>
                <a:lnTo>
                  <a:pt x="2412576" y="702771"/>
                </a:lnTo>
                <a:lnTo>
                  <a:pt x="2425273" y="707077"/>
                </a:lnTo>
                <a:lnTo>
                  <a:pt x="2437063" y="711610"/>
                </a:lnTo>
                <a:lnTo>
                  <a:pt x="2448400" y="716143"/>
                </a:lnTo>
                <a:lnTo>
                  <a:pt x="2459510" y="720675"/>
                </a:lnTo>
                <a:lnTo>
                  <a:pt x="2469940" y="725435"/>
                </a:lnTo>
                <a:lnTo>
                  <a:pt x="2479916" y="730194"/>
                </a:lnTo>
                <a:lnTo>
                  <a:pt x="2489213" y="735180"/>
                </a:lnTo>
                <a:lnTo>
                  <a:pt x="2497829" y="740393"/>
                </a:lnTo>
                <a:lnTo>
                  <a:pt x="2505991" y="745605"/>
                </a:lnTo>
                <a:lnTo>
                  <a:pt x="2513247" y="750818"/>
                </a:lnTo>
                <a:lnTo>
                  <a:pt x="2520049" y="756257"/>
                </a:lnTo>
                <a:lnTo>
                  <a:pt x="2525944" y="761697"/>
                </a:lnTo>
                <a:lnTo>
                  <a:pt x="2528665" y="764416"/>
                </a:lnTo>
                <a:lnTo>
                  <a:pt x="2531159" y="767363"/>
                </a:lnTo>
                <a:lnTo>
                  <a:pt x="2533426" y="770082"/>
                </a:lnTo>
                <a:lnTo>
                  <a:pt x="2535467" y="772802"/>
                </a:lnTo>
                <a:lnTo>
                  <a:pt x="2537508" y="775975"/>
                </a:lnTo>
                <a:lnTo>
                  <a:pt x="2538868" y="778695"/>
                </a:lnTo>
                <a:lnTo>
                  <a:pt x="2540455" y="781641"/>
                </a:lnTo>
                <a:lnTo>
                  <a:pt x="2541815" y="784361"/>
                </a:lnTo>
                <a:lnTo>
                  <a:pt x="2543856" y="786400"/>
                </a:lnTo>
                <a:lnTo>
                  <a:pt x="2545217" y="788440"/>
                </a:lnTo>
                <a:lnTo>
                  <a:pt x="2546123" y="790480"/>
                </a:lnTo>
                <a:lnTo>
                  <a:pt x="2546350" y="791840"/>
                </a:lnTo>
                <a:lnTo>
                  <a:pt x="2546350" y="792746"/>
                </a:lnTo>
                <a:lnTo>
                  <a:pt x="2546350" y="1323758"/>
                </a:lnTo>
                <a:lnTo>
                  <a:pt x="2546350" y="1325118"/>
                </a:lnTo>
                <a:lnTo>
                  <a:pt x="2545670" y="1326705"/>
                </a:lnTo>
                <a:lnTo>
                  <a:pt x="2545217" y="1328064"/>
                </a:lnTo>
                <a:lnTo>
                  <a:pt x="2544310" y="1329424"/>
                </a:lnTo>
                <a:lnTo>
                  <a:pt x="2543176" y="1330784"/>
                </a:lnTo>
                <a:lnTo>
                  <a:pt x="2542042" y="1332144"/>
                </a:lnTo>
                <a:lnTo>
                  <a:pt x="2540455" y="1333050"/>
                </a:lnTo>
                <a:lnTo>
                  <a:pt x="2538641" y="1333957"/>
                </a:lnTo>
                <a:lnTo>
                  <a:pt x="2537054" y="1335090"/>
                </a:lnTo>
                <a:lnTo>
                  <a:pt x="2535013" y="1335770"/>
                </a:lnTo>
                <a:lnTo>
                  <a:pt x="2530479" y="1337357"/>
                </a:lnTo>
                <a:lnTo>
                  <a:pt x="2525490" y="1338037"/>
                </a:lnTo>
                <a:lnTo>
                  <a:pt x="2522996" y="1338263"/>
                </a:lnTo>
                <a:lnTo>
                  <a:pt x="2520276" y="1338263"/>
                </a:lnTo>
                <a:lnTo>
                  <a:pt x="2380604" y="1338263"/>
                </a:lnTo>
                <a:lnTo>
                  <a:pt x="2367197" y="957263"/>
                </a:lnTo>
                <a:lnTo>
                  <a:pt x="2353389" y="1338263"/>
                </a:lnTo>
                <a:lnTo>
                  <a:pt x="1800226" y="1338263"/>
                </a:lnTo>
                <a:lnTo>
                  <a:pt x="1800226" y="819507"/>
                </a:lnTo>
                <a:lnTo>
                  <a:pt x="1799999" y="818147"/>
                </a:lnTo>
                <a:lnTo>
                  <a:pt x="1799773" y="817014"/>
                </a:lnTo>
                <a:lnTo>
                  <a:pt x="1799546" y="815654"/>
                </a:lnTo>
                <a:lnTo>
                  <a:pt x="1798865" y="814747"/>
                </a:lnTo>
                <a:lnTo>
                  <a:pt x="1797278" y="812481"/>
                </a:lnTo>
                <a:lnTo>
                  <a:pt x="1795237" y="810441"/>
                </a:lnTo>
                <a:lnTo>
                  <a:pt x="1794103" y="807041"/>
                </a:lnTo>
                <a:lnTo>
                  <a:pt x="1792515" y="803868"/>
                </a:lnTo>
                <a:lnTo>
                  <a:pt x="1790474" y="800695"/>
                </a:lnTo>
                <a:lnTo>
                  <a:pt x="1788433" y="797295"/>
                </a:lnTo>
                <a:lnTo>
                  <a:pt x="1786165" y="794122"/>
                </a:lnTo>
                <a:lnTo>
                  <a:pt x="1783898" y="790948"/>
                </a:lnTo>
                <a:lnTo>
                  <a:pt x="1781176" y="788002"/>
                </a:lnTo>
                <a:lnTo>
                  <a:pt x="1778455" y="784602"/>
                </a:lnTo>
                <a:lnTo>
                  <a:pt x="1775053" y="781656"/>
                </a:lnTo>
                <a:lnTo>
                  <a:pt x="1771878" y="778709"/>
                </a:lnTo>
                <a:lnTo>
                  <a:pt x="1764621" y="772590"/>
                </a:lnTo>
                <a:lnTo>
                  <a:pt x="1756910" y="766697"/>
                </a:lnTo>
                <a:lnTo>
                  <a:pt x="1748292" y="761030"/>
                </a:lnTo>
                <a:lnTo>
                  <a:pt x="1738994" y="755364"/>
                </a:lnTo>
                <a:lnTo>
                  <a:pt x="1728789" y="749924"/>
                </a:lnTo>
                <a:lnTo>
                  <a:pt x="1718357" y="744258"/>
                </a:lnTo>
                <a:lnTo>
                  <a:pt x="1707244" y="739045"/>
                </a:lnTo>
                <a:lnTo>
                  <a:pt x="1695224" y="733832"/>
                </a:lnTo>
                <a:lnTo>
                  <a:pt x="1682978" y="728619"/>
                </a:lnTo>
                <a:lnTo>
                  <a:pt x="1670278" y="723859"/>
                </a:lnTo>
                <a:lnTo>
                  <a:pt x="1656898" y="719099"/>
                </a:lnTo>
                <a:lnTo>
                  <a:pt x="1643290" y="714340"/>
                </a:lnTo>
                <a:lnTo>
                  <a:pt x="1629230" y="709807"/>
                </a:lnTo>
                <a:lnTo>
                  <a:pt x="1624147" y="708322"/>
                </a:lnTo>
                <a:lnTo>
                  <a:pt x="1626934" y="707304"/>
                </a:lnTo>
                <a:lnTo>
                  <a:pt x="1639632" y="702998"/>
                </a:lnTo>
                <a:lnTo>
                  <a:pt x="1652556" y="698691"/>
                </a:lnTo>
                <a:lnTo>
                  <a:pt x="1665480" y="694612"/>
                </a:lnTo>
                <a:lnTo>
                  <a:pt x="1679084" y="690533"/>
                </a:lnTo>
                <a:lnTo>
                  <a:pt x="1693368" y="686906"/>
                </a:lnTo>
                <a:lnTo>
                  <a:pt x="1707426" y="683053"/>
                </a:lnTo>
                <a:lnTo>
                  <a:pt x="1722164" y="679427"/>
                </a:lnTo>
                <a:lnTo>
                  <a:pt x="1736675" y="676028"/>
                </a:lnTo>
                <a:lnTo>
                  <a:pt x="1751639" y="672628"/>
                </a:lnTo>
                <a:lnTo>
                  <a:pt x="1766831" y="669455"/>
                </a:lnTo>
                <a:lnTo>
                  <a:pt x="1781795" y="666056"/>
                </a:lnTo>
                <a:lnTo>
                  <a:pt x="1812631" y="660390"/>
                </a:lnTo>
                <a:lnTo>
                  <a:pt x="1843694" y="654950"/>
                </a:lnTo>
                <a:lnTo>
                  <a:pt x="1874757" y="650191"/>
                </a:lnTo>
                <a:lnTo>
                  <a:pt x="1964772" y="883854"/>
                </a:lnTo>
                <a:lnTo>
                  <a:pt x="2003543" y="741753"/>
                </a:lnTo>
                <a:lnTo>
                  <a:pt x="1954342" y="712516"/>
                </a:lnTo>
                <a:lnTo>
                  <a:pt x="1981777" y="644525"/>
                </a:lnTo>
                <a:close/>
                <a:moveTo>
                  <a:pt x="1248456" y="69850"/>
                </a:moveTo>
                <a:lnTo>
                  <a:pt x="1255033" y="70077"/>
                </a:lnTo>
                <a:lnTo>
                  <a:pt x="1261609" y="70304"/>
                </a:lnTo>
                <a:lnTo>
                  <a:pt x="1268186" y="70984"/>
                </a:lnTo>
                <a:lnTo>
                  <a:pt x="1274536" y="71665"/>
                </a:lnTo>
                <a:lnTo>
                  <a:pt x="1281113" y="72346"/>
                </a:lnTo>
                <a:lnTo>
                  <a:pt x="1287463" y="73707"/>
                </a:lnTo>
                <a:lnTo>
                  <a:pt x="1293813" y="74841"/>
                </a:lnTo>
                <a:lnTo>
                  <a:pt x="1299936" y="76429"/>
                </a:lnTo>
                <a:lnTo>
                  <a:pt x="1306059" y="78017"/>
                </a:lnTo>
                <a:lnTo>
                  <a:pt x="1312409" y="80059"/>
                </a:lnTo>
                <a:lnTo>
                  <a:pt x="1318533" y="82101"/>
                </a:lnTo>
                <a:lnTo>
                  <a:pt x="1324429" y="84369"/>
                </a:lnTo>
                <a:lnTo>
                  <a:pt x="1330325" y="86638"/>
                </a:lnTo>
                <a:lnTo>
                  <a:pt x="1335995" y="89134"/>
                </a:lnTo>
                <a:lnTo>
                  <a:pt x="1342118" y="91856"/>
                </a:lnTo>
                <a:lnTo>
                  <a:pt x="1347788" y="94579"/>
                </a:lnTo>
                <a:lnTo>
                  <a:pt x="1353458" y="97982"/>
                </a:lnTo>
                <a:lnTo>
                  <a:pt x="1359127" y="100931"/>
                </a:lnTo>
                <a:lnTo>
                  <a:pt x="1364570" y="104561"/>
                </a:lnTo>
                <a:lnTo>
                  <a:pt x="1370240" y="107964"/>
                </a:lnTo>
                <a:lnTo>
                  <a:pt x="1375456" y="111820"/>
                </a:lnTo>
                <a:lnTo>
                  <a:pt x="1380672" y="115677"/>
                </a:lnTo>
                <a:lnTo>
                  <a:pt x="1386115" y="119534"/>
                </a:lnTo>
                <a:lnTo>
                  <a:pt x="1391104" y="123844"/>
                </a:lnTo>
                <a:lnTo>
                  <a:pt x="1396093" y="128155"/>
                </a:lnTo>
                <a:lnTo>
                  <a:pt x="1400856" y="132465"/>
                </a:lnTo>
                <a:lnTo>
                  <a:pt x="1406072" y="137230"/>
                </a:lnTo>
                <a:lnTo>
                  <a:pt x="1410834" y="141767"/>
                </a:lnTo>
                <a:lnTo>
                  <a:pt x="1415370" y="146985"/>
                </a:lnTo>
                <a:lnTo>
                  <a:pt x="1419906" y="151976"/>
                </a:lnTo>
                <a:lnTo>
                  <a:pt x="1424442" y="156967"/>
                </a:lnTo>
                <a:lnTo>
                  <a:pt x="1428751" y="162185"/>
                </a:lnTo>
                <a:lnTo>
                  <a:pt x="1433060" y="167630"/>
                </a:lnTo>
                <a:lnTo>
                  <a:pt x="1437369" y="173075"/>
                </a:lnTo>
                <a:lnTo>
                  <a:pt x="1441224" y="178973"/>
                </a:lnTo>
                <a:lnTo>
                  <a:pt x="1445079" y="184645"/>
                </a:lnTo>
                <a:lnTo>
                  <a:pt x="1449161" y="190543"/>
                </a:lnTo>
                <a:lnTo>
                  <a:pt x="1452790" y="196669"/>
                </a:lnTo>
                <a:lnTo>
                  <a:pt x="1456419" y="202567"/>
                </a:lnTo>
                <a:lnTo>
                  <a:pt x="1460047" y="208920"/>
                </a:lnTo>
                <a:lnTo>
                  <a:pt x="1463222" y="215272"/>
                </a:lnTo>
                <a:lnTo>
                  <a:pt x="1466624" y="221624"/>
                </a:lnTo>
                <a:lnTo>
                  <a:pt x="1469572" y="228203"/>
                </a:lnTo>
                <a:lnTo>
                  <a:pt x="1472520" y="235010"/>
                </a:lnTo>
                <a:lnTo>
                  <a:pt x="1475695" y="241589"/>
                </a:lnTo>
                <a:lnTo>
                  <a:pt x="1478417" y="248395"/>
                </a:lnTo>
                <a:lnTo>
                  <a:pt x="1480911" y="255428"/>
                </a:lnTo>
                <a:lnTo>
                  <a:pt x="1483406" y="262460"/>
                </a:lnTo>
                <a:lnTo>
                  <a:pt x="1485674" y="269493"/>
                </a:lnTo>
                <a:lnTo>
                  <a:pt x="1487942" y="276753"/>
                </a:lnTo>
                <a:lnTo>
                  <a:pt x="1489983" y="284013"/>
                </a:lnTo>
                <a:lnTo>
                  <a:pt x="1492024" y="291273"/>
                </a:lnTo>
                <a:lnTo>
                  <a:pt x="1493838" y="298986"/>
                </a:lnTo>
                <a:lnTo>
                  <a:pt x="1495426" y="306473"/>
                </a:lnTo>
                <a:lnTo>
                  <a:pt x="1496786" y="313959"/>
                </a:lnTo>
                <a:lnTo>
                  <a:pt x="1498374" y="321673"/>
                </a:lnTo>
                <a:lnTo>
                  <a:pt x="1499281" y="329386"/>
                </a:lnTo>
                <a:lnTo>
                  <a:pt x="1500415" y="337100"/>
                </a:lnTo>
                <a:lnTo>
                  <a:pt x="1500809" y="340447"/>
                </a:lnTo>
                <a:lnTo>
                  <a:pt x="1501799" y="339950"/>
                </a:lnTo>
                <a:lnTo>
                  <a:pt x="1502922" y="339725"/>
                </a:lnTo>
                <a:lnTo>
                  <a:pt x="1504045" y="339725"/>
                </a:lnTo>
                <a:lnTo>
                  <a:pt x="1505392" y="339725"/>
                </a:lnTo>
                <a:lnTo>
                  <a:pt x="1506291" y="339950"/>
                </a:lnTo>
                <a:lnTo>
                  <a:pt x="1508761" y="341076"/>
                </a:lnTo>
                <a:lnTo>
                  <a:pt x="1510782" y="342427"/>
                </a:lnTo>
                <a:lnTo>
                  <a:pt x="1513028" y="344678"/>
                </a:lnTo>
                <a:lnTo>
                  <a:pt x="1515049" y="347380"/>
                </a:lnTo>
                <a:lnTo>
                  <a:pt x="1516846" y="350306"/>
                </a:lnTo>
                <a:lnTo>
                  <a:pt x="1518642" y="353909"/>
                </a:lnTo>
                <a:lnTo>
                  <a:pt x="1520214" y="357736"/>
                </a:lnTo>
                <a:lnTo>
                  <a:pt x="1521786" y="362239"/>
                </a:lnTo>
                <a:lnTo>
                  <a:pt x="1523134" y="367192"/>
                </a:lnTo>
                <a:lnTo>
                  <a:pt x="1524257" y="372145"/>
                </a:lnTo>
                <a:lnTo>
                  <a:pt x="1525380" y="377548"/>
                </a:lnTo>
                <a:lnTo>
                  <a:pt x="1526053" y="383176"/>
                </a:lnTo>
                <a:lnTo>
                  <a:pt x="1526503" y="389030"/>
                </a:lnTo>
                <a:lnTo>
                  <a:pt x="1526727" y="395334"/>
                </a:lnTo>
                <a:lnTo>
                  <a:pt x="1527176" y="401637"/>
                </a:lnTo>
                <a:lnTo>
                  <a:pt x="1526727" y="407941"/>
                </a:lnTo>
                <a:lnTo>
                  <a:pt x="1526503" y="414245"/>
                </a:lnTo>
                <a:lnTo>
                  <a:pt x="1526053" y="419873"/>
                </a:lnTo>
                <a:lnTo>
                  <a:pt x="1525380" y="425727"/>
                </a:lnTo>
                <a:lnTo>
                  <a:pt x="1524257" y="430905"/>
                </a:lnTo>
                <a:lnTo>
                  <a:pt x="1523134" y="436308"/>
                </a:lnTo>
                <a:lnTo>
                  <a:pt x="1521786" y="441036"/>
                </a:lnTo>
                <a:lnTo>
                  <a:pt x="1520214" y="445314"/>
                </a:lnTo>
                <a:lnTo>
                  <a:pt x="1518642" y="449366"/>
                </a:lnTo>
                <a:lnTo>
                  <a:pt x="1516846" y="452743"/>
                </a:lnTo>
                <a:lnTo>
                  <a:pt x="1515049" y="456120"/>
                </a:lnTo>
                <a:lnTo>
                  <a:pt x="1513028" y="458597"/>
                </a:lnTo>
                <a:lnTo>
                  <a:pt x="1510782" y="460623"/>
                </a:lnTo>
                <a:lnTo>
                  <a:pt x="1508761" y="462199"/>
                </a:lnTo>
                <a:lnTo>
                  <a:pt x="1506291" y="463100"/>
                </a:lnTo>
                <a:lnTo>
                  <a:pt x="1505392" y="463325"/>
                </a:lnTo>
                <a:lnTo>
                  <a:pt x="1504045" y="463550"/>
                </a:lnTo>
                <a:lnTo>
                  <a:pt x="1502922" y="463325"/>
                </a:lnTo>
                <a:lnTo>
                  <a:pt x="1501799" y="463100"/>
                </a:lnTo>
                <a:lnTo>
                  <a:pt x="1499553" y="462199"/>
                </a:lnTo>
                <a:lnTo>
                  <a:pt x="1497308" y="460623"/>
                </a:lnTo>
                <a:lnTo>
                  <a:pt x="1496170" y="459597"/>
                </a:lnTo>
                <a:lnTo>
                  <a:pt x="1495426" y="463692"/>
                </a:lnTo>
                <a:lnTo>
                  <a:pt x="1493838" y="471405"/>
                </a:lnTo>
                <a:lnTo>
                  <a:pt x="1492024" y="478892"/>
                </a:lnTo>
                <a:lnTo>
                  <a:pt x="1489983" y="486152"/>
                </a:lnTo>
                <a:lnTo>
                  <a:pt x="1487942" y="493638"/>
                </a:lnTo>
                <a:lnTo>
                  <a:pt x="1485674" y="500671"/>
                </a:lnTo>
                <a:lnTo>
                  <a:pt x="1483406" y="507704"/>
                </a:lnTo>
                <a:lnTo>
                  <a:pt x="1480911" y="514737"/>
                </a:lnTo>
                <a:lnTo>
                  <a:pt x="1478417" y="521770"/>
                </a:lnTo>
                <a:lnTo>
                  <a:pt x="1475695" y="528576"/>
                </a:lnTo>
                <a:lnTo>
                  <a:pt x="1472520" y="535155"/>
                </a:lnTo>
                <a:lnTo>
                  <a:pt x="1469572" y="541961"/>
                </a:lnTo>
                <a:lnTo>
                  <a:pt x="1466624" y="548540"/>
                </a:lnTo>
                <a:lnTo>
                  <a:pt x="1463222" y="554893"/>
                </a:lnTo>
                <a:lnTo>
                  <a:pt x="1460047" y="561245"/>
                </a:lnTo>
                <a:lnTo>
                  <a:pt x="1456419" y="567597"/>
                </a:lnTo>
                <a:lnTo>
                  <a:pt x="1452790" y="573496"/>
                </a:lnTo>
                <a:lnTo>
                  <a:pt x="1449161" y="579621"/>
                </a:lnTo>
                <a:lnTo>
                  <a:pt x="1445079" y="585520"/>
                </a:lnTo>
                <a:lnTo>
                  <a:pt x="1441224" y="591192"/>
                </a:lnTo>
                <a:lnTo>
                  <a:pt x="1437369" y="597090"/>
                </a:lnTo>
                <a:lnTo>
                  <a:pt x="1433060" y="602535"/>
                </a:lnTo>
                <a:lnTo>
                  <a:pt x="1428751" y="607980"/>
                </a:lnTo>
                <a:lnTo>
                  <a:pt x="1424442" y="613198"/>
                </a:lnTo>
                <a:lnTo>
                  <a:pt x="1419906" y="618189"/>
                </a:lnTo>
                <a:lnTo>
                  <a:pt x="1415370" y="623407"/>
                </a:lnTo>
                <a:lnTo>
                  <a:pt x="1410834" y="628171"/>
                </a:lnTo>
                <a:lnTo>
                  <a:pt x="1406072" y="632935"/>
                </a:lnTo>
                <a:lnTo>
                  <a:pt x="1400856" y="637699"/>
                </a:lnTo>
                <a:lnTo>
                  <a:pt x="1396093" y="642010"/>
                </a:lnTo>
                <a:lnTo>
                  <a:pt x="1391104" y="646320"/>
                </a:lnTo>
                <a:lnTo>
                  <a:pt x="1386115" y="650631"/>
                </a:lnTo>
                <a:lnTo>
                  <a:pt x="1380672" y="654714"/>
                </a:lnTo>
                <a:lnTo>
                  <a:pt x="1375456" y="658344"/>
                </a:lnTo>
                <a:lnTo>
                  <a:pt x="1370240" y="662201"/>
                </a:lnTo>
                <a:lnTo>
                  <a:pt x="1364570" y="665831"/>
                </a:lnTo>
                <a:lnTo>
                  <a:pt x="1359127" y="669007"/>
                </a:lnTo>
                <a:lnTo>
                  <a:pt x="1353458" y="672410"/>
                </a:lnTo>
                <a:lnTo>
                  <a:pt x="1347788" y="675359"/>
                </a:lnTo>
                <a:lnTo>
                  <a:pt x="1342118" y="678309"/>
                </a:lnTo>
                <a:lnTo>
                  <a:pt x="1335995" y="681031"/>
                </a:lnTo>
                <a:lnTo>
                  <a:pt x="1330325" y="683753"/>
                </a:lnTo>
                <a:lnTo>
                  <a:pt x="1324429" y="686022"/>
                </a:lnTo>
                <a:lnTo>
                  <a:pt x="1318533" y="688291"/>
                </a:lnTo>
                <a:lnTo>
                  <a:pt x="1312409" y="690333"/>
                </a:lnTo>
                <a:lnTo>
                  <a:pt x="1306059" y="692148"/>
                </a:lnTo>
                <a:lnTo>
                  <a:pt x="1299936" y="693736"/>
                </a:lnTo>
                <a:lnTo>
                  <a:pt x="1293813" y="695324"/>
                </a:lnTo>
                <a:lnTo>
                  <a:pt x="1287463" y="696458"/>
                </a:lnTo>
                <a:lnTo>
                  <a:pt x="1281113" y="697592"/>
                </a:lnTo>
                <a:lnTo>
                  <a:pt x="1274536" y="698500"/>
                </a:lnTo>
                <a:lnTo>
                  <a:pt x="1268186" y="699407"/>
                </a:lnTo>
                <a:lnTo>
                  <a:pt x="1261609" y="699861"/>
                </a:lnTo>
                <a:lnTo>
                  <a:pt x="1255033" y="700088"/>
                </a:lnTo>
                <a:lnTo>
                  <a:pt x="1248456" y="700088"/>
                </a:lnTo>
                <a:lnTo>
                  <a:pt x="1241879" y="700088"/>
                </a:lnTo>
                <a:lnTo>
                  <a:pt x="1235529" y="699861"/>
                </a:lnTo>
                <a:lnTo>
                  <a:pt x="1228952" y="699407"/>
                </a:lnTo>
                <a:lnTo>
                  <a:pt x="1222602" y="698500"/>
                </a:lnTo>
                <a:lnTo>
                  <a:pt x="1216252" y="697592"/>
                </a:lnTo>
                <a:lnTo>
                  <a:pt x="1209675" y="696458"/>
                </a:lnTo>
                <a:lnTo>
                  <a:pt x="1203325" y="695324"/>
                </a:lnTo>
                <a:lnTo>
                  <a:pt x="1197429" y="693736"/>
                </a:lnTo>
                <a:lnTo>
                  <a:pt x="1191079" y="692148"/>
                </a:lnTo>
                <a:lnTo>
                  <a:pt x="1184956" y="690333"/>
                </a:lnTo>
                <a:lnTo>
                  <a:pt x="1178832" y="688291"/>
                </a:lnTo>
                <a:lnTo>
                  <a:pt x="1172936" y="686022"/>
                </a:lnTo>
                <a:lnTo>
                  <a:pt x="1166813" y="683753"/>
                </a:lnTo>
                <a:lnTo>
                  <a:pt x="1160916" y="681031"/>
                </a:lnTo>
                <a:lnTo>
                  <a:pt x="1155247" y="678309"/>
                </a:lnTo>
                <a:lnTo>
                  <a:pt x="1149350" y="675359"/>
                </a:lnTo>
                <a:lnTo>
                  <a:pt x="1143907" y="672410"/>
                </a:lnTo>
                <a:lnTo>
                  <a:pt x="1138011" y="669007"/>
                </a:lnTo>
                <a:lnTo>
                  <a:pt x="1132568" y="665831"/>
                </a:lnTo>
                <a:lnTo>
                  <a:pt x="1127125" y="662201"/>
                </a:lnTo>
                <a:lnTo>
                  <a:pt x="1121682" y="658344"/>
                </a:lnTo>
                <a:lnTo>
                  <a:pt x="1116240" y="654714"/>
                </a:lnTo>
                <a:lnTo>
                  <a:pt x="1111250" y="650631"/>
                </a:lnTo>
                <a:lnTo>
                  <a:pt x="1106034" y="646320"/>
                </a:lnTo>
                <a:lnTo>
                  <a:pt x="1101272" y="642010"/>
                </a:lnTo>
                <a:lnTo>
                  <a:pt x="1096056" y="637699"/>
                </a:lnTo>
                <a:lnTo>
                  <a:pt x="1091293" y="632935"/>
                </a:lnTo>
                <a:lnTo>
                  <a:pt x="1086531" y="628171"/>
                </a:lnTo>
                <a:lnTo>
                  <a:pt x="1081768" y="623407"/>
                </a:lnTo>
                <a:lnTo>
                  <a:pt x="1077232" y="618189"/>
                </a:lnTo>
                <a:lnTo>
                  <a:pt x="1072697" y="613198"/>
                </a:lnTo>
                <a:lnTo>
                  <a:pt x="1068388" y="607980"/>
                </a:lnTo>
                <a:lnTo>
                  <a:pt x="1064079" y="602535"/>
                </a:lnTo>
                <a:lnTo>
                  <a:pt x="1059997" y="597090"/>
                </a:lnTo>
                <a:lnTo>
                  <a:pt x="1055688" y="591192"/>
                </a:lnTo>
                <a:lnTo>
                  <a:pt x="1052059" y="585520"/>
                </a:lnTo>
                <a:lnTo>
                  <a:pt x="1048204" y="579621"/>
                </a:lnTo>
                <a:lnTo>
                  <a:pt x="1044348" y="573496"/>
                </a:lnTo>
                <a:lnTo>
                  <a:pt x="1040947" y="567597"/>
                </a:lnTo>
                <a:lnTo>
                  <a:pt x="1037318" y="561245"/>
                </a:lnTo>
                <a:lnTo>
                  <a:pt x="1033916" y="554893"/>
                </a:lnTo>
                <a:lnTo>
                  <a:pt x="1030514" y="548540"/>
                </a:lnTo>
                <a:lnTo>
                  <a:pt x="1027566" y="541961"/>
                </a:lnTo>
                <a:lnTo>
                  <a:pt x="1024391" y="535155"/>
                </a:lnTo>
                <a:lnTo>
                  <a:pt x="1021670" y="528576"/>
                </a:lnTo>
                <a:lnTo>
                  <a:pt x="1018948" y="521770"/>
                </a:lnTo>
                <a:lnTo>
                  <a:pt x="1016227" y="514737"/>
                </a:lnTo>
                <a:lnTo>
                  <a:pt x="1013959" y="507704"/>
                </a:lnTo>
                <a:lnTo>
                  <a:pt x="1011238" y="500671"/>
                </a:lnTo>
                <a:lnTo>
                  <a:pt x="1008970" y="493638"/>
                </a:lnTo>
                <a:lnTo>
                  <a:pt x="1007155" y="486152"/>
                </a:lnTo>
                <a:lnTo>
                  <a:pt x="1005341" y="478892"/>
                </a:lnTo>
                <a:lnTo>
                  <a:pt x="1003527" y="471405"/>
                </a:lnTo>
                <a:lnTo>
                  <a:pt x="1001713" y="463692"/>
                </a:lnTo>
                <a:lnTo>
                  <a:pt x="1001178" y="460749"/>
                </a:lnTo>
                <a:lnTo>
                  <a:pt x="999308" y="462199"/>
                </a:lnTo>
                <a:lnTo>
                  <a:pt x="997052" y="463100"/>
                </a:lnTo>
                <a:lnTo>
                  <a:pt x="995698" y="463325"/>
                </a:lnTo>
                <a:lnTo>
                  <a:pt x="994569" y="463550"/>
                </a:lnTo>
                <a:lnTo>
                  <a:pt x="993215" y="463325"/>
                </a:lnTo>
                <a:lnTo>
                  <a:pt x="992312" y="463100"/>
                </a:lnTo>
                <a:lnTo>
                  <a:pt x="990056" y="462199"/>
                </a:lnTo>
                <a:lnTo>
                  <a:pt x="987799" y="460623"/>
                </a:lnTo>
                <a:lnTo>
                  <a:pt x="985768" y="458597"/>
                </a:lnTo>
                <a:lnTo>
                  <a:pt x="983737" y="456120"/>
                </a:lnTo>
                <a:lnTo>
                  <a:pt x="981706" y="452743"/>
                </a:lnTo>
                <a:lnTo>
                  <a:pt x="979900" y="449366"/>
                </a:lnTo>
                <a:lnTo>
                  <a:pt x="978095" y="445314"/>
                </a:lnTo>
                <a:lnTo>
                  <a:pt x="976741" y="441036"/>
                </a:lnTo>
                <a:lnTo>
                  <a:pt x="975387" y="436308"/>
                </a:lnTo>
                <a:lnTo>
                  <a:pt x="974484" y="430905"/>
                </a:lnTo>
                <a:lnTo>
                  <a:pt x="973356" y="425727"/>
                </a:lnTo>
                <a:lnTo>
                  <a:pt x="972679" y="419873"/>
                </a:lnTo>
                <a:lnTo>
                  <a:pt x="971776" y="414245"/>
                </a:lnTo>
                <a:lnTo>
                  <a:pt x="971550" y="407941"/>
                </a:lnTo>
                <a:lnTo>
                  <a:pt x="971550" y="401637"/>
                </a:lnTo>
                <a:lnTo>
                  <a:pt x="971550" y="395334"/>
                </a:lnTo>
                <a:lnTo>
                  <a:pt x="971776" y="389030"/>
                </a:lnTo>
                <a:lnTo>
                  <a:pt x="972679" y="383176"/>
                </a:lnTo>
                <a:lnTo>
                  <a:pt x="973356" y="377548"/>
                </a:lnTo>
                <a:lnTo>
                  <a:pt x="974484" y="372145"/>
                </a:lnTo>
                <a:lnTo>
                  <a:pt x="975387" y="367192"/>
                </a:lnTo>
                <a:lnTo>
                  <a:pt x="976741" y="362239"/>
                </a:lnTo>
                <a:lnTo>
                  <a:pt x="978095" y="357736"/>
                </a:lnTo>
                <a:lnTo>
                  <a:pt x="979900" y="353909"/>
                </a:lnTo>
                <a:lnTo>
                  <a:pt x="981706" y="350306"/>
                </a:lnTo>
                <a:lnTo>
                  <a:pt x="983737" y="347380"/>
                </a:lnTo>
                <a:lnTo>
                  <a:pt x="985768" y="344678"/>
                </a:lnTo>
                <a:lnTo>
                  <a:pt x="987799" y="342427"/>
                </a:lnTo>
                <a:lnTo>
                  <a:pt x="990056" y="341076"/>
                </a:lnTo>
                <a:lnTo>
                  <a:pt x="992312" y="339950"/>
                </a:lnTo>
                <a:lnTo>
                  <a:pt x="993215" y="339725"/>
                </a:lnTo>
                <a:lnTo>
                  <a:pt x="994569" y="339725"/>
                </a:lnTo>
                <a:lnTo>
                  <a:pt x="995698" y="339725"/>
                </a:lnTo>
                <a:lnTo>
                  <a:pt x="996322" y="339829"/>
                </a:lnTo>
                <a:lnTo>
                  <a:pt x="996723" y="337100"/>
                </a:lnTo>
                <a:lnTo>
                  <a:pt x="997630" y="329386"/>
                </a:lnTo>
                <a:lnTo>
                  <a:pt x="998991" y="321673"/>
                </a:lnTo>
                <a:lnTo>
                  <a:pt x="1000352" y="313959"/>
                </a:lnTo>
                <a:lnTo>
                  <a:pt x="1001713" y="306473"/>
                </a:lnTo>
                <a:lnTo>
                  <a:pt x="1003527" y="298986"/>
                </a:lnTo>
                <a:lnTo>
                  <a:pt x="1005341" y="291273"/>
                </a:lnTo>
                <a:lnTo>
                  <a:pt x="1007155" y="284013"/>
                </a:lnTo>
                <a:lnTo>
                  <a:pt x="1008970" y="276753"/>
                </a:lnTo>
                <a:lnTo>
                  <a:pt x="1011238" y="269493"/>
                </a:lnTo>
                <a:lnTo>
                  <a:pt x="1013959" y="262460"/>
                </a:lnTo>
                <a:lnTo>
                  <a:pt x="1016227" y="255428"/>
                </a:lnTo>
                <a:lnTo>
                  <a:pt x="1018948" y="248395"/>
                </a:lnTo>
                <a:lnTo>
                  <a:pt x="1021670" y="241589"/>
                </a:lnTo>
                <a:lnTo>
                  <a:pt x="1024391" y="235010"/>
                </a:lnTo>
                <a:lnTo>
                  <a:pt x="1027566" y="228203"/>
                </a:lnTo>
                <a:lnTo>
                  <a:pt x="1030514" y="221624"/>
                </a:lnTo>
                <a:lnTo>
                  <a:pt x="1033916" y="215272"/>
                </a:lnTo>
                <a:lnTo>
                  <a:pt x="1037318" y="208920"/>
                </a:lnTo>
                <a:lnTo>
                  <a:pt x="1040947" y="202567"/>
                </a:lnTo>
                <a:lnTo>
                  <a:pt x="1044348" y="196669"/>
                </a:lnTo>
                <a:lnTo>
                  <a:pt x="1048204" y="190543"/>
                </a:lnTo>
                <a:lnTo>
                  <a:pt x="1052059" y="184645"/>
                </a:lnTo>
                <a:lnTo>
                  <a:pt x="1055688" y="178973"/>
                </a:lnTo>
                <a:lnTo>
                  <a:pt x="1059997" y="173075"/>
                </a:lnTo>
                <a:lnTo>
                  <a:pt x="1064079" y="167630"/>
                </a:lnTo>
                <a:lnTo>
                  <a:pt x="1068388" y="162185"/>
                </a:lnTo>
                <a:lnTo>
                  <a:pt x="1072697" y="156967"/>
                </a:lnTo>
                <a:lnTo>
                  <a:pt x="1077232" y="151976"/>
                </a:lnTo>
                <a:lnTo>
                  <a:pt x="1081768" y="146985"/>
                </a:lnTo>
                <a:lnTo>
                  <a:pt x="1086531" y="141767"/>
                </a:lnTo>
                <a:lnTo>
                  <a:pt x="1091293" y="137230"/>
                </a:lnTo>
                <a:lnTo>
                  <a:pt x="1096056" y="132465"/>
                </a:lnTo>
                <a:lnTo>
                  <a:pt x="1101272" y="128155"/>
                </a:lnTo>
                <a:lnTo>
                  <a:pt x="1106034" y="123844"/>
                </a:lnTo>
                <a:lnTo>
                  <a:pt x="1111250" y="119534"/>
                </a:lnTo>
                <a:lnTo>
                  <a:pt x="1116240" y="115677"/>
                </a:lnTo>
                <a:lnTo>
                  <a:pt x="1121682" y="111820"/>
                </a:lnTo>
                <a:lnTo>
                  <a:pt x="1127125" y="107964"/>
                </a:lnTo>
                <a:lnTo>
                  <a:pt x="1132568" y="104561"/>
                </a:lnTo>
                <a:lnTo>
                  <a:pt x="1138011" y="100931"/>
                </a:lnTo>
                <a:lnTo>
                  <a:pt x="1143907" y="97982"/>
                </a:lnTo>
                <a:lnTo>
                  <a:pt x="1149350" y="94579"/>
                </a:lnTo>
                <a:lnTo>
                  <a:pt x="1155247" y="91856"/>
                </a:lnTo>
                <a:lnTo>
                  <a:pt x="1160916" y="89134"/>
                </a:lnTo>
                <a:lnTo>
                  <a:pt x="1166813" y="86638"/>
                </a:lnTo>
                <a:lnTo>
                  <a:pt x="1172936" y="84369"/>
                </a:lnTo>
                <a:lnTo>
                  <a:pt x="1178832" y="82101"/>
                </a:lnTo>
                <a:lnTo>
                  <a:pt x="1184956" y="80059"/>
                </a:lnTo>
                <a:lnTo>
                  <a:pt x="1191079" y="78017"/>
                </a:lnTo>
                <a:lnTo>
                  <a:pt x="1197429" y="76429"/>
                </a:lnTo>
                <a:lnTo>
                  <a:pt x="1203325" y="74841"/>
                </a:lnTo>
                <a:lnTo>
                  <a:pt x="1209675" y="73707"/>
                </a:lnTo>
                <a:lnTo>
                  <a:pt x="1216252" y="72346"/>
                </a:lnTo>
                <a:lnTo>
                  <a:pt x="1222602" y="71665"/>
                </a:lnTo>
                <a:lnTo>
                  <a:pt x="1228952" y="70984"/>
                </a:lnTo>
                <a:lnTo>
                  <a:pt x="1235529" y="70304"/>
                </a:lnTo>
                <a:lnTo>
                  <a:pt x="1241879" y="70077"/>
                </a:lnTo>
                <a:lnTo>
                  <a:pt x="1248456" y="69850"/>
                </a:lnTo>
                <a:close/>
                <a:moveTo>
                  <a:pt x="513333" y="14287"/>
                </a:moveTo>
                <a:lnTo>
                  <a:pt x="519907" y="14287"/>
                </a:lnTo>
                <a:lnTo>
                  <a:pt x="526481" y="14287"/>
                </a:lnTo>
                <a:lnTo>
                  <a:pt x="533055" y="14514"/>
                </a:lnTo>
                <a:lnTo>
                  <a:pt x="539629" y="14968"/>
                </a:lnTo>
                <a:lnTo>
                  <a:pt x="545976" y="15875"/>
                </a:lnTo>
                <a:lnTo>
                  <a:pt x="552550" y="16783"/>
                </a:lnTo>
                <a:lnTo>
                  <a:pt x="558670" y="17917"/>
                </a:lnTo>
                <a:lnTo>
                  <a:pt x="565017" y="19051"/>
                </a:lnTo>
                <a:lnTo>
                  <a:pt x="571365" y="20639"/>
                </a:lnTo>
                <a:lnTo>
                  <a:pt x="577485" y="22454"/>
                </a:lnTo>
                <a:lnTo>
                  <a:pt x="583379" y="24042"/>
                </a:lnTo>
                <a:lnTo>
                  <a:pt x="589499" y="26084"/>
                </a:lnTo>
                <a:lnTo>
                  <a:pt x="595620" y="28353"/>
                </a:lnTo>
                <a:lnTo>
                  <a:pt x="601740" y="30621"/>
                </a:lnTo>
                <a:lnTo>
                  <a:pt x="607408" y="33571"/>
                </a:lnTo>
                <a:lnTo>
                  <a:pt x="613301" y="36066"/>
                </a:lnTo>
                <a:lnTo>
                  <a:pt x="618969" y="39016"/>
                </a:lnTo>
                <a:lnTo>
                  <a:pt x="624862" y="41965"/>
                </a:lnTo>
                <a:lnTo>
                  <a:pt x="630303" y="45368"/>
                </a:lnTo>
                <a:lnTo>
                  <a:pt x="635970" y="48544"/>
                </a:lnTo>
                <a:lnTo>
                  <a:pt x="641184" y="52174"/>
                </a:lnTo>
                <a:lnTo>
                  <a:pt x="646851" y="56031"/>
                </a:lnTo>
                <a:lnTo>
                  <a:pt x="652065" y="59887"/>
                </a:lnTo>
                <a:lnTo>
                  <a:pt x="657052" y="63744"/>
                </a:lnTo>
                <a:lnTo>
                  <a:pt x="662492" y="68055"/>
                </a:lnTo>
                <a:lnTo>
                  <a:pt x="667479" y="72365"/>
                </a:lnTo>
                <a:lnTo>
                  <a:pt x="672239" y="76902"/>
                </a:lnTo>
                <a:lnTo>
                  <a:pt x="677227" y="81440"/>
                </a:lnTo>
                <a:lnTo>
                  <a:pt x="681760" y="86204"/>
                </a:lnTo>
                <a:lnTo>
                  <a:pt x="686521" y="90968"/>
                </a:lnTo>
                <a:lnTo>
                  <a:pt x="691281" y="96186"/>
                </a:lnTo>
                <a:lnTo>
                  <a:pt x="695815" y="101177"/>
                </a:lnTo>
                <a:lnTo>
                  <a:pt x="699895" y="106395"/>
                </a:lnTo>
                <a:lnTo>
                  <a:pt x="704202" y="112067"/>
                </a:lnTo>
                <a:lnTo>
                  <a:pt x="708509" y="117512"/>
                </a:lnTo>
                <a:lnTo>
                  <a:pt x="712589" y="123183"/>
                </a:lnTo>
                <a:lnTo>
                  <a:pt x="716443" y="128855"/>
                </a:lnTo>
                <a:lnTo>
                  <a:pt x="720523" y="134754"/>
                </a:lnTo>
                <a:lnTo>
                  <a:pt x="723924" y="140652"/>
                </a:lnTo>
                <a:lnTo>
                  <a:pt x="727777" y="146778"/>
                </a:lnTo>
                <a:lnTo>
                  <a:pt x="730951" y="153130"/>
                </a:lnTo>
                <a:lnTo>
                  <a:pt x="734578" y="159482"/>
                </a:lnTo>
                <a:lnTo>
                  <a:pt x="737751" y="166061"/>
                </a:lnTo>
                <a:lnTo>
                  <a:pt x="740925" y="172640"/>
                </a:lnTo>
                <a:lnTo>
                  <a:pt x="743872" y="179220"/>
                </a:lnTo>
                <a:lnTo>
                  <a:pt x="746592" y="186026"/>
                </a:lnTo>
                <a:lnTo>
                  <a:pt x="749539" y="192832"/>
                </a:lnTo>
                <a:lnTo>
                  <a:pt x="752259" y="199638"/>
                </a:lnTo>
                <a:lnTo>
                  <a:pt x="754753" y="206671"/>
                </a:lnTo>
                <a:lnTo>
                  <a:pt x="757020" y="213704"/>
                </a:lnTo>
                <a:lnTo>
                  <a:pt x="759287" y="220963"/>
                </a:lnTo>
                <a:lnTo>
                  <a:pt x="761327" y="228450"/>
                </a:lnTo>
                <a:lnTo>
                  <a:pt x="763367" y="235710"/>
                </a:lnTo>
                <a:lnTo>
                  <a:pt x="765180" y="242969"/>
                </a:lnTo>
                <a:lnTo>
                  <a:pt x="766540" y="250683"/>
                </a:lnTo>
                <a:lnTo>
                  <a:pt x="768127" y="258170"/>
                </a:lnTo>
                <a:lnTo>
                  <a:pt x="769261" y="265656"/>
                </a:lnTo>
                <a:lnTo>
                  <a:pt x="770621" y="273597"/>
                </a:lnTo>
                <a:lnTo>
                  <a:pt x="771528" y="281310"/>
                </a:lnTo>
                <a:lnTo>
                  <a:pt x="771841" y="283505"/>
                </a:lnTo>
                <a:lnTo>
                  <a:pt x="773361" y="282802"/>
                </a:lnTo>
                <a:lnTo>
                  <a:pt x="774259" y="282574"/>
                </a:lnTo>
                <a:lnTo>
                  <a:pt x="775606" y="282574"/>
                </a:lnTo>
                <a:lnTo>
                  <a:pt x="776729" y="282574"/>
                </a:lnTo>
                <a:lnTo>
                  <a:pt x="777852" y="282802"/>
                </a:lnTo>
                <a:lnTo>
                  <a:pt x="780098" y="283945"/>
                </a:lnTo>
                <a:lnTo>
                  <a:pt x="782344" y="285315"/>
                </a:lnTo>
                <a:lnTo>
                  <a:pt x="784589" y="287371"/>
                </a:lnTo>
                <a:lnTo>
                  <a:pt x="786611" y="289884"/>
                </a:lnTo>
                <a:lnTo>
                  <a:pt x="788407" y="293311"/>
                </a:lnTo>
                <a:lnTo>
                  <a:pt x="789979" y="296737"/>
                </a:lnTo>
                <a:lnTo>
                  <a:pt x="791776" y="300849"/>
                </a:lnTo>
                <a:lnTo>
                  <a:pt x="793348" y="305189"/>
                </a:lnTo>
                <a:lnTo>
                  <a:pt x="794471" y="309987"/>
                </a:lnTo>
                <a:lnTo>
                  <a:pt x="795818" y="315469"/>
                </a:lnTo>
                <a:lnTo>
                  <a:pt x="796492" y="320723"/>
                </a:lnTo>
                <a:lnTo>
                  <a:pt x="797390" y="326663"/>
                </a:lnTo>
                <a:lnTo>
                  <a:pt x="798064" y="332602"/>
                </a:lnTo>
                <a:lnTo>
                  <a:pt x="798289" y="338770"/>
                </a:lnTo>
                <a:lnTo>
                  <a:pt x="798513" y="345166"/>
                </a:lnTo>
                <a:lnTo>
                  <a:pt x="798289" y="351563"/>
                </a:lnTo>
                <a:lnTo>
                  <a:pt x="798064" y="357730"/>
                </a:lnTo>
                <a:lnTo>
                  <a:pt x="797390" y="363898"/>
                </a:lnTo>
                <a:lnTo>
                  <a:pt x="796492" y="369609"/>
                </a:lnTo>
                <a:lnTo>
                  <a:pt x="795818" y="375092"/>
                </a:lnTo>
                <a:lnTo>
                  <a:pt x="794471" y="380117"/>
                </a:lnTo>
                <a:lnTo>
                  <a:pt x="793348" y="385143"/>
                </a:lnTo>
                <a:lnTo>
                  <a:pt x="791776" y="389712"/>
                </a:lnTo>
                <a:lnTo>
                  <a:pt x="789979" y="393595"/>
                </a:lnTo>
                <a:lnTo>
                  <a:pt x="788407" y="397250"/>
                </a:lnTo>
                <a:lnTo>
                  <a:pt x="786611" y="400220"/>
                </a:lnTo>
                <a:lnTo>
                  <a:pt x="784589" y="403190"/>
                </a:lnTo>
                <a:lnTo>
                  <a:pt x="782344" y="405017"/>
                </a:lnTo>
                <a:lnTo>
                  <a:pt x="780098" y="406616"/>
                </a:lnTo>
                <a:lnTo>
                  <a:pt x="777852" y="407758"/>
                </a:lnTo>
                <a:lnTo>
                  <a:pt x="776729" y="407987"/>
                </a:lnTo>
                <a:lnTo>
                  <a:pt x="775606" y="407987"/>
                </a:lnTo>
                <a:lnTo>
                  <a:pt x="774259" y="407987"/>
                </a:lnTo>
                <a:lnTo>
                  <a:pt x="773361" y="407758"/>
                </a:lnTo>
                <a:lnTo>
                  <a:pt x="770890" y="406616"/>
                </a:lnTo>
                <a:lnTo>
                  <a:pt x="768869" y="405017"/>
                </a:lnTo>
                <a:lnTo>
                  <a:pt x="767445" y="403859"/>
                </a:lnTo>
                <a:lnTo>
                  <a:pt x="766540" y="408129"/>
                </a:lnTo>
                <a:lnTo>
                  <a:pt x="765180" y="415616"/>
                </a:lnTo>
                <a:lnTo>
                  <a:pt x="763367" y="423102"/>
                </a:lnTo>
                <a:lnTo>
                  <a:pt x="761327" y="430362"/>
                </a:lnTo>
                <a:lnTo>
                  <a:pt x="759287" y="437622"/>
                </a:lnTo>
                <a:lnTo>
                  <a:pt x="757020" y="444655"/>
                </a:lnTo>
                <a:lnTo>
                  <a:pt x="754753" y="452141"/>
                </a:lnTo>
                <a:lnTo>
                  <a:pt x="752259" y="458947"/>
                </a:lnTo>
                <a:lnTo>
                  <a:pt x="749539" y="465980"/>
                </a:lnTo>
                <a:lnTo>
                  <a:pt x="746592" y="472786"/>
                </a:lnTo>
                <a:lnTo>
                  <a:pt x="743872" y="479592"/>
                </a:lnTo>
                <a:lnTo>
                  <a:pt x="740925" y="486171"/>
                </a:lnTo>
                <a:lnTo>
                  <a:pt x="737751" y="492751"/>
                </a:lnTo>
                <a:lnTo>
                  <a:pt x="734578" y="499330"/>
                </a:lnTo>
                <a:lnTo>
                  <a:pt x="730951" y="505682"/>
                </a:lnTo>
                <a:lnTo>
                  <a:pt x="727777" y="511581"/>
                </a:lnTo>
                <a:lnTo>
                  <a:pt x="723924" y="517933"/>
                </a:lnTo>
                <a:lnTo>
                  <a:pt x="720523" y="523831"/>
                </a:lnTo>
                <a:lnTo>
                  <a:pt x="716443" y="529730"/>
                </a:lnTo>
                <a:lnTo>
                  <a:pt x="712589" y="535629"/>
                </a:lnTo>
                <a:lnTo>
                  <a:pt x="708509" y="541300"/>
                </a:lnTo>
                <a:lnTo>
                  <a:pt x="704202" y="546745"/>
                </a:lnTo>
                <a:lnTo>
                  <a:pt x="699895" y="551963"/>
                </a:lnTo>
                <a:lnTo>
                  <a:pt x="695815" y="557408"/>
                </a:lnTo>
                <a:lnTo>
                  <a:pt x="691281" y="562626"/>
                </a:lnTo>
                <a:lnTo>
                  <a:pt x="686521" y="567617"/>
                </a:lnTo>
                <a:lnTo>
                  <a:pt x="681760" y="572608"/>
                </a:lnTo>
                <a:lnTo>
                  <a:pt x="677227" y="577372"/>
                </a:lnTo>
                <a:lnTo>
                  <a:pt x="672239" y="581909"/>
                </a:lnTo>
                <a:lnTo>
                  <a:pt x="667479" y="586447"/>
                </a:lnTo>
                <a:lnTo>
                  <a:pt x="662492" y="590757"/>
                </a:lnTo>
                <a:lnTo>
                  <a:pt x="657052" y="594841"/>
                </a:lnTo>
                <a:lnTo>
                  <a:pt x="652065" y="598698"/>
                </a:lnTo>
                <a:lnTo>
                  <a:pt x="646851" y="602781"/>
                </a:lnTo>
                <a:lnTo>
                  <a:pt x="641184" y="606411"/>
                </a:lnTo>
                <a:lnTo>
                  <a:pt x="635970" y="609814"/>
                </a:lnTo>
                <a:lnTo>
                  <a:pt x="630303" y="613444"/>
                </a:lnTo>
                <a:lnTo>
                  <a:pt x="624862" y="616620"/>
                </a:lnTo>
                <a:lnTo>
                  <a:pt x="618969" y="619796"/>
                </a:lnTo>
                <a:lnTo>
                  <a:pt x="613301" y="622519"/>
                </a:lnTo>
                <a:lnTo>
                  <a:pt x="607408" y="625241"/>
                </a:lnTo>
                <a:lnTo>
                  <a:pt x="601740" y="627737"/>
                </a:lnTo>
                <a:lnTo>
                  <a:pt x="595620" y="630232"/>
                </a:lnTo>
                <a:lnTo>
                  <a:pt x="589499" y="632501"/>
                </a:lnTo>
                <a:lnTo>
                  <a:pt x="583379" y="634543"/>
                </a:lnTo>
                <a:lnTo>
                  <a:pt x="577485" y="636358"/>
                </a:lnTo>
                <a:lnTo>
                  <a:pt x="571365" y="638173"/>
                </a:lnTo>
                <a:lnTo>
                  <a:pt x="565017" y="639307"/>
                </a:lnTo>
                <a:lnTo>
                  <a:pt x="558670" y="640895"/>
                </a:lnTo>
                <a:lnTo>
                  <a:pt x="552550" y="642029"/>
                </a:lnTo>
                <a:lnTo>
                  <a:pt x="545976" y="642710"/>
                </a:lnTo>
                <a:lnTo>
                  <a:pt x="539629" y="643391"/>
                </a:lnTo>
                <a:lnTo>
                  <a:pt x="533055" y="644071"/>
                </a:lnTo>
                <a:lnTo>
                  <a:pt x="526481" y="644525"/>
                </a:lnTo>
                <a:lnTo>
                  <a:pt x="519907" y="644525"/>
                </a:lnTo>
                <a:lnTo>
                  <a:pt x="513333" y="644525"/>
                </a:lnTo>
                <a:lnTo>
                  <a:pt x="506759" y="644071"/>
                </a:lnTo>
                <a:lnTo>
                  <a:pt x="500186" y="643391"/>
                </a:lnTo>
                <a:lnTo>
                  <a:pt x="493838" y="642710"/>
                </a:lnTo>
                <a:lnTo>
                  <a:pt x="487264" y="642029"/>
                </a:lnTo>
                <a:lnTo>
                  <a:pt x="481144" y="640895"/>
                </a:lnTo>
                <a:lnTo>
                  <a:pt x="474797" y="639307"/>
                </a:lnTo>
                <a:lnTo>
                  <a:pt x="468450" y="638173"/>
                </a:lnTo>
                <a:lnTo>
                  <a:pt x="462329" y="636358"/>
                </a:lnTo>
                <a:lnTo>
                  <a:pt x="456435" y="634543"/>
                </a:lnTo>
                <a:lnTo>
                  <a:pt x="450315" y="632501"/>
                </a:lnTo>
                <a:lnTo>
                  <a:pt x="444194" y="630232"/>
                </a:lnTo>
                <a:lnTo>
                  <a:pt x="438301" y="627737"/>
                </a:lnTo>
                <a:lnTo>
                  <a:pt x="432407" y="625241"/>
                </a:lnTo>
                <a:lnTo>
                  <a:pt x="426513" y="622519"/>
                </a:lnTo>
                <a:lnTo>
                  <a:pt x="420846" y="619796"/>
                </a:lnTo>
                <a:lnTo>
                  <a:pt x="414952" y="616620"/>
                </a:lnTo>
                <a:lnTo>
                  <a:pt x="409512" y="613444"/>
                </a:lnTo>
                <a:lnTo>
                  <a:pt x="403844" y="609814"/>
                </a:lnTo>
                <a:lnTo>
                  <a:pt x="398631" y="606411"/>
                </a:lnTo>
                <a:lnTo>
                  <a:pt x="392963" y="602781"/>
                </a:lnTo>
                <a:lnTo>
                  <a:pt x="387750" y="598698"/>
                </a:lnTo>
                <a:lnTo>
                  <a:pt x="382763" y="594841"/>
                </a:lnTo>
                <a:lnTo>
                  <a:pt x="377322" y="590757"/>
                </a:lnTo>
                <a:lnTo>
                  <a:pt x="372335" y="586447"/>
                </a:lnTo>
                <a:lnTo>
                  <a:pt x="367575" y="581909"/>
                </a:lnTo>
                <a:lnTo>
                  <a:pt x="362588" y="577372"/>
                </a:lnTo>
                <a:lnTo>
                  <a:pt x="358054" y="572608"/>
                </a:lnTo>
                <a:lnTo>
                  <a:pt x="353294" y="567617"/>
                </a:lnTo>
                <a:lnTo>
                  <a:pt x="348760" y="562626"/>
                </a:lnTo>
                <a:lnTo>
                  <a:pt x="344000" y="557408"/>
                </a:lnTo>
                <a:lnTo>
                  <a:pt x="339919" y="551963"/>
                </a:lnTo>
                <a:lnTo>
                  <a:pt x="335612" y="546745"/>
                </a:lnTo>
                <a:lnTo>
                  <a:pt x="331305" y="541300"/>
                </a:lnTo>
                <a:lnTo>
                  <a:pt x="327225" y="535629"/>
                </a:lnTo>
                <a:lnTo>
                  <a:pt x="323371" y="529730"/>
                </a:lnTo>
                <a:lnTo>
                  <a:pt x="319291" y="523831"/>
                </a:lnTo>
                <a:lnTo>
                  <a:pt x="315891" y="517933"/>
                </a:lnTo>
                <a:lnTo>
                  <a:pt x="312037" y="511581"/>
                </a:lnTo>
                <a:lnTo>
                  <a:pt x="308863" y="505682"/>
                </a:lnTo>
                <a:lnTo>
                  <a:pt x="305236" y="499330"/>
                </a:lnTo>
                <a:lnTo>
                  <a:pt x="302063" y="492751"/>
                </a:lnTo>
                <a:lnTo>
                  <a:pt x="298889" y="486171"/>
                </a:lnTo>
                <a:lnTo>
                  <a:pt x="295942" y="479592"/>
                </a:lnTo>
                <a:lnTo>
                  <a:pt x="293222" y="472786"/>
                </a:lnTo>
                <a:lnTo>
                  <a:pt x="290275" y="465980"/>
                </a:lnTo>
                <a:lnTo>
                  <a:pt x="287555" y="458947"/>
                </a:lnTo>
                <a:lnTo>
                  <a:pt x="285061" y="452141"/>
                </a:lnTo>
                <a:lnTo>
                  <a:pt x="282795" y="444655"/>
                </a:lnTo>
                <a:lnTo>
                  <a:pt x="280528" y="437622"/>
                </a:lnTo>
                <a:lnTo>
                  <a:pt x="278488" y="430362"/>
                </a:lnTo>
                <a:lnTo>
                  <a:pt x="276447" y="423102"/>
                </a:lnTo>
                <a:lnTo>
                  <a:pt x="274861" y="415616"/>
                </a:lnTo>
                <a:lnTo>
                  <a:pt x="273274" y="408129"/>
                </a:lnTo>
                <a:lnTo>
                  <a:pt x="272602" y="404960"/>
                </a:lnTo>
                <a:lnTo>
                  <a:pt x="272532" y="405017"/>
                </a:lnTo>
                <a:lnTo>
                  <a:pt x="270286" y="406616"/>
                </a:lnTo>
                <a:lnTo>
                  <a:pt x="268041" y="407758"/>
                </a:lnTo>
                <a:lnTo>
                  <a:pt x="267142" y="407987"/>
                </a:lnTo>
                <a:lnTo>
                  <a:pt x="265795" y="407987"/>
                </a:lnTo>
                <a:lnTo>
                  <a:pt x="264672" y="407987"/>
                </a:lnTo>
                <a:lnTo>
                  <a:pt x="263549" y="407758"/>
                </a:lnTo>
                <a:lnTo>
                  <a:pt x="261303" y="406616"/>
                </a:lnTo>
                <a:lnTo>
                  <a:pt x="259058" y="405017"/>
                </a:lnTo>
                <a:lnTo>
                  <a:pt x="256812" y="403190"/>
                </a:lnTo>
                <a:lnTo>
                  <a:pt x="254791" y="400220"/>
                </a:lnTo>
                <a:lnTo>
                  <a:pt x="252994" y="397250"/>
                </a:lnTo>
                <a:lnTo>
                  <a:pt x="251422" y="393595"/>
                </a:lnTo>
                <a:lnTo>
                  <a:pt x="249625" y="389712"/>
                </a:lnTo>
                <a:lnTo>
                  <a:pt x="248053" y="385143"/>
                </a:lnTo>
                <a:lnTo>
                  <a:pt x="246930" y="380117"/>
                </a:lnTo>
                <a:lnTo>
                  <a:pt x="245583" y="375092"/>
                </a:lnTo>
                <a:lnTo>
                  <a:pt x="244909" y="369609"/>
                </a:lnTo>
                <a:lnTo>
                  <a:pt x="243786" y="363898"/>
                </a:lnTo>
                <a:lnTo>
                  <a:pt x="243337" y="357730"/>
                </a:lnTo>
                <a:lnTo>
                  <a:pt x="243113" y="351563"/>
                </a:lnTo>
                <a:lnTo>
                  <a:pt x="242888" y="345166"/>
                </a:lnTo>
                <a:lnTo>
                  <a:pt x="243113" y="338770"/>
                </a:lnTo>
                <a:lnTo>
                  <a:pt x="243337" y="332602"/>
                </a:lnTo>
                <a:lnTo>
                  <a:pt x="243786" y="326663"/>
                </a:lnTo>
                <a:lnTo>
                  <a:pt x="244909" y="320723"/>
                </a:lnTo>
                <a:lnTo>
                  <a:pt x="245583" y="315469"/>
                </a:lnTo>
                <a:lnTo>
                  <a:pt x="246930" y="309987"/>
                </a:lnTo>
                <a:lnTo>
                  <a:pt x="248053" y="305189"/>
                </a:lnTo>
                <a:lnTo>
                  <a:pt x="249625" y="300849"/>
                </a:lnTo>
                <a:lnTo>
                  <a:pt x="251422" y="296737"/>
                </a:lnTo>
                <a:lnTo>
                  <a:pt x="252994" y="293311"/>
                </a:lnTo>
                <a:lnTo>
                  <a:pt x="254791" y="289884"/>
                </a:lnTo>
                <a:lnTo>
                  <a:pt x="256812" y="287371"/>
                </a:lnTo>
                <a:lnTo>
                  <a:pt x="259058" y="285315"/>
                </a:lnTo>
                <a:lnTo>
                  <a:pt x="261303" y="283945"/>
                </a:lnTo>
                <a:lnTo>
                  <a:pt x="263549" y="282802"/>
                </a:lnTo>
                <a:lnTo>
                  <a:pt x="264672" y="282574"/>
                </a:lnTo>
                <a:lnTo>
                  <a:pt x="265795" y="282574"/>
                </a:lnTo>
                <a:lnTo>
                  <a:pt x="267142" y="282574"/>
                </a:lnTo>
                <a:lnTo>
                  <a:pt x="268041" y="282802"/>
                </a:lnTo>
                <a:lnTo>
                  <a:pt x="268071" y="282818"/>
                </a:lnTo>
                <a:lnTo>
                  <a:pt x="268287" y="281310"/>
                </a:lnTo>
                <a:lnTo>
                  <a:pt x="269193" y="273597"/>
                </a:lnTo>
                <a:lnTo>
                  <a:pt x="270554" y="265656"/>
                </a:lnTo>
                <a:lnTo>
                  <a:pt x="271687" y="258170"/>
                </a:lnTo>
                <a:lnTo>
                  <a:pt x="273274" y="250683"/>
                </a:lnTo>
                <a:lnTo>
                  <a:pt x="274861" y="242969"/>
                </a:lnTo>
                <a:lnTo>
                  <a:pt x="276447" y="235710"/>
                </a:lnTo>
                <a:lnTo>
                  <a:pt x="278488" y="228450"/>
                </a:lnTo>
                <a:lnTo>
                  <a:pt x="280528" y="220963"/>
                </a:lnTo>
                <a:lnTo>
                  <a:pt x="282795" y="213704"/>
                </a:lnTo>
                <a:lnTo>
                  <a:pt x="285061" y="206671"/>
                </a:lnTo>
                <a:lnTo>
                  <a:pt x="287555" y="199638"/>
                </a:lnTo>
                <a:lnTo>
                  <a:pt x="290275" y="192832"/>
                </a:lnTo>
                <a:lnTo>
                  <a:pt x="293222" y="186026"/>
                </a:lnTo>
                <a:lnTo>
                  <a:pt x="295942" y="179220"/>
                </a:lnTo>
                <a:lnTo>
                  <a:pt x="298889" y="172640"/>
                </a:lnTo>
                <a:lnTo>
                  <a:pt x="302063" y="166061"/>
                </a:lnTo>
                <a:lnTo>
                  <a:pt x="305236" y="159482"/>
                </a:lnTo>
                <a:lnTo>
                  <a:pt x="308863" y="153130"/>
                </a:lnTo>
                <a:lnTo>
                  <a:pt x="312037" y="146778"/>
                </a:lnTo>
                <a:lnTo>
                  <a:pt x="315891" y="140652"/>
                </a:lnTo>
                <a:lnTo>
                  <a:pt x="319291" y="134754"/>
                </a:lnTo>
                <a:lnTo>
                  <a:pt x="323371" y="128855"/>
                </a:lnTo>
                <a:lnTo>
                  <a:pt x="327225" y="123183"/>
                </a:lnTo>
                <a:lnTo>
                  <a:pt x="331305" y="117512"/>
                </a:lnTo>
                <a:lnTo>
                  <a:pt x="335612" y="112067"/>
                </a:lnTo>
                <a:lnTo>
                  <a:pt x="339919" y="106395"/>
                </a:lnTo>
                <a:lnTo>
                  <a:pt x="344000" y="101177"/>
                </a:lnTo>
                <a:lnTo>
                  <a:pt x="348760" y="96186"/>
                </a:lnTo>
                <a:lnTo>
                  <a:pt x="353294" y="90968"/>
                </a:lnTo>
                <a:lnTo>
                  <a:pt x="358054" y="86204"/>
                </a:lnTo>
                <a:lnTo>
                  <a:pt x="362588" y="81440"/>
                </a:lnTo>
                <a:lnTo>
                  <a:pt x="367575" y="76902"/>
                </a:lnTo>
                <a:lnTo>
                  <a:pt x="372335" y="72365"/>
                </a:lnTo>
                <a:lnTo>
                  <a:pt x="377322" y="68055"/>
                </a:lnTo>
                <a:lnTo>
                  <a:pt x="382763" y="63744"/>
                </a:lnTo>
                <a:lnTo>
                  <a:pt x="387750" y="59887"/>
                </a:lnTo>
                <a:lnTo>
                  <a:pt x="392963" y="56031"/>
                </a:lnTo>
                <a:lnTo>
                  <a:pt x="398631" y="52174"/>
                </a:lnTo>
                <a:lnTo>
                  <a:pt x="403844" y="48544"/>
                </a:lnTo>
                <a:lnTo>
                  <a:pt x="409512" y="45368"/>
                </a:lnTo>
                <a:lnTo>
                  <a:pt x="414952" y="41965"/>
                </a:lnTo>
                <a:lnTo>
                  <a:pt x="420846" y="39016"/>
                </a:lnTo>
                <a:lnTo>
                  <a:pt x="426513" y="36066"/>
                </a:lnTo>
                <a:lnTo>
                  <a:pt x="432407" y="33571"/>
                </a:lnTo>
                <a:lnTo>
                  <a:pt x="438301" y="30621"/>
                </a:lnTo>
                <a:lnTo>
                  <a:pt x="444194" y="28353"/>
                </a:lnTo>
                <a:lnTo>
                  <a:pt x="450315" y="26084"/>
                </a:lnTo>
                <a:lnTo>
                  <a:pt x="456435" y="24042"/>
                </a:lnTo>
                <a:lnTo>
                  <a:pt x="462329" y="22454"/>
                </a:lnTo>
                <a:lnTo>
                  <a:pt x="468450" y="20639"/>
                </a:lnTo>
                <a:lnTo>
                  <a:pt x="474797" y="19051"/>
                </a:lnTo>
                <a:lnTo>
                  <a:pt x="481144" y="17917"/>
                </a:lnTo>
                <a:lnTo>
                  <a:pt x="487264" y="16783"/>
                </a:lnTo>
                <a:lnTo>
                  <a:pt x="493838" y="15875"/>
                </a:lnTo>
                <a:lnTo>
                  <a:pt x="500186" y="14968"/>
                </a:lnTo>
                <a:lnTo>
                  <a:pt x="506759" y="14514"/>
                </a:lnTo>
                <a:lnTo>
                  <a:pt x="513333" y="14287"/>
                </a:lnTo>
                <a:close/>
                <a:moveTo>
                  <a:pt x="2026444" y="0"/>
                </a:moveTo>
                <a:lnTo>
                  <a:pt x="2033018" y="227"/>
                </a:lnTo>
                <a:lnTo>
                  <a:pt x="2039592" y="454"/>
                </a:lnTo>
                <a:lnTo>
                  <a:pt x="2046166" y="1134"/>
                </a:lnTo>
                <a:lnTo>
                  <a:pt x="2052740" y="1814"/>
                </a:lnTo>
                <a:lnTo>
                  <a:pt x="2059087" y="2948"/>
                </a:lnTo>
                <a:lnTo>
                  <a:pt x="2065434" y="3855"/>
                </a:lnTo>
                <a:lnTo>
                  <a:pt x="2071555" y="5216"/>
                </a:lnTo>
                <a:lnTo>
                  <a:pt x="2077902" y="6577"/>
                </a:lnTo>
                <a:lnTo>
                  <a:pt x="2084022" y="8164"/>
                </a:lnTo>
                <a:lnTo>
                  <a:pt x="2090369" y="10205"/>
                </a:lnTo>
                <a:lnTo>
                  <a:pt x="2096263" y="12246"/>
                </a:lnTo>
                <a:lnTo>
                  <a:pt x="2102384" y="14514"/>
                </a:lnTo>
                <a:lnTo>
                  <a:pt x="2108278" y="16782"/>
                </a:lnTo>
                <a:lnTo>
                  <a:pt x="2114171" y="19277"/>
                </a:lnTo>
                <a:lnTo>
                  <a:pt x="2120065" y="21998"/>
                </a:lnTo>
                <a:lnTo>
                  <a:pt x="2125506" y="24946"/>
                </a:lnTo>
                <a:lnTo>
                  <a:pt x="2131399" y="28121"/>
                </a:lnTo>
                <a:lnTo>
                  <a:pt x="2137067" y="31296"/>
                </a:lnTo>
                <a:lnTo>
                  <a:pt x="2142507" y="34698"/>
                </a:lnTo>
                <a:lnTo>
                  <a:pt x="2147947" y="38100"/>
                </a:lnTo>
                <a:lnTo>
                  <a:pt x="2153388" y="41955"/>
                </a:lnTo>
                <a:lnTo>
                  <a:pt x="2158602" y="45811"/>
                </a:lnTo>
                <a:lnTo>
                  <a:pt x="2164042" y="49893"/>
                </a:lnTo>
                <a:lnTo>
                  <a:pt x="2169029" y="53975"/>
                </a:lnTo>
                <a:lnTo>
                  <a:pt x="2174016" y="58284"/>
                </a:lnTo>
                <a:lnTo>
                  <a:pt x="2179003" y="62593"/>
                </a:lnTo>
                <a:lnTo>
                  <a:pt x="2183764" y="67355"/>
                </a:lnTo>
                <a:lnTo>
                  <a:pt x="2188751" y="71891"/>
                </a:lnTo>
                <a:lnTo>
                  <a:pt x="2193284" y="77107"/>
                </a:lnTo>
                <a:lnTo>
                  <a:pt x="2197818" y="82096"/>
                </a:lnTo>
                <a:lnTo>
                  <a:pt x="2202352" y="87086"/>
                </a:lnTo>
                <a:lnTo>
                  <a:pt x="2206659" y="92529"/>
                </a:lnTo>
                <a:lnTo>
                  <a:pt x="2210966" y="97745"/>
                </a:lnTo>
                <a:lnTo>
                  <a:pt x="2215046" y="103188"/>
                </a:lnTo>
                <a:lnTo>
                  <a:pt x="2219127" y="109084"/>
                </a:lnTo>
                <a:lnTo>
                  <a:pt x="2223207" y="114980"/>
                </a:lnTo>
                <a:lnTo>
                  <a:pt x="2227061" y="120650"/>
                </a:lnTo>
                <a:lnTo>
                  <a:pt x="2230687" y="126773"/>
                </a:lnTo>
                <a:lnTo>
                  <a:pt x="2234314" y="132896"/>
                </a:lnTo>
                <a:lnTo>
                  <a:pt x="2237941" y="139020"/>
                </a:lnTo>
                <a:lnTo>
                  <a:pt x="2241115" y="145370"/>
                </a:lnTo>
                <a:lnTo>
                  <a:pt x="2244515" y="151720"/>
                </a:lnTo>
                <a:lnTo>
                  <a:pt x="2247462" y="158297"/>
                </a:lnTo>
                <a:lnTo>
                  <a:pt x="2250409" y="165100"/>
                </a:lnTo>
                <a:lnTo>
                  <a:pt x="2253583" y="171677"/>
                </a:lnTo>
                <a:lnTo>
                  <a:pt x="2256303" y="178480"/>
                </a:lnTo>
                <a:lnTo>
                  <a:pt x="2258796" y="185511"/>
                </a:lnTo>
                <a:lnTo>
                  <a:pt x="2261290" y="192541"/>
                </a:lnTo>
                <a:lnTo>
                  <a:pt x="2263557" y="199798"/>
                </a:lnTo>
                <a:lnTo>
                  <a:pt x="2265824" y="206829"/>
                </a:lnTo>
                <a:lnTo>
                  <a:pt x="2267864" y="214086"/>
                </a:lnTo>
                <a:lnTo>
                  <a:pt x="2269904" y="221343"/>
                </a:lnTo>
                <a:lnTo>
                  <a:pt x="2271717" y="229054"/>
                </a:lnTo>
                <a:lnTo>
                  <a:pt x="2273078" y="236538"/>
                </a:lnTo>
                <a:lnTo>
                  <a:pt x="2274664" y="244022"/>
                </a:lnTo>
                <a:lnTo>
                  <a:pt x="2276251" y="251732"/>
                </a:lnTo>
                <a:lnTo>
                  <a:pt x="2277158" y="259443"/>
                </a:lnTo>
                <a:lnTo>
                  <a:pt x="2278518" y="267154"/>
                </a:lnTo>
                <a:lnTo>
                  <a:pt x="2278638" y="268548"/>
                </a:lnTo>
                <a:lnTo>
                  <a:pt x="2279424" y="268288"/>
                </a:lnTo>
                <a:lnTo>
                  <a:pt x="2280331" y="268288"/>
                </a:lnTo>
                <a:lnTo>
                  <a:pt x="2281692" y="268288"/>
                </a:lnTo>
                <a:lnTo>
                  <a:pt x="2282826" y="268738"/>
                </a:lnTo>
                <a:lnTo>
                  <a:pt x="2285093" y="269639"/>
                </a:lnTo>
                <a:lnTo>
                  <a:pt x="2287361" y="271215"/>
                </a:lnTo>
                <a:lnTo>
                  <a:pt x="2289402" y="273466"/>
                </a:lnTo>
                <a:lnTo>
                  <a:pt x="2291443" y="275943"/>
                </a:lnTo>
                <a:lnTo>
                  <a:pt x="2293485" y="278869"/>
                </a:lnTo>
                <a:lnTo>
                  <a:pt x="2295299" y="282472"/>
                </a:lnTo>
                <a:lnTo>
                  <a:pt x="2296660" y="286524"/>
                </a:lnTo>
                <a:lnTo>
                  <a:pt x="2298247" y="291027"/>
                </a:lnTo>
                <a:lnTo>
                  <a:pt x="2299608" y="295755"/>
                </a:lnTo>
                <a:lnTo>
                  <a:pt x="2300742" y="300708"/>
                </a:lnTo>
                <a:lnTo>
                  <a:pt x="2301876" y="306111"/>
                </a:lnTo>
                <a:lnTo>
                  <a:pt x="2302556" y="311964"/>
                </a:lnTo>
                <a:lnTo>
                  <a:pt x="2303010" y="317818"/>
                </a:lnTo>
                <a:lnTo>
                  <a:pt x="2303236" y="323897"/>
                </a:lnTo>
                <a:lnTo>
                  <a:pt x="2303463" y="330200"/>
                </a:lnTo>
                <a:lnTo>
                  <a:pt x="2303236" y="336504"/>
                </a:lnTo>
                <a:lnTo>
                  <a:pt x="2303010" y="342808"/>
                </a:lnTo>
                <a:lnTo>
                  <a:pt x="2302556" y="348662"/>
                </a:lnTo>
                <a:lnTo>
                  <a:pt x="2301876" y="354290"/>
                </a:lnTo>
                <a:lnTo>
                  <a:pt x="2300742" y="359918"/>
                </a:lnTo>
                <a:lnTo>
                  <a:pt x="2299608" y="364871"/>
                </a:lnTo>
                <a:lnTo>
                  <a:pt x="2298247" y="369599"/>
                </a:lnTo>
                <a:lnTo>
                  <a:pt x="2296660" y="373877"/>
                </a:lnTo>
                <a:lnTo>
                  <a:pt x="2295299" y="377929"/>
                </a:lnTo>
                <a:lnTo>
                  <a:pt x="2293485" y="381306"/>
                </a:lnTo>
                <a:lnTo>
                  <a:pt x="2291443" y="384683"/>
                </a:lnTo>
                <a:lnTo>
                  <a:pt x="2289402" y="387160"/>
                </a:lnTo>
                <a:lnTo>
                  <a:pt x="2287361" y="389411"/>
                </a:lnTo>
                <a:lnTo>
                  <a:pt x="2285093" y="390987"/>
                </a:lnTo>
                <a:lnTo>
                  <a:pt x="2282826" y="391663"/>
                </a:lnTo>
                <a:lnTo>
                  <a:pt x="2281692" y="391888"/>
                </a:lnTo>
                <a:lnTo>
                  <a:pt x="2280331" y="392113"/>
                </a:lnTo>
                <a:lnTo>
                  <a:pt x="2279424" y="391888"/>
                </a:lnTo>
                <a:lnTo>
                  <a:pt x="2278063" y="391663"/>
                </a:lnTo>
                <a:lnTo>
                  <a:pt x="2275795" y="390987"/>
                </a:lnTo>
                <a:lnTo>
                  <a:pt x="2273928" y="389690"/>
                </a:lnTo>
                <a:lnTo>
                  <a:pt x="2273078" y="393700"/>
                </a:lnTo>
                <a:lnTo>
                  <a:pt x="2271717" y="401411"/>
                </a:lnTo>
                <a:lnTo>
                  <a:pt x="2269904" y="408895"/>
                </a:lnTo>
                <a:lnTo>
                  <a:pt x="2267864" y="416152"/>
                </a:lnTo>
                <a:lnTo>
                  <a:pt x="2265824" y="423636"/>
                </a:lnTo>
                <a:lnTo>
                  <a:pt x="2263557" y="430666"/>
                </a:lnTo>
                <a:lnTo>
                  <a:pt x="2261290" y="437697"/>
                </a:lnTo>
                <a:lnTo>
                  <a:pt x="2258796" y="444727"/>
                </a:lnTo>
                <a:lnTo>
                  <a:pt x="2256303" y="451757"/>
                </a:lnTo>
                <a:lnTo>
                  <a:pt x="2253583" y="458561"/>
                </a:lnTo>
                <a:lnTo>
                  <a:pt x="2250409" y="465138"/>
                </a:lnTo>
                <a:lnTo>
                  <a:pt x="2247462" y="471941"/>
                </a:lnTo>
                <a:lnTo>
                  <a:pt x="2244515" y="478518"/>
                </a:lnTo>
                <a:lnTo>
                  <a:pt x="2241115" y="484868"/>
                </a:lnTo>
                <a:lnTo>
                  <a:pt x="2237941" y="491218"/>
                </a:lnTo>
                <a:lnTo>
                  <a:pt x="2234314" y="497568"/>
                </a:lnTo>
                <a:lnTo>
                  <a:pt x="2230687" y="503691"/>
                </a:lnTo>
                <a:lnTo>
                  <a:pt x="2227061" y="509588"/>
                </a:lnTo>
                <a:lnTo>
                  <a:pt x="2223207" y="515484"/>
                </a:lnTo>
                <a:lnTo>
                  <a:pt x="2219127" y="521154"/>
                </a:lnTo>
                <a:lnTo>
                  <a:pt x="2215046" y="527050"/>
                </a:lnTo>
                <a:lnTo>
                  <a:pt x="2210966" y="532720"/>
                </a:lnTo>
                <a:lnTo>
                  <a:pt x="2206659" y="537936"/>
                </a:lnTo>
                <a:lnTo>
                  <a:pt x="2202352" y="543152"/>
                </a:lnTo>
                <a:lnTo>
                  <a:pt x="2197818" y="548368"/>
                </a:lnTo>
                <a:lnTo>
                  <a:pt x="2193284" y="553357"/>
                </a:lnTo>
                <a:lnTo>
                  <a:pt x="2188751" y="558347"/>
                </a:lnTo>
                <a:lnTo>
                  <a:pt x="2183764" y="562882"/>
                </a:lnTo>
                <a:lnTo>
                  <a:pt x="2179003" y="567645"/>
                </a:lnTo>
                <a:lnTo>
                  <a:pt x="2174016" y="571954"/>
                </a:lnTo>
                <a:lnTo>
                  <a:pt x="2169029" y="576263"/>
                </a:lnTo>
                <a:lnTo>
                  <a:pt x="2164042" y="580572"/>
                </a:lnTo>
                <a:lnTo>
                  <a:pt x="2158602" y="584654"/>
                </a:lnTo>
                <a:lnTo>
                  <a:pt x="2153388" y="588283"/>
                </a:lnTo>
                <a:lnTo>
                  <a:pt x="2147947" y="592138"/>
                </a:lnTo>
                <a:lnTo>
                  <a:pt x="2142507" y="595766"/>
                </a:lnTo>
                <a:lnTo>
                  <a:pt x="2137067" y="598941"/>
                </a:lnTo>
                <a:lnTo>
                  <a:pt x="2131399" y="602343"/>
                </a:lnTo>
                <a:lnTo>
                  <a:pt x="2125506" y="605291"/>
                </a:lnTo>
                <a:lnTo>
                  <a:pt x="2120065" y="608240"/>
                </a:lnTo>
                <a:lnTo>
                  <a:pt x="2114171" y="611188"/>
                </a:lnTo>
                <a:lnTo>
                  <a:pt x="2108278" y="613683"/>
                </a:lnTo>
                <a:lnTo>
                  <a:pt x="2102384" y="615950"/>
                </a:lnTo>
                <a:lnTo>
                  <a:pt x="2096263" y="618218"/>
                </a:lnTo>
                <a:lnTo>
                  <a:pt x="2090369" y="620259"/>
                </a:lnTo>
                <a:lnTo>
                  <a:pt x="2084022" y="622300"/>
                </a:lnTo>
                <a:lnTo>
                  <a:pt x="2077902" y="623661"/>
                </a:lnTo>
                <a:lnTo>
                  <a:pt x="2071555" y="625249"/>
                </a:lnTo>
                <a:lnTo>
                  <a:pt x="2065434" y="626609"/>
                </a:lnTo>
                <a:lnTo>
                  <a:pt x="2059087" y="627743"/>
                </a:lnTo>
                <a:lnTo>
                  <a:pt x="2052740" y="628424"/>
                </a:lnTo>
                <a:lnTo>
                  <a:pt x="2046166" y="629331"/>
                </a:lnTo>
                <a:lnTo>
                  <a:pt x="2039592" y="629784"/>
                </a:lnTo>
                <a:lnTo>
                  <a:pt x="2033018" y="630011"/>
                </a:lnTo>
                <a:lnTo>
                  <a:pt x="2026444" y="630238"/>
                </a:lnTo>
                <a:lnTo>
                  <a:pt x="2019870" y="630011"/>
                </a:lnTo>
                <a:lnTo>
                  <a:pt x="2013297" y="629784"/>
                </a:lnTo>
                <a:lnTo>
                  <a:pt x="2006949" y="629331"/>
                </a:lnTo>
                <a:lnTo>
                  <a:pt x="2000602" y="628424"/>
                </a:lnTo>
                <a:lnTo>
                  <a:pt x="1994255" y="627743"/>
                </a:lnTo>
                <a:lnTo>
                  <a:pt x="1987681" y="626609"/>
                </a:lnTo>
                <a:lnTo>
                  <a:pt x="1981334" y="625249"/>
                </a:lnTo>
                <a:lnTo>
                  <a:pt x="1975213" y="623661"/>
                </a:lnTo>
                <a:lnTo>
                  <a:pt x="1968866" y="622300"/>
                </a:lnTo>
                <a:lnTo>
                  <a:pt x="1962972" y="620259"/>
                </a:lnTo>
                <a:lnTo>
                  <a:pt x="1956852" y="618218"/>
                </a:lnTo>
                <a:lnTo>
                  <a:pt x="1950731" y="615950"/>
                </a:lnTo>
                <a:lnTo>
                  <a:pt x="1944838" y="613683"/>
                </a:lnTo>
                <a:lnTo>
                  <a:pt x="1938944" y="611188"/>
                </a:lnTo>
                <a:lnTo>
                  <a:pt x="1933050" y="608240"/>
                </a:lnTo>
                <a:lnTo>
                  <a:pt x="1927383" y="605291"/>
                </a:lnTo>
                <a:lnTo>
                  <a:pt x="1921716" y="602343"/>
                </a:lnTo>
                <a:lnTo>
                  <a:pt x="1916049" y="598941"/>
                </a:lnTo>
                <a:lnTo>
                  <a:pt x="1910381" y="595766"/>
                </a:lnTo>
                <a:lnTo>
                  <a:pt x="1905168" y="592138"/>
                </a:lnTo>
                <a:lnTo>
                  <a:pt x="1899954" y="588283"/>
                </a:lnTo>
                <a:lnTo>
                  <a:pt x="1894514" y="584654"/>
                </a:lnTo>
                <a:lnTo>
                  <a:pt x="1889300" y="580572"/>
                </a:lnTo>
                <a:lnTo>
                  <a:pt x="1884313" y="576263"/>
                </a:lnTo>
                <a:lnTo>
                  <a:pt x="1879099" y="571954"/>
                </a:lnTo>
                <a:lnTo>
                  <a:pt x="1874112" y="567645"/>
                </a:lnTo>
                <a:lnTo>
                  <a:pt x="1869352" y="562882"/>
                </a:lnTo>
                <a:lnTo>
                  <a:pt x="1864591" y="558347"/>
                </a:lnTo>
                <a:lnTo>
                  <a:pt x="1859831" y="553357"/>
                </a:lnTo>
                <a:lnTo>
                  <a:pt x="1855297" y="548368"/>
                </a:lnTo>
                <a:lnTo>
                  <a:pt x="1850763" y="543152"/>
                </a:lnTo>
                <a:lnTo>
                  <a:pt x="1846456" y="537936"/>
                </a:lnTo>
                <a:lnTo>
                  <a:pt x="1842149" y="532720"/>
                </a:lnTo>
                <a:lnTo>
                  <a:pt x="1838069" y="527050"/>
                </a:lnTo>
                <a:lnTo>
                  <a:pt x="1833989" y="521154"/>
                </a:lnTo>
                <a:lnTo>
                  <a:pt x="1829908" y="515484"/>
                </a:lnTo>
                <a:lnTo>
                  <a:pt x="1826281" y="509588"/>
                </a:lnTo>
                <a:lnTo>
                  <a:pt x="1822428" y="503691"/>
                </a:lnTo>
                <a:lnTo>
                  <a:pt x="1818801" y="497568"/>
                </a:lnTo>
                <a:lnTo>
                  <a:pt x="1815400" y="491218"/>
                </a:lnTo>
                <a:lnTo>
                  <a:pt x="1811774" y="484868"/>
                </a:lnTo>
                <a:lnTo>
                  <a:pt x="1808827" y="478518"/>
                </a:lnTo>
                <a:lnTo>
                  <a:pt x="1805426" y="471941"/>
                </a:lnTo>
                <a:lnTo>
                  <a:pt x="1802479" y="465138"/>
                </a:lnTo>
                <a:lnTo>
                  <a:pt x="1799759" y="458561"/>
                </a:lnTo>
                <a:lnTo>
                  <a:pt x="1797039" y="451757"/>
                </a:lnTo>
                <a:lnTo>
                  <a:pt x="1794545" y="444727"/>
                </a:lnTo>
                <a:lnTo>
                  <a:pt x="1791825" y="437697"/>
                </a:lnTo>
                <a:lnTo>
                  <a:pt x="1789332" y="430666"/>
                </a:lnTo>
                <a:lnTo>
                  <a:pt x="1787292" y="423636"/>
                </a:lnTo>
                <a:lnTo>
                  <a:pt x="1785025" y="416152"/>
                </a:lnTo>
                <a:lnTo>
                  <a:pt x="1783438" y="408895"/>
                </a:lnTo>
                <a:lnTo>
                  <a:pt x="1781624" y="401411"/>
                </a:lnTo>
                <a:lnTo>
                  <a:pt x="1779811" y="393700"/>
                </a:lnTo>
                <a:lnTo>
                  <a:pt x="1778682" y="388377"/>
                </a:lnTo>
                <a:lnTo>
                  <a:pt x="1777853" y="389411"/>
                </a:lnTo>
                <a:lnTo>
                  <a:pt x="1775596" y="390987"/>
                </a:lnTo>
                <a:lnTo>
                  <a:pt x="1773114" y="391663"/>
                </a:lnTo>
                <a:lnTo>
                  <a:pt x="1771986" y="391888"/>
                </a:lnTo>
                <a:lnTo>
                  <a:pt x="1770632" y="392113"/>
                </a:lnTo>
                <a:lnTo>
                  <a:pt x="1769729" y="391888"/>
                </a:lnTo>
                <a:lnTo>
                  <a:pt x="1768375" y="391663"/>
                </a:lnTo>
                <a:lnTo>
                  <a:pt x="1766118" y="390987"/>
                </a:lnTo>
                <a:lnTo>
                  <a:pt x="1763861" y="389411"/>
                </a:lnTo>
                <a:lnTo>
                  <a:pt x="1761830" y="387160"/>
                </a:lnTo>
                <a:lnTo>
                  <a:pt x="1760025" y="384683"/>
                </a:lnTo>
                <a:lnTo>
                  <a:pt x="1757994" y="381306"/>
                </a:lnTo>
                <a:lnTo>
                  <a:pt x="1756188" y="377929"/>
                </a:lnTo>
                <a:lnTo>
                  <a:pt x="1754609" y="373877"/>
                </a:lnTo>
                <a:lnTo>
                  <a:pt x="1753029" y="369599"/>
                </a:lnTo>
                <a:lnTo>
                  <a:pt x="1751675" y="364871"/>
                </a:lnTo>
                <a:lnTo>
                  <a:pt x="1750546" y="359918"/>
                </a:lnTo>
                <a:lnTo>
                  <a:pt x="1749644" y="354290"/>
                </a:lnTo>
                <a:lnTo>
                  <a:pt x="1748967" y="348662"/>
                </a:lnTo>
                <a:lnTo>
                  <a:pt x="1748290" y="342808"/>
                </a:lnTo>
                <a:lnTo>
                  <a:pt x="1747838" y="336504"/>
                </a:lnTo>
                <a:lnTo>
                  <a:pt x="1747838" y="330200"/>
                </a:lnTo>
                <a:lnTo>
                  <a:pt x="1747838" y="323897"/>
                </a:lnTo>
                <a:lnTo>
                  <a:pt x="1748290" y="317818"/>
                </a:lnTo>
                <a:lnTo>
                  <a:pt x="1748967" y="311964"/>
                </a:lnTo>
                <a:lnTo>
                  <a:pt x="1749644" y="306111"/>
                </a:lnTo>
                <a:lnTo>
                  <a:pt x="1750546" y="300708"/>
                </a:lnTo>
                <a:lnTo>
                  <a:pt x="1751675" y="295755"/>
                </a:lnTo>
                <a:lnTo>
                  <a:pt x="1753029" y="291027"/>
                </a:lnTo>
                <a:lnTo>
                  <a:pt x="1754609" y="286524"/>
                </a:lnTo>
                <a:lnTo>
                  <a:pt x="1756188" y="282472"/>
                </a:lnTo>
                <a:lnTo>
                  <a:pt x="1757994" y="278869"/>
                </a:lnTo>
                <a:lnTo>
                  <a:pt x="1760025" y="275943"/>
                </a:lnTo>
                <a:lnTo>
                  <a:pt x="1761830" y="273466"/>
                </a:lnTo>
                <a:lnTo>
                  <a:pt x="1763861" y="271215"/>
                </a:lnTo>
                <a:lnTo>
                  <a:pt x="1766118" y="269639"/>
                </a:lnTo>
                <a:lnTo>
                  <a:pt x="1768375" y="268738"/>
                </a:lnTo>
                <a:lnTo>
                  <a:pt x="1769729" y="268288"/>
                </a:lnTo>
                <a:lnTo>
                  <a:pt x="1770632" y="268288"/>
                </a:lnTo>
                <a:lnTo>
                  <a:pt x="1771986" y="268288"/>
                </a:lnTo>
                <a:lnTo>
                  <a:pt x="1773114" y="268738"/>
                </a:lnTo>
                <a:lnTo>
                  <a:pt x="1774524" y="269250"/>
                </a:lnTo>
                <a:lnTo>
                  <a:pt x="1774824" y="267154"/>
                </a:lnTo>
                <a:lnTo>
                  <a:pt x="1775731" y="259443"/>
                </a:lnTo>
                <a:lnTo>
                  <a:pt x="1777091" y="251732"/>
                </a:lnTo>
                <a:lnTo>
                  <a:pt x="1778224" y="244022"/>
                </a:lnTo>
                <a:lnTo>
                  <a:pt x="1779811" y="236538"/>
                </a:lnTo>
                <a:lnTo>
                  <a:pt x="1781624" y="229054"/>
                </a:lnTo>
                <a:lnTo>
                  <a:pt x="1783438" y="221343"/>
                </a:lnTo>
                <a:lnTo>
                  <a:pt x="1785025" y="214086"/>
                </a:lnTo>
                <a:lnTo>
                  <a:pt x="1787292" y="206829"/>
                </a:lnTo>
                <a:lnTo>
                  <a:pt x="1789332" y="199798"/>
                </a:lnTo>
                <a:lnTo>
                  <a:pt x="1791825" y="192541"/>
                </a:lnTo>
                <a:lnTo>
                  <a:pt x="1794545" y="185511"/>
                </a:lnTo>
                <a:lnTo>
                  <a:pt x="1797039" y="178480"/>
                </a:lnTo>
                <a:lnTo>
                  <a:pt x="1799759" y="171677"/>
                </a:lnTo>
                <a:lnTo>
                  <a:pt x="1802479" y="165100"/>
                </a:lnTo>
                <a:lnTo>
                  <a:pt x="1805426" y="158297"/>
                </a:lnTo>
                <a:lnTo>
                  <a:pt x="1808827" y="151720"/>
                </a:lnTo>
                <a:lnTo>
                  <a:pt x="1811774" y="145370"/>
                </a:lnTo>
                <a:lnTo>
                  <a:pt x="1815400" y="139020"/>
                </a:lnTo>
                <a:lnTo>
                  <a:pt x="1818801" y="132896"/>
                </a:lnTo>
                <a:lnTo>
                  <a:pt x="1822428" y="126773"/>
                </a:lnTo>
                <a:lnTo>
                  <a:pt x="1826281" y="120650"/>
                </a:lnTo>
                <a:lnTo>
                  <a:pt x="1829908" y="114980"/>
                </a:lnTo>
                <a:lnTo>
                  <a:pt x="1833989" y="109084"/>
                </a:lnTo>
                <a:lnTo>
                  <a:pt x="1838069" y="103188"/>
                </a:lnTo>
                <a:lnTo>
                  <a:pt x="1842149" y="97745"/>
                </a:lnTo>
                <a:lnTo>
                  <a:pt x="1846456" y="92529"/>
                </a:lnTo>
                <a:lnTo>
                  <a:pt x="1850763" y="87086"/>
                </a:lnTo>
                <a:lnTo>
                  <a:pt x="1855297" y="82096"/>
                </a:lnTo>
                <a:lnTo>
                  <a:pt x="1859831" y="77107"/>
                </a:lnTo>
                <a:lnTo>
                  <a:pt x="1864591" y="71891"/>
                </a:lnTo>
                <a:lnTo>
                  <a:pt x="1869352" y="67355"/>
                </a:lnTo>
                <a:lnTo>
                  <a:pt x="1874112" y="62593"/>
                </a:lnTo>
                <a:lnTo>
                  <a:pt x="1879099" y="58284"/>
                </a:lnTo>
                <a:lnTo>
                  <a:pt x="1884313" y="53975"/>
                </a:lnTo>
                <a:lnTo>
                  <a:pt x="1889300" y="49893"/>
                </a:lnTo>
                <a:lnTo>
                  <a:pt x="1894514" y="45811"/>
                </a:lnTo>
                <a:lnTo>
                  <a:pt x="1899954" y="41955"/>
                </a:lnTo>
                <a:lnTo>
                  <a:pt x="1905168" y="38100"/>
                </a:lnTo>
                <a:lnTo>
                  <a:pt x="1910381" y="34698"/>
                </a:lnTo>
                <a:lnTo>
                  <a:pt x="1916049" y="31296"/>
                </a:lnTo>
                <a:lnTo>
                  <a:pt x="1921716" y="28121"/>
                </a:lnTo>
                <a:lnTo>
                  <a:pt x="1927383" y="24946"/>
                </a:lnTo>
                <a:lnTo>
                  <a:pt x="1933050" y="21998"/>
                </a:lnTo>
                <a:lnTo>
                  <a:pt x="1938944" y="19277"/>
                </a:lnTo>
                <a:lnTo>
                  <a:pt x="1944838" y="16782"/>
                </a:lnTo>
                <a:lnTo>
                  <a:pt x="1950731" y="14514"/>
                </a:lnTo>
                <a:lnTo>
                  <a:pt x="1956852" y="12246"/>
                </a:lnTo>
                <a:lnTo>
                  <a:pt x="1962972" y="10205"/>
                </a:lnTo>
                <a:lnTo>
                  <a:pt x="1968866" y="8164"/>
                </a:lnTo>
                <a:lnTo>
                  <a:pt x="1975213" y="6577"/>
                </a:lnTo>
                <a:lnTo>
                  <a:pt x="1981334" y="5216"/>
                </a:lnTo>
                <a:lnTo>
                  <a:pt x="1987681" y="3855"/>
                </a:lnTo>
                <a:lnTo>
                  <a:pt x="1994255" y="2948"/>
                </a:lnTo>
                <a:lnTo>
                  <a:pt x="2000602" y="1814"/>
                </a:lnTo>
                <a:lnTo>
                  <a:pt x="2006949" y="1134"/>
                </a:lnTo>
                <a:lnTo>
                  <a:pt x="2013297" y="454"/>
                </a:lnTo>
                <a:lnTo>
                  <a:pt x="2019870" y="227"/>
                </a:lnTo>
                <a:lnTo>
                  <a:pt x="20264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KSO_Shape">
            <a:extLst>
              <a:ext uri="{FF2B5EF4-FFF2-40B4-BE49-F238E27FC236}">
                <a16:creationId xmlns:a16="http://schemas.microsoft.com/office/drawing/2014/main" id="{0490F3C7-5E41-EF4E-DDFA-2D8B2ECC1088}"/>
              </a:ext>
            </a:extLst>
          </p:cNvPr>
          <p:cNvSpPr>
            <a:spLocks/>
          </p:cNvSpPr>
          <p:nvPr/>
        </p:nvSpPr>
        <p:spPr bwMode="auto">
          <a:xfrm>
            <a:off x="6821191" y="4008292"/>
            <a:ext cx="641526" cy="552781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KSO_Shape">
            <a:extLst>
              <a:ext uri="{FF2B5EF4-FFF2-40B4-BE49-F238E27FC236}">
                <a16:creationId xmlns:a16="http://schemas.microsoft.com/office/drawing/2014/main" id="{C0AEE1E0-1493-9D9D-A6D2-027B517B4707}"/>
              </a:ext>
            </a:extLst>
          </p:cNvPr>
          <p:cNvSpPr>
            <a:spLocks/>
          </p:cNvSpPr>
          <p:nvPr/>
        </p:nvSpPr>
        <p:spPr bwMode="auto">
          <a:xfrm>
            <a:off x="5043669" y="3700029"/>
            <a:ext cx="584654" cy="584654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527308772"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980E1E5-4354-281F-5A10-42BA83F444F2}"/>
              </a:ext>
            </a:extLst>
          </p:cNvPr>
          <p:cNvGrpSpPr/>
          <p:nvPr/>
        </p:nvGrpSpPr>
        <p:grpSpPr>
          <a:xfrm>
            <a:off x="754804" y="1858633"/>
            <a:ext cx="3770548" cy="1022251"/>
            <a:chOff x="670705" y="1820121"/>
            <a:chExt cx="3770548" cy="102225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72956-EEF6-CD9F-9D9B-2E07FE90E91B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DD1A254-5BD6-DE94-54B8-44B72925FF8D}"/>
                </a:ext>
              </a:extLst>
            </p:cNvPr>
            <p:cNvSpPr txBox="1"/>
            <p:nvPr/>
          </p:nvSpPr>
          <p:spPr>
            <a:xfrm>
              <a:off x="670705" y="2132178"/>
              <a:ext cx="375261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AF9055E-B299-FFFC-039A-2947410BBC70}"/>
              </a:ext>
            </a:extLst>
          </p:cNvPr>
          <p:cNvGrpSpPr/>
          <p:nvPr/>
        </p:nvGrpSpPr>
        <p:grpSpPr>
          <a:xfrm>
            <a:off x="7705323" y="1737046"/>
            <a:ext cx="3800889" cy="1022251"/>
            <a:chOff x="1802810" y="1820121"/>
            <a:chExt cx="3800889" cy="102225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87DC3D-8B0E-07BD-72FA-0DB8163E8781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BDE9FA7-A3D3-0EBE-DCDA-B3D62C5A4E26}"/>
                </a:ext>
              </a:extLst>
            </p:cNvPr>
            <p:cNvSpPr txBox="1"/>
            <p:nvPr/>
          </p:nvSpPr>
          <p:spPr>
            <a:xfrm>
              <a:off x="1802811" y="2132178"/>
              <a:ext cx="3800888" cy="710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9D648F7-6E16-B118-676C-4B1A44165191}"/>
              </a:ext>
            </a:extLst>
          </p:cNvPr>
          <p:cNvGrpSpPr/>
          <p:nvPr/>
        </p:nvGrpSpPr>
        <p:grpSpPr>
          <a:xfrm>
            <a:off x="8391111" y="3925742"/>
            <a:ext cx="3115101" cy="1345417"/>
            <a:chOff x="1802810" y="1820121"/>
            <a:chExt cx="3115101" cy="134541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B05F993-4361-D033-CA43-F37E0C9CD1BB}"/>
                </a:ext>
              </a:extLst>
            </p:cNvPr>
            <p:cNvSpPr txBox="1"/>
            <p:nvPr/>
          </p:nvSpPr>
          <p:spPr>
            <a:xfrm>
              <a:off x="180281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4C6B428-A47D-78D9-B66D-9C27BD5300D3}"/>
                </a:ext>
              </a:extLst>
            </p:cNvPr>
            <p:cNvSpPr txBox="1"/>
            <p:nvPr/>
          </p:nvSpPr>
          <p:spPr>
            <a:xfrm>
              <a:off x="1802811" y="2132178"/>
              <a:ext cx="3115100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DF86D37-7215-5DD2-EDCD-88917EE17F2B}"/>
              </a:ext>
            </a:extLst>
          </p:cNvPr>
          <p:cNvGrpSpPr/>
          <p:nvPr/>
        </p:nvGrpSpPr>
        <p:grpSpPr>
          <a:xfrm>
            <a:off x="1685939" y="3599283"/>
            <a:ext cx="2839413" cy="1668582"/>
            <a:chOff x="1601840" y="1820121"/>
            <a:chExt cx="2839413" cy="166858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F0BE05C-8B46-7542-75CB-5AFCC0623E76}"/>
                </a:ext>
              </a:extLst>
            </p:cNvPr>
            <p:cNvSpPr txBox="1"/>
            <p:nvPr/>
          </p:nvSpPr>
          <p:spPr>
            <a:xfrm>
              <a:off x="1601840" y="1820121"/>
              <a:ext cx="283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6B5F4CF-18AF-F4DA-35EE-320BB6F7D18C}"/>
                </a:ext>
              </a:extLst>
            </p:cNvPr>
            <p:cNvSpPr txBox="1"/>
            <p:nvPr/>
          </p:nvSpPr>
          <p:spPr>
            <a:xfrm>
              <a:off x="2310757" y="2132178"/>
              <a:ext cx="2112565" cy="1356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5" name="矩形: 对角圆角 54">
            <a:extLst>
              <a:ext uri="{FF2B5EF4-FFF2-40B4-BE49-F238E27FC236}">
                <a16:creationId xmlns:a16="http://schemas.microsoft.com/office/drawing/2014/main" id="{605AB4B7-8D58-6A91-650A-2B8B5966843C}"/>
              </a:ext>
            </a:extLst>
          </p:cNvPr>
          <p:cNvSpPr/>
          <p:nvPr/>
        </p:nvSpPr>
        <p:spPr>
          <a:xfrm flipV="1">
            <a:off x="4507421" y="1674062"/>
            <a:ext cx="1460278" cy="1460276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CA579E26-2E31-5721-4D28-D46D7659ACE5}"/>
              </a:ext>
            </a:extLst>
          </p:cNvPr>
          <p:cNvSpPr/>
          <p:nvPr/>
        </p:nvSpPr>
        <p:spPr>
          <a:xfrm>
            <a:off x="6199321" y="1685967"/>
            <a:ext cx="1460278" cy="1460276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对角圆角 56">
            <a:extLst>
              <a:ext uri="{FF2B5EF4-FFF2-40B4-BE49-F238E27FC236}">
                <a16:creationId xmlns:a16="http://schemas.microsoft.com/office/drawing/2014/main" id="{703F2CE9-089C-F386-FB66-D1C7686A4C31}"/>
              </a:ext>
            </a:extLst>
          </p:cNvPr>
          <p:cNvSpPr/>
          <p:nvPr/>
        </p:nvSpPr>
        <p:spPr>
          <a:xfrm>
            <a:off x="4539264" y="3347209"/>
            <a:ext cx="1460278" cy="1458850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对角圆角 57">
            <a:extLst>
              <a:ext uri="{FF2B5EF4-FFF2-40B4-BE49-F238E27FC236}">
                <a16:creationId xmlns:a16="http://schemas.microsoft.com/office/drawing/2014/main" id="{A5F2CDF1-1409-8D0D-08A8-EDAAF3DA689E}"/>
              </a:ext>
            </a:extLst>
          </p:cNvPr>
          <p:cNvSpPr/>
          <p:nvPr/>
        </p:nvSpPr>
        <p:spPr>
          <a:xfrm flipV="1">
            <a:off x="6219486" y="3375987"/>
            <a:ext cx="2151374" cy="2149270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54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91113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91113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91113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84322"/>
  <p:tag name="MH_LIBRARY" val="GRAPHIC"/>
  <p:tag name="MH_TYPE" val="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5172153"/>
  <p:tag name="MH_LIBRARY" val="GRAPHIC"/>
  <p:tag name="MH_TYPE" val="Other"/>
  <p:tag name="MH_ORDER" val="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Other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Other"/>
  <p:tag name="MH_ORDER" val="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100001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Pictur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Pictur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3141725"/>
  <p:tag name="MH_LIBRARY" val="GRAPHIC"/>
  <p:tag name="MH_TYPE" val="Picture"/>
  <p:tag name="MH_ORDER" val="2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2227</Words>
  <Application>Microsoft Office PowerPoint</Application>
  <PresentationFormat>宽屏</PresentationFormat>
  <Paragraphs>261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HarmonyOS Sans SC Light</vt:lpstr>
      <vt:lpstr>MiSans Heavy</vt:lpstr>
      <vt:lpstr>MiSans Medium</vt:lpstr>
      <vt:lpstr>阿里巴巴普惠体 2.0 55 Regular</vt:lpstr>
      <vt:lpstr>阿里巴巴普惠体 2.0 65 Medium</vt:lpstr>
      <vt:lpstr>摄图摩登小方体</vt:lpstr>
      <vt:lpstr>微软雅黑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多彩活力卡通风儿童教育ppt模板</dc:title>
  <dc:creator>51PPT模板网</dc:creator>
  <cp:keywords>www.51pptmoban.com</cp:keywords>
  <dc:description>51PPT模板网 唯一访问网址：www.51pptmoban.com</dc:description>
  <cp:lastModifiedBy>Power user</cp:lastModifiedBy>
  <cp:revision>558</cp:revision>
  <dcterms:created xsi:type="dcterms:W3CDTF">2016-02-25T11:28:42Z</dcterms:created>
  <dcterms:modified xsi:type="dcterms:W3CDTF">2023-04-03T01:09:49Z</dcterms:modified>
</cp:coreProperties>
</file>