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2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0" r:id="rId2"/>
  </p:sldMasterIdLst>
  <p:notesMasterIdLst>
    <p:notesMasterId r:id="rId27"/>
  </p:notesMasterIdLst>
  <p:sldIdLst>
    <p:sldId id="287" r:id="rId3"/>
    <p:sldId id="288" r:id="rId4"/>
    <p:sldId id="289" r:id="rId5"/>
    <p:sldId id="290" r:id="rId6"/>
    <p:sldId id="291" r:id="rId7"/>
    <p:sldId id="292" r:id="rId8"/>
    <p:sldId id="293" r:id="rId9"/>
    <p:sldId id="296" r:id="rId10"/>
    <p:sldId id="294" r:id="rId11"/>
    <p:sldId id="297" r:id="rId12"/>
    <p:sldId id="298" r:id="rId13"/>
    <p:sldId id="301" r:id="rId14"/>
    <p:sldId id="302" r:id="rId15"/>
    <p:sldId id="300" r:id="rId16"/>
    <p:sldId id="303" r:id="rId17"/>
    <p:sldId id="304" r:id="rId18"/>
    <p:sldId id="305" r:id="rId19"/>
    <p:sldId id="308" r:id="rId20"/>
    <p:sldId id="306" r:id="rId21"/>
    <p:sldId id="307" r:id="rId22"/>
    <p:sldId id="309" r:id="rId23"/>
    <p:sldId id="310" r:id="rId24"/>
    <p:sldId id="311" r:id="rId25"/>
    <p:sldId id="317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10" userDrawn="1">
          <p15:clr>
            <a:srgbClr val="A4A3A4"/>
          </p15:clr>
        </p15:guide>
        <p15:guide id="4" pos="69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80D0"/>
    <a:srgbClr val="34A5F4"/>
    <a:srgbClr val="F2F2F2"/>
    <a:srgbClr val="DF21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40" autoAdjust="0"/>
    <p:restoredTop sz="96412" autoAdjust="0"/>
  </p:normalViewPr>
  <p:slideViewPr>
    <p:cSldViewPr snapToGrid="0" showGuides="1">
      <p:cViewPr>
        <p:scale>
          <a:sx n="66" d="100"/>
          <a:sy n="66" d="100"/>
        </p:scale>
        <p:origin x="768" y="1176"/>
      </p:cViewPr>
      <p:guideLst>
        <p:guide orient="horz" pos="2160"/>
        <p:guide pos="3840"/>
        <p:guide pos="710"/>
        <p:guide pos="697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fld id="{16452105-2DEA-4883-9E0D-630E643CBA1E}" type="datetimeFigureOut">
              <a:rPr lang="zh-CN" altLang="en-US" smtClean="0"/>
              <a:pPr/>
              <a:t>2023/4/2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fld id="{66115273-E56A-40F7-8202-17F6624D187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4067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115273-E56A-40F7-8202-17F6624D187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505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115273-E56A-40F7-8202-17F6624D187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4867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115273-E56A-40F7-8202-17F6624D187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2610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115273-E56A-40F7-8202-17F6624D187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3789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115273-E56A-40F7-8202-17F6624D187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2464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115273-E56A-40F7-8202-17F6624D187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8824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115273-E56A-40F7-8202-17F6624D187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2129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115273-E56A-40F7-8202-17F6624D187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07354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115273-E56A-40F7-8202-17F6624D187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3120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115273-E56A-40F7-8202-17F6624D187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0124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115273-E56A-40F7-8202-17F6624D187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006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115273-E56A-40F7-8202-17F6624D187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1708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115273-E56A-40F7-8202-17F6624D187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8665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115273-E56A-40F7-8202-17F6624D187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5298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115273-E56A-40F7-8202-17F6624D187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75360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115273-E56A-40F7-8202-17F6624D187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0133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115273-E56A-40F7-8202-17F6624D187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5372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，幻灯片演示模 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115273-E56A-40F7-8202-17F6624D187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4273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115273-E56A-40F7-8202-17F6624D187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5300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115273-E56A-40F7-8202-17F6624D187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24051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115273-E56A-40F7-8202-17F6624D187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3938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115273-E56A-40F7-8202-17F6624D187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9351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115273-E56A-40F7-8202-17F6624D187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015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78044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4C2BA50B-31AD-C817-CFA2-94F82B5DAFE0}"/>
              </a:ext>
            </a:extLst>
          </p:cNvPr>
          <p:cNvSpPr/>
          <p:nvPr userDrawn="1"/>
        </p:nvSpPr>
        <p:spPr>
          <a:xfrm rot="10800000">
            <a:off x="6825610" y="6381960"/>
            <a:ext cx="5366390" cy="476040"/>
          </a:xfrm>
          <a:custGeom>
            <a:avLst/>
            <a:gdLst>
              <a:gd name="connsiteX0" fmla="*/ 4524597 w 5366390"/>
              <a:gd name="connsiteY0" fmla="*/ 476040 h 476040"/>
              <a:gd name="connsiteX1" fmla="*/ 0 w 5366390"/>
              <a:gd name="connsiteY1" fmla="*/ 476040 h 476040"/>
              <a:gd name="connsiteX2" fmla="*/ 0 w 5366390"/>
              <a:gd name="connsiteY2" fmla="*/ 0 h 476040"/>
              <a:gd name="connsiteX3" fmla="*/ 5366390 w 5366390"/>
              <a:gd name="connsiteY3" fmla="*/ 0 h 476040"/>
              <a:gd name="connsiteX4" fmla="*/ 5344674 w 5366390"/>
              <a:gd name="connsiteY4" fmla="*/ 40009 h 476040"/>
              <a:gd name="connsiteX5" fmla="*/ 4524597 w 5366390"/>
              <a:gd name="connsiteY5" fmla="*/ 476040 h 476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66390" h="476040">
                <a:moveTo>
                  <a:pt x="4524597" y="476040"/>
                </a:moveTo>
                <a:lnTo>
                  <a:pt x="0" y="476040"/>
                </a:lnTo>
                <a:lnTo>
                  <a:pt x="0" y="0"/>
                </a:lnTo>
                <a:lnTo>
                  <a:pt x="5366390" y="0"/>
                </a:lnTo>
                <a:lnTo>
                  <a:pt x="5344674" y="40009"/>
                </a:lnTo>
                <a:cubicBezTo>
                  <a:pt x="5166947" y="303079"/>
                  <a:pt x="4865971" y="476040"/>
                  <a:pt x="4524597" y="47604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5510F94F-016C-1E53-E3B2-1F2479BC522F}"/>
              </a:ext>
            </a:extLst>
          </p:cNvPr>
          <p:cNvSpPr/>
          <p:nvPr userDrawn="1"/>
        </p:nvSpPr>
        <p:spPr>
          <a:xfrm>
            <a:off x="0" y="337940"/>
            <a:ext cx="874712" cy="684465"/>
          </a:xfrm>
          <a:custGeom>
            <a:avLst/>
            <a:gdLst>
              <a:gd name="connsiteX0" fmla="*/ 0 w 874712"/>
              <a:gd name="connsiteY0" fmla="*/ 0 h 684465"/>
              <a:gd name="connsiteX1" fmla="*/ 532480 w 874712"/>
              <a:gd name="connsiteY1" fmla="*/ 0 h 684465"/>
              <a:gd name="connsiteX2" fmla="*/ 874712 w 874712"/>
              <a:gd name="connsiteY2" fmla="*/ 342233 h 684465"/>
              <a:gd name="connsiteX3" fmla="*/ 532480 w 874712"/>
              <a:gd name="connsiteY3" fmla="*/ 684465 h 684465"/>
              <a:gd name="connsiteX4" fmla="*/ 0 w 874712"/>
              <a:gd name="connsiteY4" fmla="*/ 684465 h 684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4712" h="684465">
                <a:moveTo>
                  <a:pt x="0" y="0"/>
                </a:moveTo>
                <a:lnTo>
                  <a:pt x="532480" y="0"/>
                </a:lnTo>
                <a:cubicBezTo>
                  <a:pt x="721490" y="0"/>
                  <a:pt x="874712" y="153223"/>
                  <a:pt x="874712" y="342233"/>
                </a:cubicBezTo>
                <a:cubicBezTo>
                  <a:pt x="874712" y="531243"/>
                  <a:pt x="721490" y="684465"/>
                  <a:pt x="532480" y="684465"/>
                </a:cubicBezTo>
                <a:lnTo>
                  <a:pt x="0" y="68446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AD17A20-4950-E48D-2ABF-640E82303AE0}"/>
              </a:ext>
            </a:extLst>
          </p:cNvPr>
          <p:cNvGrpSpPr/>
          <p:nvPr userDrawn="1"/>
        </p:nvGrpSpPr>
        <p:grpSpPr>
          <a:xfrm>
            <a:off x="9183108" y="6014239"/>
            <a:ext cx="2088961" cy="735441"/>
            <a:chOff x="5092235" y="929989"/>
            <a:chExt cx="6556601" cy="230832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2729799D-708B-AA28-0E98-1C37A64D3B16}"/>
                </a:ext>
              </a:extLst>
            </p:cNvPr>
            <p:cNvGrpSpPr/>
            <p:nvPr/>
          </p:nvGrpSpPr>
          <p:grpSpPr>
            <a:xfrm>
              <a:off x="5092235" y="929989"/>
              <a:ext cx="6556601" cy="769441"/>
              <a:chOff x="5774406" y="929989"/>
              <a:chExt cx="6556601" cy="769441"/>
            </a:xfrm>
          </p:grpSpPr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id="{B2862E77-7CC1-1504-A095-D5D125FF9663}"/>
                  </a:ext>
                </a:extLst>
              </p:cNvPr>
              <p:cNvGrpSpPr/>
              <p:nvPr/>
            </p:nvGrpSpPr>
            <p:grpSpPr>
              <a:xfrm>
                <a:off x="5774406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69" name="矩形 15">
                  <a:extLst>
                    <a:ext uri="{FF2B5EF4-FFF2-40B4-BE49-F238E27FC236}">
                      <a16:creationId xmlns:a16="http://schemas.microsoft.com/office/drawing/2014/main" id="{405BF899-4C55-99A3-78FC-FCDF3CF2B7A4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70" name="椭圆 69">
                  <a:extLst>
                    <a:ext uri="{FF2B5EF4-FFF2-40B4-BE49-F238E27FC236}">
                      <a16:creationId xmlns:a16="http://schemas.microsoft.com/office/drawing/2014/main" id="{FCCBADD2-0719-6E81-65C5-A6F0CEFFDD15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A79CAAF0-17E4-8DD0-92BF-2F8F1292DFBA}"/>
                  </a:ext>
                </a:extLst>
              </p:cNvPr>
              <p:cNvGrpSpPr/>
              <p:nvPr/>
            </p:nvGrpSpPr>
            <p:grpSpPr>
              <a:xfrm>
                <a:off x="6686912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67" name="矩形 15">
                  <a:extLst>
                    <a:ext uri="{FF2B5EF4-FFF2-40B4-BE49-F238E27FC236}">
                      <a16:creationId xmlns:a16="http://schemas.microsoft.com/office/drawing/2014/main" id="{E243B140-B23F-DB98-042F-937833FBE3D7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68" name="椭圆 67">
                  <a:extLst>
                    <a:ext uri="{FF2B5EF4-FFF2-40B4-BE49-F238E27FC236}">
                      <a16:creationId xmlns:a16="http://schemas.microsoft.com/office/drawing/2014/main" id="{E307843B-0BB4-23BC-EE34-6645D464E60A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5CC66C17-69FB-1B1E-1237-0F4E08C2CF73}"/>
                  </a:ext>
                </a:extLst>
              </p:cNvPr>
              <p:cNvGrpSpPr/>
              <p:nvPr/>
            </p:nvGrpSpPr>
            <p:grpSpPr>
              <a:xfrm>
                <a:off x="7599418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65" name="矩形 15">
                  <a:extLst>
                    <a:ext uri="{FF2B5EF4-FFF2-40B4-BE49-F238E27FC236}">
                      <a16:creationId xmlns:a16="http://schemas.microsoft.com/office/drawing/2014/main" id="{0D67AC39-34F0-23D1-13AD-E0A327664963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66" name="椭圆 65">
                  <a:extLst>
                    <a:ext uri="{FF2B5EF4-FFF2-40B4-BE49-F238E27FC236}">
                      <a16:creationId xmlns:a16="http://schemas.microsoft.com/office/drawing/2014/main" id="{67F6A90C-11E4-5661-D0EA-6DAE280D722F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2BF6FAF9-92C3-4EC7-2E7B-05CB0C4E9A14}"/>
                  </a:ext>
                </a:extLst>
              </p:cNvPr>
              <p:cNvGrpSpPr/>
              <p:nvPr/>
            </p:nvGrpSpPr>
            <p:grpSpPr>
              <a:xfrm>
                <a:off x="8511924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63" name="矩形 15">
                  <a:extLst>
                    <a:ext uri="{FF2B5EF4-FFF2-40B4-BE49-F238E27FC236}">
                      <a16:creationId xmlns:a16="http://schemas.microsoft.com/office/drawing/2014/main" id="{EFCBFF32-CEBF-0DAE-54C9-082B8AF85981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64" name="椭圆 63">
                  <a:extLst>
                    <a:ext uri="{FF2B5EF4-FFF2-40B4-BE49-F238E27FC236}">
                      <a16:creationId xmlns:a16="http://schemas.microsoft.com/office/drawing/2014/main" id="{4D6B6E7F-5AFC-9217-EDB3-FC3FDFDB2ED9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54" name="组合 53">
                <a:extLst>
                  <a:ext uri="{FF2B5EF4-FFF2-40B4-BE49-F238E27FC236}">
                    <a16:creationId xmlns:a16="http://schemas.microsoft.com/office/drawing/2014/main" id="{CECA7F42-62E4-E078-DDDB-C91C1B8A1950}"/>
                  </a:ext>
                </a:extLst>
              </p:cNvPr>
              <p:cNvGrpSpPr/>
              <p:nvPr/>
            </p:nvGrpSpPr>
            <p:grpSpPr>
              <a:xfrm>
                <a:off x="9424430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61" name="矩形 15">
                  <a:extLst>
                    <a:ext uri="{FF2B5EF4-FFF2-40B4-BE49-F238E27FC236}">
                      <a16:creationId xmlns:a16="http://schemas.microsoft.com/office/drawing/2014/main" id="{1331E89C-701E-4DE5-02C5-5BB3AF5D402E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62" name="椭圆 61">
                  <a:extLst>
                    <a:ext uri="{FF2B5EF4-FFF2-40B4-BE49-F238E27FC236}">
                      <a16:creationId xmlns:a16="http://schemas.microsoft.com/office/drawing/2014/main" id="{DFF92F3E-8C98-7CC2-71FC-04F0AD6AD086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55" name="组合 54">
                <a:extLst>
                  <a:ext uri="{FF2B5EF4-FFF2-40B4-BE49-F238E27FC236}">
                    <a16:creationId xmlns:a16="http://schemas.microsoft.com/office/drawing/2014/main" id="{8F0B79D7-67CD-27F5-AF88-F7D634927F3F}"/>
                  </a:ext>
                </a:extLst>
              </p:cNvPr>
              <p:cNvGrpSpPr/>
              <p:nvPr/>
            </p:nvGrpSpPr>
            <p:grpSpPr>
              <a:xfrm>
                <a:off x="10336936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59" name="矩形 15">
                  <a:extLst>
                    <a:ext uri="{FF2B5EF4-FFF2-40B4-BE49-F238E27FC236}">
                      <a16:creationId xmlns:a16="http://schemas.microsoft.com/office/drawing/2014/main" id="{FB2C6724-8E50-1C8D-33D7-C15295ECB173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60" name="椭圆 59">
                  <a:extLst>
                    <a:ext uri="{FF2B5EF4-FFF2-40B4-BE49-F238E27FC236}">
                      <a16:creationId xmlns:a16="http://schemas.microsoft.com/office/drawing/2014/main" id="{7BF64557-3353-2511-42CA-FB6ED99C997E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56" name="组合 55">
                <a:extLst>
                  <a:ext uri="{FF2B5EF4-FFF2-40B4-BE49-F238E27FC236}">
                    <a16:creationId xmlns:a16="http://schemas.microsoft.com/office/drawing/2014/main" id="{CEA7DE57-A1E6-7FCB-0573-1FE516CD2ADF}"/>
                  </a:ext>
                </a:extLst>
              </p:cNvPr>
              <p:cNvGrpSpPr/>
              <p:nvPr/>
            </p:nvGrpSpPr>
            <p:grpSpPr>
              <a:xfrm>
                <a:off x="11249442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57" name="矩形 15">
                  <a:extLst>
                    <a:ext uri="{FF2B5EF4-FFF2-40B4-BE49-F238E27FC236}">
                      <a16:creationId xmlns:a16="http://schemas.microsoft.com/office/drawing/2014/main" id="{E1A7B677-5976-DD84-B7F3-F39F67C475A5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58" name="椭圆 57">
                  <a:extLst>
                    <a:ext uri="{FF2B5EF4-FFF2-40B4-BE49-F238E27FC236}">
                      <a16:creationId xmlns:a16="http://schemas.microsoft.com/office/drawing/2014/main" id="{7F14B805-BE1B-1D24-9B89-566D126384E0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8F2B3619-F4D3-99D6-892B-7ACDEE0DC17B}"/>
                </a:ext>
              </a:extLst>
            </p:cNvPr>
            <p:cNvGrpSpPr/>
            <p:nvPr/>
          </p:nvGrpSpPr>
          <p:grpSpPr>
            <a:xfrm>
              <a:off x="5092235" y="1699430"/>
              <a:ext cx="6556601" cy="769441"/>
              <a:chOff x="5774406" y="929989"/>
              <a:chExt cx="6556601" cy="769441"/>
            </a:xfrm>
          </p:grpSpPr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47D73DC2-9DDE-F47F-8201-A02B9C3B29F1}"/>
                  </a:ext>
                </a:extLst>
              </p:cNvPr>
              <p:cNvGrpSpPr/>
              <p:nvPr/>
            </p:nvGrpSpPr>
            <p:grpSpPr>
              <a:xfrm>
                <a:off x="5774406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48" name="矩形 15">
                  <a:extLst>
                    <a:ext uri="{FF2B5EF4-FFF2-40B4-BE49-F238E27FC236}">
                      <a16:creationId xmlns:a16="http://schemas.microsoft.com/office/drawing/2014/main" id="{2417067E-E964-787B-C633-568166B39BB2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49" name="椭圆 48">
                  <a:extLst>
                    <a:ext uri="{FF2B5EF4-FFF2-40B4-BE49-F238E27FC236}">
                      <a16:creationId xmlns:a16="http://schemas.microsoft.com/office/drawing/2014/main" id="{FA9679D4-8F67-A3D8-CB10-8C8E600748B1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71BDA66B-354B-6DC7-F052-94B5FFB4C3C0}"/>
                  </a:ext>
                </a:extLst>
              </p:cNvPr>
              <p:cNvGrpSpPr/>
              <p:nvPr/>
            </p:nvGrpSpPr>
            <p:grpSpPr>
              <a:xfrm>
                <a:off x="6686912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46" name="矩形 15">
                  <a:extLst>
                    <a:ext uri="{FF2B5EF4-FFF2-40B4-BE49-F238E27FC236}">
                      <a16:creationId xmlns:a16="http://schemas.microsoft.com/office/drawing/2014/main" id="{7A284712-B8BD-F876-FFC0-136E8740F944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47" name="椭圆 46">
                  <a:extLst>
                    <a:ext uri="{FF2B5EF4-FFF2-40B4-BE49-F238E27FC236}">
                      <a16:creationId xmlns:a16="http://schemas.microsoft.com/office/drawing/2014/main" id="{0FD34B04-04CD-6920-89A6-750EC2F47225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80743816-D0F0-6ACD-1E5E-E55805CD2DDB}"/>
                  </a:ext>
                </a:extLst>
              </p:cNvPr>
              <p:cNvGrpSpPr/>
              <p:nvPr/>
            </p:nvGrpSpPr>
            <p:grpSpPr>
              <a:xfrm>
                <a:off x="7599418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44" name="矩形 15">
                  <a:extLst>
                    <a:ext uri="{FF2B5EF4-FFF2-40B4-BE49-F238E27FC236}">
                      <a16:creationId xmlns:a16="http://schemas.microsoft.com/office/drawing/2014/main" id="{14B58941-59CD-0A26-44E0-7CCD769CDDF2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45" name="椭圆 44">
                  <a:extLst>
                    <a:ext uri="{FF2B5EF4-FFF2-40B4-BE49-F238E27FC236}">
                      <a16:creationId xmlns:a16="http://schemas.microsoft.com/office/drawing/2014/main" id="{D60F8990-9EB7-DF27-B81A-974EFC998EE2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id="{F4157090-EE9C-62F3-4BDE-76D0CCA8DD7A}"/>
                  </a:ext>
                </a:extLst>
              </p:cNvPr>
              <p:cNvGrpSpPr/>
              <p:nvPr/>
            </p:nvGrpSpPr>
            <p:grpSpPr>
              <a:xfrm>
                <a:off x="8511924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42" name="矩形 15">
                  <a:extLst>
                    <a:ext uri="{FF2B5EF4-FFF2-40B4-BE49-F238E27FC236}">
                      <a16:creationId xmlns:a16="http://schemas.microsoft.com/office/drawing/2014/main" id="{4A91CE78-CD3E-8C18-9DF4-8E5171D7702B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43" name="椭圆 42">
                  <a:extLst>
                    <a:ext uri="{FF2B5EF4-FFF2-40B4-BE49-F238E27FC236}">
                      <a16:creationId xmlns:a16="http://schemas.microsoft.com/office/drawing/2014/main" id="{0A815AF7-81E4-63DC-0B2D-9CB96C5A4201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AF015D0D-C313-A88A-3FA4-CCF7C6712D4A}"/>
                  </a:ext>
                </a:extLst>
              </p:cNvPr>
              <p:cNvGrpSpPr/>
              <p:nvPr/>
            </p:nvGrpSpPr>
            <p:grpSpPr>
              <a:xfrm>
                <a:off x="9424430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40" name="矩形 15">
                  <a:extLst>
                    <a:ext uri="{FF2B5EF4-FFF2-40B4-BE49-F238E27FC236}">
                      <a16:creationId xmlns:a16="http://schemas.microsoft.com/office/drawing/2014/main" id="{1C30E97C-B63B-BA2E-9A20-B7FDCAAB756F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41" name="椭圆 40">
                  <a:extLst>
                    <a:ext uri="{FF2B5EF4-FFF2-40B4-BE49-F238E27FC236}">
                      <a16:creationId xmlns:a16="http://schemas.microsoft.com/office/drawing/2014/main" id="{542E4BE2-F832-BAAF-F401-85C73586712E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id="{F8560406-CA67-836D-DF72-ED27BFF4F485}"/>
                  </a:ext>
                </a:extLst>
              </p:cNvPr>
              <p:cNvGrpSpPr/>
              <p:nvPr/>
            </p:nvGrpSpPr>
            <p:grpSpPr>
              <a:xfrm>
                <a:off x="10336936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38" name="矩形 15">
                  <a:extLst>
                    <a:ext uri="{FF2B5EF4-FFF2-40B4-BE49-F238E27FC236}">
                      <a16:creationId xmlns:a16="http://schemas.microsoft.com/office/drawing/2014/main" id="{23052700-71CB-4D95-2733-BD82F20FDB2E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39" name="椭圆 38">
                  <a:extLst>
                    <a:ext uri="{FF2B5EF4-FFF2-40B4-BE49-F238E27FC236}">
                      <a16:creationId xmlns:a16="http://schemas.microsoft.com/office/drawing/2014/main" id="{F699B6D5-A063-820B-D2E5-3628E42F0ECC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35" name="组合 34">
                <a:extLst>
                  <a:ext uri="{FF2B5EF4-FFF2-40B4-BE49-F238E27FC236}">
                    <a16:creationId xmlns:a16="http://schemas.microsoft.com/office/drawing/2014/main" id="{CE57BCCE-D56B-33AB-DAEF-6B3F1B4E84A6}"/>
                  </a:ext>
                </a:extLst>
              </p:cNvPr>
              <p:cNvGrpSpPr/>
              <p:nvPr/>
            </p:nvGrpSpPr>
            <p:grpSpPr>
              <a:xfrm>
                <a:off x="11249442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36" name="矩形 15">
                  <a:extLst>
                    <a:ext uri="{FF2B5EF4-FFF2-40B4-BE49-F238E27FC236}">
                      <a16:creationId xmlns:a16="http://schemas.microsoft.com/office/drawing/2014/main" id="{3B357B60-B24A-2D0E-77B9-0BF678466EDA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37" name="椭圆 36">
                  <a:extLst>
                    <a:ext uri="{FF2B5EF4-FFF2-40B4-BE49-F238E27FC236}">
                      <a16:creationId xmlns:a16="http://schemas.microsoft.com/office/drawing/2014/main" id="{BC797A33-F705-DF2C-9F1B-EEA64E8D6766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B0A996AC-05EE-2734-8B7B-6A57E1B1F4C5}"/>
                </a:ext>
              </a:extLst>
            </p:cNvPr>
            <p:cNvGrpSpPr/>
            <p:nvPr/>
          </p:nvGrpSpPr>
          <p:grpSpPr>
            <a:xfrm>
              <a:off x="5092235" y="2468871"/>
              <a:ext cx="6556601" cy="769441"/>
              <a:chOff x="5774406" y="929989"/>
              <a:chExt cx="6556601" cy="769441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1CDD2BEE-6E03-5B1A-27D4-1F6A626D25FF}"/>
                  </a:ext>
                </a:extLst>
              </p:cNvPr>
              <p:cNvGrpSpPr/>
              <p:nvPr/>
            </p:nvGrpSpPr>
            <p:grpSpPr>
              <a:xfrm>
                <a:off x="5774406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27" name="矩形 15">
                  <a:extLst>
                    <a:ext uri="{FF2B5EF4-FFF2-40B4-BE49-F238E27FC236}">
                      <a16:creationId xmlns:a16="http://schemas.microsoft.com/office/drawing/2014/main" id="{9EF4B042-15CE-2AD9-EA29-25BC99B689A5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8" name="椭圆 27">
                  <a:extLst>
                    <a:ext uri="{FF2B5EF4-FFF2-40B4-BE49-F238E27FC236}">
                      <a16:creationId xmlns:a16="http://schemas.microsoft.com/office/drawing/2014/main" id="{5F68F365-8069-BEB4-2DB0-0E108D5FF64A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id="{AACBF138-2FC9-0057-30DE-73083C6C8C7F}"/>
                  </a:ext>
                </a:extLst>
              </p:cNvPr>
              <p:cNvGrpSpPr/>
              <p:nvPr/>
            </p:nvGrpSpPr>
            <p:grpSpPr>
              <a:xfrm>
                <a:off x="6686912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25" name="矩形 15">
                  <a:extLst>
                    <a:ext uri="{FF2B5EF4-FFF2-40B4-BE49-F238E27FC236}">
                      <a16:creationId xmlns:a16="http://schemas.microsoft.com/office/drawing/2014/main" id="{836B5E6C-1F1B-C8FF-972E-E0417309ED89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6" name="椭圆 25">
                  <a:extLst>
                    <a:ext uri="{FF2B5EF4-FFF2-40B4-BE49-F238E27FC236}">
                      <a16:creationId xmlns:a16="http://schemas.microsoft.com/office/drawing/2014/main" id="{28BB5B5F-BB64-6391-664C-FC84E1B5F77F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F9622FE5-8CB3-F7B0-78F9-A4EBE670B0D3}"/>
                  </a:ext>
                </a:extLst>
              </p:cNvPr>
              <p:cNvGrpSpPr/>
              <p:nvPr/>
            </p:nvGrpSpPr>
            <p:grpSpPr>
              <a:xfrm>
                <a:off x="7599418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23" name="矩形 15">
                  <a:extLst>
                    <a:ext uri="{FF2B5EF4-FFF2-40B4-BE49-F238E27FC236}">
                      <a16:creationId xmlns:a16="http://schemas.microsoft.com/office/drawing/2014/main" id="{535A1A30-B5A1-E191-2478-E3C2B368C614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4" name="椭圆 23">
                  <a:extLst>
                    <a:ext uri="{FF2B5EF4-FFF2-40B4-BE49-F238E27FC236}">
                      <a16:creationId xmlns:a16="http://schemas.microsoft.com/office/drawing/2014/main" id="{B17F937F-EAE6-026E-97FE-F3E51C29BB03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2A64E154-FEFB-8B78-15FC-5B261BD3FF65}"/>
                  </a:ext>
                </a:extLst>
              </p:cNvPr>
              <p:cNvGrpSpPr/>
              <p:nvPr/>
            </p:nvGrpSpPr>
            <p:grpSpPr>
              <a:xfrm>
                <a:off x="8511924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21" name="矩形 15">
                  <a:extLst>
                    <a:ext uri="{FF2B5EF4-FFF2-40B4-BE49-F238E27FC236}">
                      <a16:creationId xmlns:a16="http://schemas.microsoft.com/office/drawing/2014/main" id="{5EEAF58D-C139-84D3-08E3-74091FC91B9E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2" name="椭圆 21">
                  <a:extLst>
                    <a:ext uri="{FF2B5EF4-FFF2-40B4-BE49-F238E27FC236}">
                      <a16:creationId xmlns:a16="http://schemas.microsoft.com/office/drawing/2014/main" id="{1CFD89BE-665B-AE5B-6C8F-453AFEEB5B5A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88EE51E8-2D5F-4058-55DA-B0B08A8283DD}"/>
                  </a:ext>
                </a:extLst>
              </p:cNvPr>
              <p:cNvGrpSpPr/>
              <p:nvPr/>
            </p:nvGrpSpPr>
            <p:grpSpPr>
              <a:xfrm>
                <a:off x="9424430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19" name="矩形 15">
                  <a:extLst>
                    <a:ext uri="{FF2B5EF4-FFF2-40B4-BE49-F238E27FC236}">
                      <a16:creationId xmlns:a16="http://schemas.microsoft.com/office/drawing/2014/main" id="{1A8B9D6E-F2EE-8F40-8CC6-F78C7CB97894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0" name="椭圆 19">
                  <a:extLst>
                    <a:ext uri="{FF2B5EF4-FFF2-40B4-BE49-F238E27FC236}">
                      <a16:creationId xmlns:a16="http://schemas.microsoft.com/office/drawing/2014/main" id="{9B549488-CBC5-1C7E-2317-783514D2CECD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E5F9384E-8AF0-92AD-D480-5506C483CF72}"/>
                  </a:ext>
                </a:extLst>
              </p:cNvPr>
              <p:cNvGrpSpPr/>
              <p:nvPr/>
            </p:nvGrpSpPr>
            <p:grpSpPr>
              <a:xfrm>
                <a:off x="10336936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17" name="矩形 15">
                  <a:extLst>
                    <a:ext uri="{FF2B5EF4-FFF2-40B4-BE49-F238E27FC236}">
                      <a16:creationId xmlns:a16="http://schemas.microsoft.com/office/drawing/2014/main" id="{ECF7F67C-892A-085A-4291-73F7FAD7AFD2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8" name="椭圆 17">
                  <a:extLst>
                    <a:ext uri="{FF2B5EF4-FFF2-40B4-BE49-F238E27FC236}">
                      <a16:creationId xmlns:a16="http://schemas.microsoft.com/office/drawing/2014/main" id="{91A8A3E4-89E4-0335-C3D3-E9E6BD7418BD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BFE524B8-FB15-F1A6-2E99-1DA30E0C3B28}"/>
                  </a:ext>
                </a:extLst>
              </p:cNvPr>
              <p:cNvGrpSpPr/>
              <p:nvPr/>
            </p:nvGrpSpPr>
            <p:grpSpPr>
              <a:xfrm>
                <a:off x="11249442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15" name="矩形 15">
                  <a:extLst>
                    <a:ext uri="{FF2B5EF4-FFF2-40B4-BE49-F238E27FC236}">
                      <a16:creationId xmlns:a16="http://schemas.microsoft.com/office/drawing/2014/main" id="{055A435D-FB14-D16E-BE59-91D8F6B506DC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6" name="椭圆 15">
                  <a:extLst>
                    <a:ext uri="{FF2B5EF4-FFF2-40B4-BE49-F238E27FC236}">
                      <a16:creationId xmlns:a16="http://schemas.microsoft.com/office/drawing/2014/main" id="{801090C3-87BA-0778-2701-12044CAF1C4B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</p:grp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53E276DF-E7AF-E809-9662-D6D6FFED5FCC}"/>
              </a:ext>
            </a:extLst>
          </p:cNvPr>
          <p:cNvSpPr/>
          <p:nvPr userDrawn="1"/>
        </p:nvSpPr>
        <p:spPr>
          <a:xfrm>
            <a:off x="3529817" y="6405637"/>
            <a:ext cx="989606" cy="452363"/>
          </a:xfrm>
          <a:custGeom>
            <a:avLst/>
            <a:gdLst>
              <a:gd name="connsiteX0" fmla="*/ 1949299 w 3898599"/>
              <a:gd name="connsiteY0" fmla="*/ 0 h 1782106"/>
              <a:gd name="connsiteX1" fmla="*/ 3897381 w 3898599"/>
              <a:gd name="connsiteY1" fmla="*/ 1757978 h 1782106"/>
              <a:gd name="connsiteX2" fmla="*/ 3898599 w 3898599"/>
              <a:gd name="connsiteY2" fmla="*/ 1782106 h 1782106"/>
              <a:gd name="connsiteX3" fmla="*/ 0 w 3898599"/>
              <a:gd name="connsiteY3" fmla="*/ 1782106 h 1782106"/>
              <a:gd name="connsiteX4" fmla="*/ 1218 w 3898599"/>
              <a:gd name="connsiteY4" fmla="*/ 1757978 h 1782106"/>
              <a:gd name="connsiteX5" fmla="*/ 1949299 w 3898599"/>
              <a:gd name="connsiteY5" fmla="*/ 0 h 1782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98599" h="1782106">
                <a:moveTo>
                  <a:pt x="1949299" y="0"/>
                </a:moveTo>
                <a:cubicBezTo>
                  <a:pt x="2963186" y="0"/>
                  <a:pt x="3797102" y="770548"/>
                  <a:pt x="3897381" y="1757978"/>
                </a:cubicBezTo>
                <a:lnTo>
                  <a:pt x="3898599" y="1782106"/>
                </a:lnTo>
                <a:lnTo>
                  <a:pt x="0" y="1782106"/>
                </a:lnTo>
                <a:lnTo>
                  <a:pt x="1218" y="1757978"/>
                </a:lnTo>
                <a:cubicBezTo>
                  <a:pt x="101497" y="770548"/>
                  <a:pt x="935413" y="0"/>
                  <a:pt x="194929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34255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84C677B-A940-C34E-5C1F-70B3AEAD43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pPr/>
              <a:t>2023/4/2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E56DD2A-014D-4F58-795E-20F5E9524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36F0B78-C208-BE6C-6B54-16DD7F2D7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F53F996B-D1C4-8AAB-E328-98BF07B92E4F}"/>
              </a:ext>
            </a:extLst>
          </p:cNvPr>
          <p:cNvGrpSpPr/>
          <p:nvPr userDrawn="1"/>
        </p:nvGrpSpPr>
        <p:grpSpPr>
          <a:xfrm>
            <a:off x="0" y="3361248"/>
            <a:ext cx="12192000" cy="3496753"/>
            <a:chOff x="0" y="2521079"/>
            <a:chExt cx="9144000" cy="2622421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B8021761-F1B2-20A2-D2F4-C3FBA20EE31F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7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22552FC-D2F3-C8B1-EE33-E469421FE5B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746107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78">
          <p15:clr>
            <a:srgbClr val="FBAE40"/>
          </p15:clr>
        </p15:guide>
        <p15:guide id="2" pos="405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9021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71" r:id="rId2"/>
    <p:sldLayoutId id="214748367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9379703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1127125" y="3076702"/>
            <a:ext cx="2552447" cy="467204"/>
            <a:chOff x="874712" y="4397375"/>
            <a:chExt cx="2552447" cy="467204"/>
          </a:xfrm>
        </p:grpSpPr>
        <p:sp>
          <p:nvSpPr>
            <p:cNvPr id="2" name="圆角矩形 1"/>
            <p:cNvSpPr/>
            <p:nvPr/>
          </p:nvSpPr>
          <p:spPr>
            <a:xfrm>
              <a:off x="874712" y="4397375"/>
              <a:ext cx="2552447" cy="46720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201796" y="4461700"/>
              <a:ext cx="1898277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BY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：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</a:t>
              </a:r>
            </a:p>
          </p:txBody>
        </p:sp>
      </p:grpSp>
      <p:sp>
        <p:nvSpPr>
          <p:cNvPr id="236" name="任意多边形: 形状 235">
            <a:extLst>
              <a:ext uri="{FF2B5EF4-FFF2-40B4-BE49-F238E27FC236}">
                <a16:creationId xmlns:a16="http://schemas.microsoft.com/office/drawing/2014/main" id="{A3B05422-FC62-70CF-EE50-67B0AFEC59C1}"/>
              </a:ext>
            </a:extLst>
          </p:cNvPr>
          <p:cNvSpPr/>
          <p:nvPr/>
        </p:nvSpPr>
        <p:spPr>
          <a:xfrm>
            <a:off x="0" y="337940"/>
            <a:ext cx="874712" cy="684465"/>
          </a:xfrm>
          <a:custGeom>
            <a:avLst/>
            <a:gdLst>
              <a:gd name="connsiteX0" fmla="*/ 0 w 874712"/>
              <a:gd name="connsiteY0" fmla="*/ 0 h 684465"/>
              <a:gd name="connsiteX1" fmla="*/ 532480 w 874712"/>
              <a:gd name="connsiteY1" fmla="*/ 0 h 684465"/>
              <a:gd name="connsiteX2" fmla="*/ 874712 w 874712"/>
              <a:gd name="connsiteY2" fmla="*/ 342233 h 684465"/>
              <a:gd name="connsiteX3" fmla="*/ 532480 w 874712"/>
              <a:gd name="connsiteY3" fmla="*/ 684465 h 684465"/>
              <a:gd name="connsiteX4" fmla="*/ 0 w 874712"/>
              <a:gd name="connsiteY4" fmla="*/ 684465 h 684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4712" h="684465">
                <a:moveTo>
                  <a:pt x="0" y="0"/>
                </a:moveTo>
                <a:lnTo>
                  <a:pt x="532480" y="0"/>
                </a:lnTo>
                <a:cubicBezTo>
                  <a:pt x="721490" y="0"/>
                  <a:pt x="874712" y="153223"/>
                  <a:pt x="874712" y="342233"/>
                </a:cubicBezTo>
                <a:cubicBezTo>
                  <a:pt x="874712" y="531243"/>
                  <a:pt x="721490" y="684465"/>
                  <a:pt x="532480" y="684465"/>
                </a:cubicBezTo>
                <a:lnTo>
                  <a:pt x="0" y="68446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2" name="任意多边形 27">
            <a:extLst>
              <a:ext uri="{FF2B5EF4-FFF2-40B4-BE49-F238E27FC236}">
                <a16:creationId xmlns:a16="http://schemas.microsoft.com/office/drawing/2014/main" id="{BABFAD22-8F13-D5CB-25AD-B5B3F016FAD2}"/>
              </a:ext>
            </a:extLst>
          </p:cNvPr>
          <p:cNvSpPr/>
          <p:nvPr/>
        </p:nvSpPr>
        <p:spPr>
          <a:xfrm rot="10800000">
            <a:off x="6678424" y="3833376"/>
            <a:ext cx="5548630" cy="1977958"/>
          </a:xfrm>
          <a:custGeom>
            <a:avLst/>
            <a:gdLst>
              <a:gd name="connsiteX0" fmla="*/ 0 w 3247725"/>
              <a:gd name="connsiteY0" fmla="*/ 0 h 1157738"/>
              <a:gd name="connsiteX1" fmla="*/ 2668856 w 3247725"/>
              <a:gd name="connsiteY1" fmla="*/ 0 h 1157738"/>
              <a:gd name="connsiteX2" fmla="*/ 3247725 w 3247725"/>
              <a:gd name="connsiteY2" fmla="*/ 578869 h 1157738"/>
              <a:gd name="connsiteX3" fmla="*/ 2668856 w 3247725"/>
              <a:gd name="connsiteY3" fmla="*/ 1157738 h 1157738"/>
              <a:gd name="connsiteX4" fmla="*/ 0 w 3247725"/>
              <a:gd name="connsiteY4" fmla="*/ 1157738 h 1157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7725" h="1157738">
                <a:moveTo>
                  <a:pt x="0" y="0"/>
                </a:moveTo>
                <a:lnTo>
                  <a:pt x="2668856" y="0"/>
                </a:lnTo>
                <a:cubicBezTo>
                  <a:pt x="2988557" y="0"/>
                  <a:pt x="3247725" y="259168"/>
                  <a:pt x="3247725" y="578869"/>
                </a:cubicBezTo>
                <a:cubicBezTo>
                  <a:pt x="3247725" y="898570"/>
                  <a:pt x="2988557" y="1157738"/>
                  <a:pt x="2668856" y="1157738"/>
                </a:cubicBezTo>
                <a:lnTo>
                  <a:pt x="0" y="115773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30" name="椭圆 229">
            <a:extLst>
              <a:ext uri="{FF2B5EF4-FFF2-40B4-BE49-F238E27FC236}">
                <a16:creationId xmlns:a16="http://schemas.microsoft.com/office/drawing/2014/main" id="{4796C24C-FC21-A472-62FA-77898B17CAA8}"/>
              </a:ext>
            </a:extLst>
          </p:cNvPr>
          <p:cNvSpPr/>
          <p:nvPr/>
        </p:nvSpPr>
        <p:spPr>
          <a:xfrm>
            <a:off x="587956" y="3956207"/>
            <a:ext cx="573511" cy="5735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34" name="文本框 233">
            <a:extLst>
              <a:ext uri="{FF2B5EF4-FFF2-40B4-BE49-F238E27FC236}">
                <a16:creationId xmlns:a16="http://schemas.microsoft.com/office/drawing/2014/main" id="{0889B06B-827B-1586-0F93-80045B8A76C6}"/>
              </a:ext>
            </a:extLst>
          </p:cNvPr>
          <p:cNvSpPr txBox="1"/>
          <p:nvPr/>
        </p:nvSpPr>
        <p:spPr>
          <a:xfrm>
            <a:off x="991545" y="1426987"/>
            <a:ext cx="5955476" cy="86177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000" b="0" i="0" u="none" strike="noStrike" kern="1200" cap="none" spc="0" normalizeH="0" baseline="0" noProof="0" dirty="0">
                <a:ln>
                  <a:noFill/>
                </a:ln>
                <a:solidFill>
                  <a:srgbClr val="1080D0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几何风商务通用模板</a:t>
            </a:r>
          </a:p>
        </p:txBody>
      </p:sp>
      <p:sp>
        <p:nvSpPr>
          <p:cNvPr id="237" name="文本框 236">
            <a:extLst>
              <a:ext uri="{FF2B5EF4-FFF2-40B4-BE49-F238E27FC236}">
                <a16:creationId xmlns:a16="http://schemas.microsoft.com/office/drawing/2014/main" id="{9914584E-303E-2758-2BD3-7FD104EB5DE4}"/>
              </a:ext>
            </a:extLst>
          </p:cNvPr>
          <p:cNvSpPr txBox="1"/>
          <p:nvPr/>
        </p:nvSpPr>
        <p:spPr>
          <a:xfrm>
            <a:off x="1100342" y="2214928"/>
            <a:ext cx="4221027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1080D0"/>
                </a:solidFill>
                <a:effectLst/>
                <a:uLnTx/>
                <a:uFillTx/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Business common slide template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1080D0"/>
              </a:solidFill>
              <a:effectLst/>
              <a:uLnTx/>
              <a:uFillTx/>
              <a:latin typeface="HarmonyOS Sans SC Black" panose="00000A00000000000000" pitchFamily="2" charset="-122"/>
              <a:ea typeface="HarmonyOS Sans SC Black" panose="00000A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85824FC8-E746-42A0-5852-EB7264470C87}"/>
              </a:ext>
            </a:extLst>
          </p:cNvPr>
          <p:cNvSpPr/>
          <p:nvPr/>
        </p:nvSpPr>
        <p:spPr>
          <a:xfrm>
            <a:off x="7365720" y="394207"/>
            <a:ext cx="1441663" cy="14416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304580EB-FEEB-653A-21ED-F257F6CEFD0F}"/>
              </a:ext>
            </a:extLst>
          </p:cNvPr>
          <p:cNvGrpSpPr/>
          <p:nvPr/>
        </p:nvGrpSpPr>
        <p:grpSpPr>
          <a:xfrm>
            <a:off x="6135108" y="5075894"/>
            <a:ext cx="2088961" cy="735441"/>
            <a:chOff x="5092235" y="929989"/>
            <a:chExt cx="6556601" cy="2308323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FAA510C8-B6A3-F328-9DB2-5D75CCED6E44}"/>
                </a:ext>
              </a:extLst>
            </p:cNvPr>
            <p:cNvGrpSpPr/>
            <p:nvPr/>
          </p:nvGrpSpPr>
          <p:grpSpPr>
            <a:xfrm>
              <a:off x="5092235" y="929989"/>
              <a:ext cx="6556601" cy="769441"/>
              <a:chOff x="5774406" y="929989"/>
              <a:chExt cx="6556601" cy="769441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5774406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16" name="矩形 15"/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3" name="椭圆 2"/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D1EC3311-F169-7C8D-FB64-9C56E501E51E}"/>
                  </a:ext>
                </a:extLst>
              </p:cNvPr>
              <p:cNvGrpSpPr/>
              <p:nvPr/>
            </p:nvGrpSpPr>
            <p:grpSpPr>
              <a:xfrm>
                <a:off x="6686912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34" name="矩形 15">
                  <a:extLst>
                    <a:ext uri="{FF2B5EF4-FFF2-40B4-BE49-F238E27FC236}">
                      <a16:creationId xmlns:a16="http://schemas.microsoft.com/office/drawing/2014/main" id="{895B5BEB-A20D-00B8-9603-BEB53B8EEBD5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35" name="椭圆 34">
                  <a:extLst>
                    <a:ext uri="{FF2B5EF4-FFF2-40B4-BE49-F238E27FC236}">
                      <a16:creationId xmlns:a16="http://schemas.microsoft.com/office/drawing/2014/main" id="{E4B320F7-2644-FCBB-1E96-DF454BFA888D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id="{629DAD88-5C17-E61B-478C-943A08DB0CA7}"/>
                  </a:ext>
                </a:extLst>
              </p:cNvPr>
              <p:cNvGrpSpPr/>
              <p:nvPr/>
            </p:nvGrpSpPr>
            <p:grpSpPr>
              <a:xfrm>
                <a:off x="7599418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37" name="矩形 15">
                  <a:extLst>
                    <a:ext uri="{FF2B5EF4-FFF2-40B4-BE49-F238E27FC236}">
                      <a16:creationId xmlns:a16="http://schemas.microsoft.com/office/drawing/2014/main" id="{8EF9AA78-3269-523C-F219-E0BAD7A22285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38" name="椭圆 37">
                  <a:extLst>
                    <a:ext uri="{FF2B5EF4-FFF2-40B4-BE49-F238E27FC236}">
                      <a16:creationId xmlns:a16="http://schemas.microsoft.com/office/drawing/2014/main" id="{0E4E30CB-478B-17DB-3845-CF4DD843BD87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FA65D347-9F39-4CFC-20BC-40A8A207898C}"/>
                  </a:ext>
                </a:extLst>
              </p:cNvPr>
              <p:cNvGrpSpPr/>
              <p:nvPr/>
            </p:nvGrpSpPr>
            <p:grpSpPr>
              <a:xfrm>
                <a:off x="8511924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40" name="矩形 15">
                  <a:extLst>
                    <a:ext uri="{FF2B5EF4-FFF2-40B4-BE49-F238E27FC236}">
                      <a16:creationId xmlns:a16="http://schemas.microsoft.com/office/drawing/2014/main" id="{C441EE7E-3A53-E0AF-8CA6-24F1A693B5A6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41" name="椭圆 40">
                  <a:extLst>
                    <a:ext uri="{FF2B5EF4-FFF2-40B4-BE49-F238E27FC236}">
                      <a16:creationId xmlns:a16="http://schemas.microsoft.com/office/drawing/2014/main" id="{83F35E3C-71C3-34ED-80AB-D9E3FDC12028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1F7E95C8-0BE6-97C8-BF6D-929A3E3D5DDB}"/>
                  </a:ext>
                </a:extLst>
              </p:cNvPr>
              <p:cNvGrpSpPr/>
              <p:nvPr/>
            </p:nvGrpSpPr>
            <p:grpSpPr>
              <a:xfrm>
                <a:off x="9424430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43" name="矩形 15">
                  <a:extLst>
                    <a:ext uri="{FF2B5EF4-FFF2-40B4-BE49-F238E27FC236}">
                      <a16:creationId xmlns:a16="http://schemas.microsoft.com/office/drawing/2014/main" id="{75AF1DC8-864E-04DA-57A0-EC867B3D2823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44" name="椭圆 43">
                  <a:extLst>
                    <a:ext uri="{FF2B5EF4-FFF2-40B4-BE49-F238E27FC236}">
                      <a16:creationId xmlns:a16="http://schemas.microsoft.com/office/drawing/2014/main" id="{5500A4EA-0EE9-954B-7BA8-76C3E3A36E9B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2DAA20FF-DF30-3BD9-2B81-7A0B18ACF29D}"/>
                  </a:ext>
                </a:extLst>
              </p:cNvPr>
              <p:cNvGrpSpPr/>
              <p:nvPr/>
            </p:nvGrpSpPr>
            <p:grpSpPr>
              <a:xfrm>
                <a:off x="10336936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46" name="矩形 15">
                  <a:extLst>
                    <a:ext uri="{FF2B5EF4-FFF2-40B4-BE49-F238E27FC236}">
                      <a16:creationId xmlns:a16="http://schemas.microsoft.com/office/drawing/2014/main" id="{95363605-B436-411F-03FB-748CB8BDDF79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47" name="椭圆 46">
                  <a:extLst>
                    <a:ext uri="{FF2B5EF4-FFF2-40B4-BE49-F238E27FC236}">
                      <a16:creationId xmlns:a16="http://schemas.microsoft.com/office/drawing/2014/main" id="{9F116A53-C0DF-0DAE-C787-5A7AA72F8D68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65B5AFCF-85B2-F4D0-D027-954719D492BB}"/>
                  </a:ext>
                </a:extLst>
              </p:cNvPr>
              <p:cNvGrpSpPr/>
              <p:nvPr/>
            </p:nvGrpSpPr>
            <p:grpSpPr>
              <a:xfrm>
                <a:off x="11249442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49" name="矩形 15">
                  <a:extLst>
                    <a:ext uri="{FF2B5EF4-FFF2-40B4-BE49-F238E27FC236}">
                      <a16:creationId xmlns:a16="http://schemas.microsoft.com/office/drawing/2014/main" id="{FF42A929-66A6-1B50-564C-6DFF0AB74967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50" name="椭圆 49">
                  <a:extLst>
                    <a:ext uri="{FF2B5EF4-FFF2-40B4-BE49-F238E27FC236}">
                      <a16:creationId xmlns:a16="http://schemas.microsoft.com/office/drawing/2014/main" id="{F7C210F0-89DB-F7B8-E71B-22B027CF5063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3561B517-B938-C098-0663-F312DAE15754}"/>
                </a:ext>
              </a:extLst>
            </p:cNvPr>
            <p:cNvGrpSpPr/>
            <p:nvPr/>
          </p:nvGrpSpPr>
          <p:grpSpPr>
            <a:xfrm>
              <a:off x="5092235" y="1699430"/>
              <a:ext cx="6556601" cy="769441"/>
              <a:chOff x="5774406" y="929989"/>
              <a:chExt cx="6556601" cy="769441"/>
            </a:xfrm>
          </p:grpSpPr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FF70C2E3-771E-3922-2DF4-800D88FD96C3}"/>
                  </a:ext>
                </a:extLst>
              </p:cNvPr>
              <p:cNvGrpSpPr/>
              <p:nvPr/>
            </p:nvGrpSpPr>
            <p:grpSpPr>
              <a:xfrm>
                <a:off x="5774406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72" name="矩形 15">
                  <a:extLst>
                    <a:ext uri="{FF2B5EF4-FFF2-40B4-BE49-F238E27FC236}">
                      <a16:creationId xmlns:a16="http://schemas.microsoft.com/office/drawing/2014/main" id="{C4C29B4B-DD66-7682-C3BF-F276F7F69882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73" name="椭圆 72">
                  <a:extLst>
                    <a:ext uri="{FF2B5EF4-FFF2-40B4-BE49-F238E27FC236}">
                      <a16:creationId xmlns:a16="http://schemas.microsoft.com/office/drawing/2014/main" id="{735416BA-1476-301D-24A7-379A150125EE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54" name="组合 53">
                <a:extLst>
                  <a:ext uri="{FF2B5EF4-FFF2-40B4-BE49-F238E27FC236}">
                    <a16:creationId xmlns:a16="http://schemas.microsoft.com/office/drawing/2014/main" id="{0B9C464B-C443-172B-BC27-D17D3E5B29D3}"/>
                  </a:ext>
                </a:extLst>
              </p:cNvPr>
              <p:cNvGrpSpPr/>
              <p:nvPr/>
            </p:nvGrpSpPr>
            <p:grpSpPr>
              <a:xfrm>
                <a:off x="6686912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70" name="矩形 15">
                  <a:extLst>
                    <a:ext uri="{FF2B5EF4-FFF2-40B4-BE49-F238E27FC236}">
                      <a16:creationId xmlns:a16="http://schemas.microsoft.com/office/drawing/2014/main" id="{A0139B99-31E9-E919-8A03-7B7A4B1359AA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71" name="椭圆 70">
                  <a:extLst>
                    <a:ext uri="{FF2B5EF4-FFF2-40B4-BE49-F238E27FC236}">
                      <a16:creationId xmlns:a16="http://schemas.microsoft.com/office/drawing/2014/main" id="{0A272DD1-A112-05A5-44A9-BD6A08F50DDB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55" name="组合 54">
                <a:extLst>
                  <a:ext uri="{FF2B5EF4-FFF2-40B4-BE49-F238E27FC236}">
                    <a16:creationId xmlns:a16="http://schemas.microsoft.com/office/drawing/2014/main" id="{6A0F680D-0FBE-BA26-35C9-4046F353799D}"/>
                  </a:ext>
                </a:extLst>
              </p:cNvPr>
              <p:cNvGrpSpPr/>
              <p:nvPr/>
            </p:nvGrpSpPr>
            <p:grpSpPr>
              <a:xfrm>
                <a:off x="7599418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68" name="矩形 15">
                  <a:extLst>
                    <a:ext uri="{FF2B5EF4-FFF2-40B4-BE49-F238E27FC236}">
                      <a16:creationId xmlns:a16="http://schemas.microsoft.com/office/drawing/2014/main" id="{4E746541-9E75-91D7-C26F-C2457C2C2818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69" name="椭圆 68">
                  <a:extLst>
                    <a:ext uri="{FF2B5EF4-FFF2-40B4-BE49-F238E27FC236}">
                      <a16:creationId xmlns:a16="http://schemas.microsoft.com/office/drawing/2014/main" id="{A3E33761-2815-5EC6-95B3-55BC3896AFB0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56" name="组合 55">
                <a:extLst>
                  <a:ext uri="{FF2B5EF4-FFF2-40B4-BE49-F238E27FC236}">
                    <a16:creationId xmlns:a16="http://schemas.microsoft.com/office/drawing/2014/main" id="{4E1B6313-09DA-ED8E-5B32-AD770CA57447}"/>
                  </a:ext>
                </a:extLst>
              </p:cNvPr>
              <p:cNvGrpSpPr/>
              <p:nvPr/>
            </p:nvGrpSpPr>
            <p:grpSpPr>
              <a:xfrm>
                <a:off x="8511924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66" name="矩形 15">
                  <a:extLst>
                    <a:ext uri="{FF2B5EF4-FFF2-40B4-BE49-F238E27FC236}">
                      <a16:creationId xmlns:a16="http://schemas.microsoft.com/office/drawing/2014/main" id="{0DF3E444-233E-3DF6-95D4-749D659388DE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67" name="椭圆 66">
                  <a:extLst>
                    <a:ext uri="{FF2B5EF4-FFF2-40B4-BE49-F238E27FC236}">
                      <a16:creationId xmlns:a16="http://schemas.microsoft.com/office/drawing/2014/main" id="{11378433-5D3E-A6A6-344C-68F51911CD89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57" name="组合 56">
                <a:extLst>
                  <a:ext uri="{FF2B5EF4-FFF2-40B4-BE49-F238E27FC236}">
                    <a16:creationId xmlns:a16="http://schemas.microsoft.com/office/drawing/2014/main" id="{D0B24541-2C07-AE51-FB0D-653B6AFF519E}"/>
                  </a:ext>
                </a:extLst>
              </p:cNvPr>
              <p:cNvGrpSpPr/>
              <p:nvPr/>
            </p:nvGrpSpPr>
            <p:grpSpPr>
              <a:xfrm>
                <a:off x="9424430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64" name="矩形 15">
                  <a:extLst>
                    <a:ext uri="{FF2B5EF4-FFF2-40B4-BE49-F238E27FC236}">
                      <a16:creationId xmlns:a16="http://schemas.microsoft.com/office/drawing/2014/main" id="{B3983E5A-2C49-324F-16E7-D0E60EB46F29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65" name="椭圆 64">
                  <a:extLst>
                    <a:ext uri="{FF2B5EF4-FFF2-40B4-BE49-F238E27FC236}">
                      <a16:creationId xmlns:a16="http://schemas.microsoft.com/office/drawing/2014/main" id="{2F12B0D5-E8AE-F102-57A4-9BCC4E63FD8F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id="{ACD85357-00A5-04FB-DC9A-6FB9BF4D0669}"/>
                  </a:ext>
                </a:extLst>
              </p:cNvPr>
              <p:cNvGrpSpPr/>
              <p:nvPr/>
            </p:nvGrpSpPr>
            <p:grpSpPr>
              <a:xfrm>
                <a:off x="10336936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62" name="矩形 15">
                  <a:extLst>
                    <a:ext uri="{FF2B5EF4-FFF2-40B4-BE49-F238E27FC236}">
                      <a16:creationId xmlns:a16="http://schemas.microsoft.com/office/drawing/2014/main" id="{C5F99EFB-9653-8981-090A-0BAEFB2F0BC0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63" name="椭圆 62">
                  <a:extLst>
                    <a:ext uri="{FF2B5EF4-FFF2-40B4-BE49-F238E27FC236}">
                      <a16:creationId xmlns:a16="http://schemas.microsoft.com/office/drawing/2014/main" id="{5201D714-E058-1D60-7803-E86E569AFF36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59" name="组合 58">
                <a:extLst>
                  <a:ext uri="{FF2B5EF4-FFF2-40B4-BE49-F238E27FC236}">
                    <a16:creationId xmlns:a16="http://schemas.microsoft.com/office/drawing/2014/main" id="{CE05ABDC-E432-86D9-4B04-47AB61A3A2F5}"/>
                  </a:ext>
                </a:extLst>
              </p:cNvPr>
              <p:cNvGrpSpPr/>
              <p:nvPr/>
            </p:nvGrpSpPr>
            <p:grpSpPr>
              <a:xfrm>
                <a:off x="11249442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60" name="矩形 15">
                  <a:extLst>
                    <a:ext uri="{FF2B5EF4-FFF2-40B4-BE49-F238E27FC236}">
                      <a16:creationId xmlns:a16="http://schemas.microsoft.com/office/drawing/2014/main" id="{F8533616-981F-11EC-1580-5BDD846BD17E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61" name="椭圆 60">
                  <a:extLst>
                    <a:ext uri="{FF2B5EF4-FFF2-40B4-BE49-F238E27FC236}">
                      <a16:creationId xmlns:a16="http://schemas.microsoft.com/office/drawing/2014/main" id="{026956F9-7896-A039-B68C-B8DE8FAF926D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DAA03FF3-97F4-5366-5578-4ECF36B79789}"/>
                </a:ext>
              </a:extLst>
            </p:cNvPr>
            <p:cNvGrpSpPr/>
            <p:nvPr/>
          </p:nvGrpSpPr>
          <p:grpSpPr>
            <a:xfrm>
              <a:off x="5092235" y="2468871"/>
              <a:ext cx="6556601" cy="769441"/>
              <a:chOff x="5774406" y="929989"/>
              <a:chExt cx="6556601" cy="769441"/>
            </a:xfrm>
          </p:grpSpPr>
          <p:grpSp>
            <p:nvGrpSpPr>
              <p:cNvPr id="75" name="组合 74">
                <a:extLst>
                  <a:ext uri="{FF2B5EF4-FFF2-40B4-BE49-F238E27FC236}">
                    <a16:creationId xmlns:a16="http://schemas.microsoft.com/office/drawing/2014/main" id="{EDCE0876-EFEB-E919-60B7-D8BF97E15BB4}"/>
                  </a:ext>
                </a:extLst>
              </p:cNvPr>
              <p:cNvGrpSpPr/>
              <p:nvPr/>
            </p:nvGrpSpPr>
            <p:grpSpPr>
              <a:xfrm>
                <a:off x="5774406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94" name="矩形 15">
                  <a:extLst>
                    <a:ext uri="{FF2B5EF4-FFF2-40B4-BE49-F238E27FC236}">
                      <a16:creationId xmlns:a16="http://schemas.microsoft.com/office/drawing/2014/main" id="{3B819D74-4594-B5C3-6647-84DCEFC6944B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5" name="椭圆 94">
                  <a:extLst>
                    <a:ext uri="{FF2B5EF4-FFF2-40B4-BE49-F238E27FC236}">
                      <a16:creationId xmlns:a16="http://schemas.microsoft.com/office/drawing/2014/main" id="{006C6706-D04D-BB9F-8396-289D1B9A1C2C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76" name="组合 75">
                <a:extLst>
                  <a:ext uri="{FF2B5EF4-FFF2-40B4-BE49-F238E27FC236}">
                    <a16:creationId xmlns:a16="http://schemas.microsoft.com/office/drawing/2014/main" id="{6F576B20-F74F-F118-1B65-589DFE0A5A91}"/>
                  </a:ext>
                </a:extLst>
              </p:cNvPr>
              <p:cNvGrpSpPr/>
              <p:nvPr/>
            </p:nvGrpSpPr>
            <p:grpSpPr>
              <a:xfrm>
                <a:off x="6686912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92" name="矩形 15">
                  <a:extLst>
                    <a:ext uri="{FF2B5EF4-FFF2-40B4-BE49-F238E27FC236}">
                      <a16:creationId xmlns:a16="http://schemas.microsoft.com/office/drawing/2014/main" id="{7F9117B0-FB33-D633-CD28-4C677BCBA89A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3" name="椭圆 92">
                  <a:extLst>
                    <a:ext uri="{FF2B5EF4-FFF2-40B4-BE49-F238E27FC236}">
                      <a16:creationId xmlns:a16="http://schemas.microsoft.com/office/drawing/2014/main" id="{DE3F1D22-B365-FF2A-F912-03994EDD002C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77" name="组合 76">
                <a:extLst>
                  <a:ext uri="{FF2B5EF4-FFF2-40B4-BE49-F238E27FC236}">
                    <a16:creationId xmlns:a16="http://schemas.microsoft.com/office/drawing/2014/main" id="{044BA7DA-A1A6-B49E-4AB4-F9B766CEF6AE}"/>
                  </a:ext>
                </a:extLst>
              </p:cNvPr>
              <p:cNvGrpSpPr/>
              <p:nvPr/>
            </p:nvGrpSpPr>
            <p:grpSpPr>
              <a:xfrm>
                <a:off x="7599418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90" name="矩形 15">
                  <a:extLst>
                    <a:ext uri="{FF2B5EF4-FFF2-40B4-BE49-F238E27FC236}">
                      <a16:creationId xmlns:a16="http://schemas.microsoft.com/office/drawing/2014/main" id="{E9FEF455-1A31-FF99-746D-1A18830DC89B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1" name="椭圆 90">
                  <a:extLst>
                    <a:ext uri="{FF2B5EF4-FFF2-40B4-BE49-F238E27FC236}">
                      <a16:creationId xmlns:a16="http://schemas.microsoft.com/office/drawing/2014/main" id="{7C79DFC7-58CF-C30C-3161-9F5CE555CAD1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78" name="组合 77">
                <a:extLst>
                  <a:ext uri="{FF2B5EF4-FFF2-40B4-BE49-F238E27FC236}">
                    <a16:creationId xmlns:a16="http://schemas.microsoft.com/office/drawing/2014/main" id="{AEF94F5B-D799-49C6-E13F-4EE64975DD3E}"/>
                  </a:ext>
                </a:extLst>
              </p:cNvPr>
              <p:cNvGrpSpPr/>
              <p:nvPr/>
            </p:nvGrpSpPr>
            <p:grpSpPr>
              <a:xfrm>
                <a:off x="8511924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88" name="矩形 15">
                  <a:extLst>
                    <a:ext uri="{FF2B5EF4-FFF2-40B4-BE49-F238E27FC236}">
                      <a16:creationId xmlns:a16="http://schemas.microsoft.com/office/drawing/2014/main" id="{F3EEFDFF-068C-1C6F-73F0-C909B2A0BFF7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89" name="椭圆 88">
                  <a:extLst>
                    <a:ext uri="{FF2B5EF4-FFF2-40B4-BE49-F238E27FC236}">
                      <a16:creationId xmlns:a16="http://schemas.microsoft.com/office/drawing/2014/main" id="{E2BB9ADF-09EC-EE7F-2A3E-A6DF94E65EA1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79" name="组合 78">
                <a:extLst>
                  <a:ext uri="{FF2B5EF4-FFF2-40B4-BE49-F238E27FC236}">
                    <a16:creationId xmlns:a16="http://schemas.microsoft.com/office/drawing/2014/main" id="{7416AAC2-51F9-9942-4B84-10A04AF26C05}"/>
                  </a:ext>
                </a:extLst>
              </p:cNvPr>
              <p:cNvGrpSpPr/>
              <p:nvPr/>
            </p:nvGrpSpPr>
            <p:grpSpPr>
              <a:xfrm>
                <a:off x="9424430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86" name="矩形 15">
                  <a:extLst>
                    <a:ext uri="{FF2B5EF4-FFF2-40B4-BE49-F238E27FC236}">
                      <a16:creationId xmlns:a16="http://schemas.microsoft.com/office/drawing/2014/main" id="{A90BA494-C876-D1FF-0ED2-4D52472EF17C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87" name="椭圆 86">
                  <a:extLst>
                    <a:ext uri="{FF2B5EF4-FFF2-40B4-BE49-F238E27FC236}">
                      <a16:creationId xmlns:a16="http://schemas.microsoft.com/office/drawing/2014/main" id="{5EAB7F4E-35C9-70F2-D0BB-E6247E561700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80" name="组合 79">
                <a:extLst>
                  <a:ext uri="{FF2B5EF4-FFF2-40B4-BE49-F238E27FC236}">
                    <a16:creationId xmlns:a16="http://schemas.microsoft.com/office/drawing/2014/main" id="{10D86937-6803-B051-68F5-D4A0A031C5D4}"/>
                  </a:ext>
                </a:extLst>
              </p:cNvPr>
              <p:cNvGrpSpPr/>
              <p:nvPr/>
            </p:nvGrpSpPr>
            <p:grpSpPr>
              <a:xfrm>
                <a:off x="10336936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84" name="矩形 15">
                  <a:extLst>
                    <a:ext uri="{FF2B5EF4-FFF2-40B4-BE49-F238E27FC236}">
                      <a16:creationId xmlns:a16="http://schemas.microsoft.com/office/drawing/2014/main" id="{653F0DE1-3D6E-9F66-9B55-BE4FFADE24FE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85" name="椭圆 84">
                  <a:extLst>
                    <a:ext uri="{FF2B5EF4-FFF2-40B4-BE49-F238E27FC236}">
                      <a16:creationId xmlns:a16="http://schemas.microsoft.com/office/drawing/2014/main" id="{221CCE97-8D8C-760C-85A2-DF56DF32E0BC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81" name="组合 80">
                <a:extLst>
                  <a:ext uri="{FF2B5EF4-FFF2-40B4-BE49-F238E27FC236}">
                    <a16:creationId xmlns:a16="http://schemas.microsoft.com/office/drawing/2014/main" id="{7A35ECA9-BD24-86CE-42FF-5CB46C874ED2}"/>
                  </a:ext>
                </a:extLst>
              </p:cNvPr>
              <p:cNvGrpSpPr/>
              <p:nvPr/>
            </p:nvGrpSpPr>
            <p:grpSpPr>
              <a:xfrm>
                <a:off x="11249442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82" name="矩形 15">
                  <a:extLst>
                    <a:ext uri="{FF2B5EF4-FFF2-40B4-BE49-F238E27FC236}">
                      <a16:creationId xmlns:a16="http://schemas.microsoft.com/office/drawing/2014/main" id="{4C75708F-6A8D-4CFC-0741-1AAE30DBF963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83" name="椭圆 82">
                  <a:extLst>
                    <a:ext uri="{FF2B5EF4-FFF2-40B4-BE49-F238E27FC236}">
                      <a16:creationId xmlns:a16="http://schemas.microsoft.com/office/drawing/2014/main" id="{AAADCB0A-B26C-B367-2D40-9968D49965C2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</p:grpSp>
      <p:sp>
        <p:nvSpPr>
          <p:cNvPr id="7" name="椭圆 6">
            <a:extLst>
              <a:ext uri="{FF2B5EF4-FFF2-40B4-BE49-F238E27FC236}">
                <a16:creationId xmlns:a16="http://schemas.microsoft.com/office/drawing/2014/main" id="{46BFAD6D-98AA-8881-9B2C-732A708EEEA0}"/>
              </a:ext>
            </a:extLst>
          </p:cNvPr>
          <p:cNvSpPr/>
          <p:nvPr/>
        </p:nvSpPr>
        <p:spPr>
          <a:xfrm>
            <a:off x="8764140" y="2534452"/>
            <a:ext cx="2552447" cy="2552447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C38E23E8-1403-9C95-F0FB-225A8BDCFCE5}"/>
              </a:ext>
            </a:extLst>
          </p:cNvPr>
          <p:cNvSpPr/>
          <p:nvPr/>
        </p:nvSpPr>
        <p:spPr>
          <a:xfrm>
            <a:off x="1878249" y="5075894"/>
            <a:ext cx="3898599" cy="1782106"/>
          </a:xfrm>
          <a:custGeom>
            <a:avLst/>
            <a:gdLst>
              <a:gd name="connsiteX0" fmla="*/ 1949299 w 3898599"/>
              <a:gd name="connsiteY0" fmla="*/ 0 h 1782106"/>
              <a:gd name="connsiteX1" fmla="*/ 3897381 w 3898599"/>
              <a:gd name="connsiteY1" fmla="*/ 1757978 h 1782106"/>
              <a:gd name="connsiteX2" fmla="*/ 3898599 w 3898599"/>
              <a:gd name="connsiteY2" fmla="*/ 1782106 h 1782106"/>
              <a:gd name="connsiteX3" fmla="*/ 0 w 3898599"/>
              <a:gd name="connsiteY3" fmla="*/ 1782106 h 1782106"/>
              <a:gd name="connsiteX4" fmla="*/ 1218 w 3898599"/>
              <a:gd name="connsiteY4" fmla="*/ 1757978 h 1782106"/>
              <a:gd name="connsiteX5" fmla="*/ 1949299 w 3898599"/>
              <a:gd name="connsiteY5" fmla="*/ 0 h 1782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98599" h="1782106">
                <a:moveTo>
                  <a:pt x="1949299" y="0"/>
                </a:moveTo>
                <a:cubicBezTo>
                  <a:pt x="2963186" y="0"/>
                  <a:pt x="3797102" y="770548"/>
                  <a:pt x="3897381" y="1757978"/>
                </a:cubicBezTo>
                <a:lnTo>
                  <a:pt x="3898599" y="1782106"/>
                </a:lnTo>
                <a:lnTo>
                  <a:pt x="0" y="1782106"/>
                </a:lnTo>
                <a:lnTo>
                  <a:pt x="1218" y="1757978"/>
                </a:lnTo>
                <a:cubicBezTo>
                  <a:pt x="101497" y="770548"/>
                  <a:pt x="935413" y="0"/>
                  <a:pt x="194929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30923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E355A04-056F-3743-DE2F-0F8CFA167CA8}"/>
              </a:ext>
            </a:extLst>
          </p:cNvPr>
          <p:cNvSpPr txBox="1"/>
          <p:nvPr/>
        </p:nvSpPr>
        <p:spPr>
          <a:xfrm>
            <a:off x="149524" y="398459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02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armonyOS Sans SC Black" panose="00000A00000000000000" pitchFamily="2" charset="-122"/>
              <a:ea typeface="HarmonyOS Sans SC Black" panose="00000A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a00bf3ee-5a82-4a0c-815a-9eb3a052642a">
            <a:extLst>
              <a:ext uri="{FF2B5EF4-FFF2-40B4-BE49-F238E27FC236}">
                <a16:creationId xmlns:a16="http://schemas.microsoft.com/office/drawing/2014/main" id="{712ED03A-A15B-B73C-FBA6-89F1B14DDA1F}"/>
              </a:ext>
            </a:extLst>
          </p:cNvPr>
          <p:cNvGrpSpPr>
            <a:grpSpLocks noChangeAspect="1"/>
          </p:cNvGrpSpPr>
          <p:nvPr/>
        </p:nvGrpSpPr>
        <p:grpSpPr>
          <a:xfrm>
            <a:off x="1066291" y="1353221"/>
            <a:ext cx="10059418" cy="3275714"/>
            <a:chOff x="1066291" y="1647975"/>
            <a:chExt cx="10059418" cy="3275714"/>
          </a:xfrm>
        </p:grpSpPr>
        <p:sp>
          <p:nvSpPr>
            <p:cNvPr id="3" name="Rectangle: Rounded Corners 4">
              <a:extLst>
                <a:ext uri="{FF2B5EF4-FFF2-40B4-BE49-F238E27FC236}">
                  <a16:creationId xmlns:a16="http://schemas.microsoft.com/office/drawing/2014/main" id="{2A271DCC-589E-9D47-A829-564D4A211AAA}"/>
                </a:ext>
              </a:extLst>
            </p:cNvPr>
            <p:cNvSpPr/>
            <p:nvPr/>
          </p:nvSpPr>
          <p:spPr>
            <a:xfrm>
              <a:off x="1066291" y="1647975"/>
              <a:ext cx="2269165" cy="3275714"/>
            </a:xfrm>
            <a:prstGeom prst="roundRect">
              <a:avLst>
                <a:gd name="adj" fmla="val 4016"/>
              </a:avLst>
            </a:prstGeom>
            <a:solidFill>
              <a:schemeClr val="bg1"/>
            </a:solidFill>
            <a:ln>
              <a:noFill/>
            </a:ln>
            <a:effectLst>
              <a:outerShdw dist="1016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" name="Rectangle 5">
              <a:extLst>
                <a:ext uri="{FF2B5EF4-FFF2-40B4-BE49-F238E27FC236}">
                  <a16:creationId xmlns:a16="http://schemas.microsoft.com/office/drawing/2014/main" id="{873CD42A-2540-95F8-47F6-8958DE683974}"/>
                </a:ext>
              </a:extLst>
            </p:cNvPr>
            <p:cNvSpPr/>
            <p:nvPr/>
          </p:nvSpPr>
          <p:spPr>
            <a:xfrm>
              <a:off x="1066291" y="4123928"/>
              <a:ext cx="2269165" cy="45720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endParaRPr lang="zh-CN" altLang="en-US" sz="1400" b="1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" name="Freeform: Shape 9">
              <a:extLst>
                <a:ext uri="{FF2B5EF4-FFF2-40B4-BE49-F238E27FC236}">
                  <a16:creationId xmlns:a16="http://schemas.microsoft.com/office/drawing/2014/main" id="{A4EC7859-4CFA-3B72-C167-5D0912235D13}"/>
                </a:ext>
              </a:extLst>
            </p:cNvPr>
            <p:cNvSpPr/>
            <p:nvPr/>
          </p:nvSpPr>
          <p:spPr>
            <a:xfrm>
              <a:off x="1839250" y="2160562"/>
              <a:ext cx="723246" cy="716984"/>
            </a:xfrm>
            <a:custGeom>
              <a:avLst/>
              <a:gdLst/>
              <a:ahLst/>
              <a:cxnLst/>
              <a:rect l="l" t="t" r="r" b="b"/>
              <a:pathLst>
                <a:path w="206276" h="204490">
                  <a:moveTo>
                    <a:pt x="97334" y="133052"/>
                  </a:moveTo>
                  <a:lnTo>
                    <a:pt x="119212" y="133052"/>
                  </a:lnTo>
                  <a:cubicBezTo>
                    <a:pt x="121593" y="133052"/>
                    <a:pt x="122783" y="134094"/>
                    <a:pt x="122783" y="136178"/>
                  </a:cubicBezTo>
                  <a:cubicBezTo>
                    <a:pt x="122783" y="138559"/>
                    <a:pt x="121593" y="139750"/>
                    <a:pt x="119212" y="139750"/>
                  </a:cubicBezTo>
                  <a:lnTo>
                    <a:pt x="97334" y="139750"/>
                  </a:lnTo>
                  <a:cubicBezTo>
                    <a:pt x="95250" y="139750"/>
                    <a:pt x="94208" y="138559"/>
                    <a:pt x="94208" y="136178"/>
                  </a:cubicBezTo>
                  <a:cubicBezTo>
                    <a:pt x="94208" y="134094"/>
                    <a:pt x="95250" y="133052"/>
                    <a:pt x="97334" y="133052"/>
                  </a:cubicBezTo>
                  <a:close/>
                  <a:moveTo>
                    <a:pt x="71884" y="133052"/>
                  </a:moveTo>
                  <a:lnTo>
                    <a:pt x="84386" y="133052"/>
                  </a:lnTo>
                  <a:cubicBezTo>
                    <a:pt x="86469" y="133052"/>
                    <a:pt x="87511" y="134094"/>
                    <a:pt x="87511" y="136178"/>
                  </a:cubicBezTo>
                  <a:cubicBezTo>
                    <a:pt x="87511" y="138559"/>
                    <a:pt x="86469" y="139750"/>
                    <a:pt x="84386" y="139750"/>
                  </a:cubicBezTo>
                  <a:lnTo>
                    <a:pt x="71884" y="139750"/>
                  </a:lnTo>
                  <a:cubicBezTo>
                    <a:pt x="69801" y="139750"/>
                    <a:pt x="68759" y="138559"/>
                    <a:pt x="68759" y="136178"/>
                  </a:cubicBezTo>
                  <a:cubicBezTo>
                    <a:pt x="68759" y="134094"/>
                    <a:pt x="69801" y="133052"/>
                    <a:pt x="71884" y="133052"/>
                  </a:cubicBezTo>
                  <a:close/>
                  <a:moveTo>
                    <a:pt x="160735" y="117426"/>
                  </a:moveTo>
                  <a:lnTo>
                    <a:pt x="166985" y="117426"/>
                  </a:lnTo>
                  <a:cubicBezTo>
                    <a:pt x="169069" y="117426"/>
                    <a:pt x="170111" y="118467"/>
                    <a:pt x="170111" y="120551"/>
                  </a:cubicBezTo>
                  <a:cubicBezTo>
                    <a:pt x="170111" y="122634"/>
                    <a:pt x="169069" y="123676"/>
                    <a:pt x="166985" y="123676"/>
                  </a:cubicBezTo>
                  <a:lnTo>
                    <a:pt x="160735" y="123676"/>
                  </a:lnTo>
                  <a:cubicBezTo>
                    <a:pt x="158651" y="123676"/>
                    <a:pt x="157609" y="122634"/>
                    <a:pt x="157609" y="120551"/>
                  </a:cubicBezTo>
                  <a:cubicBezTo>
                    <a:pt x="157609" y="118467"/>
                    <a:pt x="158651" y="117426"/>
                    <a:pt x="160735" y="117426"/>
                  </a:cubicBezTo>
                  <a:close/>
                  <a:moveTo>
                    <a:pt x="116086" y="117426"/>
                  </a:moveTo>
                  <a:lnTo>
                    <a:pt x="147787" y="117426"/>
                  </a:lnTo>
                  <a:cubicBezTo>
                    <a:pt x="150168" y="117426"/>
                    <a:pt x="151358" y="118467"/>
                    <a:pt x="151358" y="120551"/>
                  </a:cubicBezTo>
                  <a:cubicBezTo>
                    <a:pt x="151358" y="122634"/>
                    <a:pt x="150168" y="123676"/>
                    <a:pt x="147787" y="123676"/>
                  </a:cubicBezTo>
                  <a:lnTo>
                    <a:pt x="116086" y="123676"/>
                  </a:lnTo>
                  <a:cubicBezTo>
                    <a:pt x="114003" y="123676"/>
                    <a:pt x="112961" y="122634"/>
                    <a:pt x="112961" y="120551"/>
                  </a:cubicBezTo>
                  <a:cubicBezTo>
                    <a:pt x="112961" y="118467"/>
                    <a:pt x="114003" y="117426"/>
                    <a:pt x="116086" y="117426"/>
                  </a:cubicBezTo>
                  <a:close/>
                  <a:moveTo>
                    <a:pt x="71884" y="117426"/>
                  </a:moveTo>
                  <a:lnTo>
                    <a:pt x="103585" y="117426"/>
                  </a:lnTo>
                  <a:cubicBezTo>
                    <a:pt x="105668" y="117426"/>
                    <a:pt x="106710" y="118467"/>
                    <a:pt x="106710" y="120551"/>
                  </a:cubicBezTo>
                  <a:cubicBezTo>
                    <a:pt x="106710" y="122634"/>
                    <a:pt x="105668" y="123676"/>
                    <a:pt x="103585" y="123676"/>
                  </a:cubicBezTo>
                  <a:lnTo>
                    <a:pt x="71884" y="123676"/>
                  </a:lnTo>
                  <a:cubicBezTo>
                    <a:pt x="69801" y="123676"/>
                    <a:pt x="68759" y="122634"/>
                    <a:pt x="68759" y="120551"/>
                  </a:cubicBezTo>
                  <a:cubicBezTo>
                    <a:pt x="68759" y="118467"/>
                    <a:pt x="69801" y="117426"/>
                    <a:pt x="71884" y="117426"/>
                  </a:cubicBezTo>
                  <a:close/>
                  <a:moveTo>
                    <a:pt x="135285" y="98227"/>
                  </a:moveTo>
                  <a:lnTo>
                    <a:pt x="166985" y="98227"/>
                  </a:lnTo>
                  <a:cubicBezTo>
                    <a:pt x="169069" y="98227"/>
                    <a:pt x="170111" y="99268"/>
                    <a:pt x="170111" y="101352"/>
                  </a:cubicBezTo>
                  <a:cubicBezTo>
                    <a:pt x="170111" y="103436"/>
                    <a:pt x="169069" y="104477"/>
                    <a:pt x="166985" y="104477"/>
                  </a:cubicBezTo>
                  <a:lnTo>
                    <a:pt x="135285" y="104477"/>
                  </a:lnTo>
                  <a:cubicBezTo>
                    <a:pt x="133201" y="104477"/>
                    <a:pt x="132160" y="103436"/>
                    <a:pt x="132160" y="101352"/>
                  </a:cubicBezTo>
                  <a:cubicBezTo>
                    <a:pt x="132160" y="99268"/>
                    <a:pt x="133201" y="98227"/>
                    <a:pt x="135285" y="98227"/>
                  </a:cubicBezTo>
                  <a:close/>
                  <a:moveTo>
                    <a:pt x="97334" y="98227"/>
                  </a:moveTo>
                  <a:lnTo>
                    <a:pt x="122783" y="98227"/>
                  </a:lnTo>
                  <a:cubicBezTo>
                    <a:pt x="124867" y="98227"/>
                    <a:pt x="125909" y="99268"/>
                    <a:pt x="125909" y="101352"/>
                  </a:cubicBezTo>
                  <a:cubicBezTo>
                    <a:pt x="125909" y="103436"/>
                    <a:pt x="124867" y="104477"/>
                    <a:pt x="122783" y="104477"/>
                  </a:cubicBezTo>
                  <a:lnTo>
                    <a:pt x="97334" y="104477"/>
                  </a:lnTo>
                  <a:cubicBezTo>
                    <a:pt x="95250" y="104477"/>
                    <a:pt x="94208" y="103436"/>
                    <a:pt x="94208" y="101352"/>
                  </a:cubicBezTo>
                  <a:cubicBezTo>
                    <a:pt x="94208" y="99268"/>
                    <a:pt x="95250" y="98227"/>
                    <a:pt x="97334" y="98227"/>
                  </a:cubicBezTo>
                  <a:close/>
                  <a:moveTo>
                    <a:pt x="71884" y="98227"/>
                  </a:moveTo>
                  <a:lnTo>
                    <a:pt x="84386" y="98227"/>
                  </a:lnTo>
                  <a:cubicBezTo>
                    <a:pt x="86469" y="98227"/>
                    <a:pt x="87511" y="99268"/>
                    <a:pt x="87511" y="101352"/>
                  </a:cubicBezTo>
                  <a:cubicBezTo>
                    <a:pt x="87511" y="103436"/>
                    <a:pt x="86469" y="104477"/>
                    <a:pt x="84386" y="104477"/>
                  </a:cubicBezTo>
                  <a:lnTo>
                    <a:pt x="71884" y="104477"/>
                  </a:lnTo>
                  <a:cubicBezTo>
                    <a:pt x="69801" y="104477"/>
                    <a:pt x="68759" y="103436"/>
                    <a:pt x="68759" y="101352"/>
                  </a:cubicBezTo>
                  <a:cubicBezTo>
                    <a:pt x="68759" y="99268"/>
                    <a:pt x="69801" y="98227"/>
                    <a:pt x="71884" y="98227"/>
                  </a:cubicBezTo>
                  <a:close/>
                  <a:moveTo>
                    <a:pt x="154484" y="82600"/>
                  </a:moveTo>
                  <a:lnTo>
                    <a:pt x="166985" y="82600"/>
                  </a:lnTo>
                  <a:cubicBezTo>
                    <a:pt x="169069" y="82600"/>
                    <a:pt x="170111" y="83642"/>
                    <a:pt x="170111" y="85725"/>
                  </a:cubicBezTo>
                  <a:cubicBezTo>
                    <a:pt x="170111" y="87809"/>
                    <a:pt x="169069" y="88851"/>
                    <a:pt x="166985" y="88851"/>
                  </a:cubicBezTo>
                  <a:lnTo>
                    <a:pt x="154484" y="88851"/>
                  </a:lnTo>
                  <a:cubicBezTo>
                    <a:pt x="152400" y="88851"/>
                    <a:pt x="151358" y="87809"/>
                    <a:pt x="151358" y="85725"/>
                  </a:cubicBezTo>
                  <a:cubicBezTo>
                    <a:pt x="151358" y="83642"/>
                    <a:pt x="152400" y="82600"/>
                    <a:pt x="154484" y="82600"/>
                  </a:cubicBezTo>
                  <a:close/>
                  <a:moveTo>
                    <a:pt x="109835" y="82600"/>
                  </a:moveTo>
                  <a:lnTo>
                    <a:pt x="141536" y="82600"/>
                  </a:lnTo>
                  <a:cubicBezTo>
                    <a:pt x="143619" y="82600"/>
                    <a:pt x="144661" y="83642"/>
                    <a:pt x="144661" y="85725"/>
                  </a:cubicBezTo>
                  <a:cubicBezTo>
                    <a:pt x="144661" y="87809"/>
                    <a:pt x="143619" y="88851"/>
                    <a:pt x="141536" y="88851"/>
                  </a:cubicBezTo>
                  <a:lnTo>
                    <a:pt x="109835" y="88851"/>
                  </a:lnTo>
                  <a:cubicBezTo>
                    <a:pt x="107752" y="88851"/>
                    <a:pt x="106710" y="87809"/>
                    <a:pt x="106710" y="85725"/>
                  </a:cubicBezTo>
                  <a:cubicBezTo>
                    <a:pt x="106710" y="83642"/>
                    <a:pt x="107752" y="82600"/>
                    <a:pt x="109835" y="82600"/>
                  </a:cubicBezTo>
                  <a:close/>
                  <a:moveTo>
                    <a:pt x="71884" y="82600"/>
                  </a:moveTo>
                  <a:lnTo>
                    <a:pt x="97334" y="82600"/>
                  </a:lnTo>
                  <a:cubicBezTo>
                    <a:pt x="99417" y="82600"/>
                    <a:pt x="100459" y="83642"/>
                    <a:pt x="100459" y="85725"/>
                  </a:cubicBezTo>
                  <a:cubicBezTo>
                    <a:pt x="100459" y="87809"/>
                    <a:pt x="99417" y="88851"/>
                    <a:pt x="97334" y="88851"/>
                  </a:cubicBezTo>
                  <a:lnTo>
                    <a:pt x="71884" y="88851"/>
                  </a:lnTo>
                  <a:cubicBezTo>
                    <a:pt x="69801" y="88851"/>
                    <a:pt x="68759" y="87809"/>
                    <a:pt x="68759" y="85725"/>
                  </a:cubicBezTo>
                  <a:cubicBezTo>
                    <a:pt x="68759" y="83642"/>
                    <a:pt x="69801" y="82600"/>
                    <a:pt x="71884" y="82600"/>
                  </a:cubicBezTo>
                  <a:close/>
                  <a:moveTo>
                    <a:pt x="55811" y="60276"/>
                  </a:moveTo>
                  <a:cubicBezTo>
                    <a:pt x="50453" y="60276"/>
                    <a:pt x="47774" y="63252"/>
                    <a:pt x="47774" y="69205"/>
                  </a:cubicBezTo>
                  <a:lnTo>
                    <a:pt x="47774" y="152251"/>
                  </a:lnTo>
                  <a:cubicBezTo>
                    <a:pt x="47774" y="158502"/>
                    <a:pt x="50453" y="161627"/>
                    <a:pt x="55811" y="161627"/>
                  </a:cubicBezTo>
                  <a:lnTo>
                    <a:pt x="78135" y="161627"/>
                  </a:lnTo>
                  <a:cubicBezTo>
                    <a:pt x="79623" y="161627"/>
                    <a:pt x="81112" y="162372"/>
                    <a:pt x="82600" y="163860"/>
                  </a:cubicBezTo>
                  <a:cubicBezTo>
                    <a:pt x="83790" y="164753"/>
                    <a:pt x="84386" y="166241"/>
                    <a:pt x="84386" y="168325"/>
                  </a:cubicBezTo>
                  <a:lnTo>
                    <a:pt x="83939" y="185738"/>
                  </a:lnTo>
                  <a:lnTo>
                    <a:pt x="115640" y="162967"/>
                  </a:lnTo>
                  <a:cubicBezTo>
                    <a:pt x="116830" y="162074"/>
                    <a:pt x="118021" y="161627"/>
                    <a:pt x="119212" y="161627"/>
                  </a:cubicBezTo>
                  <a:lnTo>
                    <a:pt x="183059" y="161627"/>
                  </a:lnTo>
                  <a:cubicBezTo>
                    <a:pt x="185738" y="161627"/>
                    <a:pt x="188193" y="160734"/>
                    <a:pt x="190426" y="158949"/>
                  </a:cubicBezTo>
                  <a:cubicBezTo>
                    <a:pt x="192658" y="157163"/>
                    <a:pt x="193774" y="154930"/>
                    <a:pt x="193774" y="152251"/>
                  </a:cubicBezTo>
                  <a:lnTo>
                    <a:pt x="193774" y="69205"/>
                  </a:lnTo>
                  <a:cubicBezTo>
                    <a:pt x="193774" y="66824"/>
                    <a:pt x="192658" y="64740"/>
                    <a:pt x="190426" y="62954"/>
                  </a:cubicBezTo>
                  <a:cubicBezTo>
                    <a:pt x="188193" y="61168"/>
                    <a:pt x="185738" y="60276"/>
                    <a:pt x="183059" y="60276"/>
                  </a:cubicBezTo>
                  <a:close/>
                  <a:moveTo>
                    <a:pt x="55811" y="47327"/>
                  </a:moveTo>
                  <a:lnTo>
                    <a:pt x="183059" y="47327"/>
                  </a:lnTo>
                  <a:cubicBezTo>
                    <a:pt x="189310" y="47327"/>
                    <a:pt x="194742" y="49485"/>
                    <a:pt x="199355" y="53801"/>
                  </a:cubicBezTo>
                  <a:cubicBezTo>
                    <a:pt x="203969" y="58117"/>
                    <a:pt x="206276" y="63252"/>
                    <a:pt x="206276" y="69205"/>
                  </a:cubicBezTo>
                  <a:lnTo>
                    <a:pt x="206276" y="152251"/>
                  </a:lnTo>
                  <a:cubicBezTo>
                    <a:pt x="206276" y="158204"/>
                    <a:pt x="203895" y="163413"/>
                    <a:pt x="199132" y="167878"/>
                  </a:cubicBezTo>
                  <a:cubicBezTo>
                    <a:pt x="194370" y="172343"/>
                    <a:pt x="189012" y="174576"/>
                    <a:pt x="183059" y="174576"/>
                  </a:cubicBezTo>
                  <a:lnTo>
                    <a:pt x="121444" y="174576"/>
                  </a:lnTo>
                  <a:lnTo>
                    <a:pt x="80814" y="203597"/>
                  </a:lnTo>
                  <a:cubicBezTo>
                    <a:pt x="79623" y="204192"/>
                    <a:pt x="78433" y="204490"/>
                    <a:pt x="77242" y="204490"/>
                  </a:cubicBezTo>
                  <a:cubicBezTo>
                    <a:pt x="76051" y="204490"/>
                    <a:pt x="75158" y="204341"/>
                    <a:pt x="74563" y="204044"/>
                  </a:cubicBezTo>
                  <a:cubicBezTo>
                    <a:pt x="72182" y="202555"/>
                    <a:pt x="70991" y="200620"/>
                    <a:pt x="70991" y="198239"/>
                  </a:cubicBezTo>
                  <a:lnTo>
                    <a:pt x="71438" y="174576"/>
                  </a:lnTo>
                  <a:lnTo>
                    <a:pt x="55811" y="174576"/>
                  </a:lnTo>
                  <a:cubicBezTo>
                    <a:pt x="49858" y="174576"/>
                    <a:pt x="44872" y="172418"/>
                    <a:pt x="40854" y="168102"/>
                  </a:cubicBezTo>
                  <a:cubicBezTo>
                    <a:pt x="36835" y="163785"/>
                    <a:pt x="34826" y="158502"/>
                    <a:pt x="34826" y="152251"/>
                  </a:cubicBezTo>
                  <a:lnTo>
                    <a:pt x="34826" y="69205"/>
                  </a:lnTo>
                  <a:cubicBezTo>
                    <a:pt x="34826" y="63252"/>
                    <a:pt x="36835" y="58117"/>
                    <a:pt x="40854" y="53801"/>
                  </a:cubicBezTo>
                  <a:cubicBezTo>
                    <a:pt x="44872" y="49485"/>
                    <a:pt x="49858" y="47327"/>
                    <a:pt x="55811" y="47327"/>
                  </a:cubicBezTo>
                  <a:close/>
                  <a:moveTo>
                    <a:pt x="20538" y="0"/>
                  </a:moveTo>
                  <a:lnTo>
                    <a:pt x="148233" y="0"/>
                  </a:lnTo>
                  <a:cubicBezTo>
                    <a:pt x="154484" y="0"/>
                    <a:pt x="159916" y="2084"/>
                    <a:pt x="164530" y="6251"/>
                  </a:cubicBezTo>
                  <a:cubicBezTo>
                    <a:pt x="169143" y="10418"/>
                    <a:pt x="171450" y="15478"/>
                    <a:pt x="171450" y="21431"/>
                  </a:cubicBezTo>
                  <a:lnTo>
                    <a:pt x="171450" y="25450"/>
                  </a:lnTo>
                  <a:cubicBezTo>
                    <a:pt x="171450" y="26938"/>
                    <a:pt x="170855" y="28352"/>
                    <a:pt x="169664" y="29691"/>
                  </a:cubicBezTo>
                  <a:cubicBezTo>
                    <a:pt x="168474" y="31031"/>
                    <a:pt x="166985" y="31701"/>
                    <a:pt x="165199" y="31701"/>
                  </a:cubicBezTo>
                  <a:cubicBezTo>
                    <a:pt x="163413" y="31701"/>
                    <a:pt x="161851" y="31031"/>
                    <a:pt x="160511" y="29691"/>
                  </a:cubicBezTo>
                  <a:cubicBezTo>
                    <a:pt x="159172" y="28352"/>
                    <a:pt x="158502" y="26938"/>
                    <a:pt x="158502" y="25450"/>
                  </a:cubicBezTo>
                  <a:lnTo>
                    <a:pt x="158502" y="21431"/>
                  </a:lnTo>
                  <a:cubicBezTo>
                    <a:pt x="158502" y="19050"/>
                    <a:pt x="157460" y="16967"/>
                    <a:pt x="155377" y="15181"/>
                  </a:cubicBezTo>
                  <a:cubicBezTo>
                    <a:pt x="153293" y="13395"/>
                    <a:pt x="150912" y="12502"/>
                    <a:pt x="148233" y="12502"/>
                  </a:cubicBezTo>
                  <a:lnTo>
                    <a:pt x="20538" y="12502"/>
                  </a:lnTo>
                  <a:cubicBezTo>
                    <a:pt x="15181" y="12502"/>
                    <a:pt x="12502" y="15478"/>
                    <a:pt x="12502" y="21431"/>
                  </a:cubicBezTo>
                  <a:lnTo>
                    <a:pt x="12502" y="104477"/>
                  </a:lnTo>
                  <a:cubicBezTo>
                    <a:pt x="12502" y="107156"/>
                    <a:pt x="13246" y="109240"/>
                    <a:pt x="14734" y="110728"/>
                  </a:cubicBezTo>
                  <a:cubicBezTo>
                    <a:pt x="17711" y="113407"/>
                    <a:pt x="17860" y="116384"/>
                    <a:pt x="15181" y="119658"/>
                  </a:cubicBezTo>
                  <a:cubicBezTo>
                    <a:pt x="13692" y="121146"/>
                    <a:pt x="12055" y="121890"/>
                    <a:pt x="10269" y="121890"/>
                  </a:cubicBezTo>
                  <a:cubicBezTo>
                    <a:pt x="8781" y="121890"/>
                    <a:pt x="7442" y="121295"/>
                    <a:pt x="6251" y="120104"/>
                  </a:cubicBezTo>
                  <a:cubicBezTo>
                    <a:pt x="2084" y="116235"/>
                    <a:pt x="0" y="111026"/>
                    <a:pt x="0" y="104477"/>
                  </a:cubicBezTo>
                  <a:lnTo>
                    <a:pt x="0" y="21431"/>
                  </a:lnTo>
                  <a:cubicBezTo>
                    <a:pt x="0" y="15478"/>
                    <a:pt x="1935" y="10418"/>
                    <a:pt x="5804" y="6251"/>
                  </a:cubicBezTo>
                  <a:cubicBezTo>
                    <a:pt x="9674" y="2084"/>
                    <a:pt x="14585" y="0"/>
                    <a:pt x="20538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endParaRPr sz="1400" b="1" dirty="0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" name="Rectangle: Rounded Corners 11">
              <a:extLst>
                <a:ext uri="{FF2B5EF4-FFF2-40B4-BE49-F238E27FC236}">
                  <a16:creationId xmlns:a16="http://schemas.microsoft.com/office/drawing/2014/main" id="{FA733ABE-E069-7D34-E5BA-641EB0E508F6}"/>
                </a:ext>
              </a:extLst>
            </p:cNvPr>
            <p:cNvSpPr/>
            <p:nvPr/>
          </p:nvSpPr>
          <p:spPr>
            <a:xfrm>
              <a:off x="3663042" y="1647975"/>
              <a:ext cx="2269165" cy="3275714"/>
            </a:xfrm>
            <a:prstGeom prst="roundRect">
              <a:avLst>
                <a:gd name="adj" fmla="val 4016"/>
              </a:avLst>
            </a:prstGeom>
            <a:solidFill>
              <a:schemeClr val="bg1"/>
            </a:solidFill>
            <a:ln>
              <a:noFill/>
            </a:ln>
            <a:effectLst>
              <a:outerShdw dist="1016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" name="Rectangle 12">
              <a:extLst>
                <a:ext uri="{FF2B5EF4-FFF2-40B4-BE49-F238E27FC236}">
                  <a16:creationId xmlns:a16="http://schemas.microsoft.com/office/drawing/2014/main" id="{F1BD3255-B88F-2FFE-D09F-E0A8E1B6C11A}"/>
                </a:ext>
              </a:extLst>
            </p:cNvPr>
            <p:cNvSpPr/>
            <p:nvPr/>
          </p:nvSpPr>
          <p:spPr>
            <a:xfrm>
              <a:off x="3663042" y="4123928"/>
              <a:ext cx="2269165" cy="4572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endParaRPr lang="zh-CN" altLang="en-US" sz="1400" b="1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" name="Freeform: Shape 16">
              <a:extLst>
                <a:ext uri="{FF2B5EF4-FFF2-40B4-BE49-F238E27FC236}">
                  <a16:creationId xmlns:a16="http://schemas.microsoft.com/office/drawing/2014/main" id="{8A36553D-86ED-7EB9-14D1-7442DE183E68}"/>
                </a:ext>
              </a:extLst>
            </p:cNvPr>
            <p:cNvSpPr/>
            <p:nvPr/>
          </p:nvSpPr>
          <p:spPr>
            <a:xfrm>
              <a:off x="4438119" y="2158536"/>
              <a:ext cx="719010" cy="719010"/>
            </a:xfrm>
            <a:custGeom>
              <a:avLst/>
              <a:gdLst/>
              <a:ahLst/>
              <a:cxnLst/>
              <a:rect l="l" t="t" r="r" b="b"/>
              <a:pathLst>
                <a:path w="203597" h="203597">
                  <a:moveTo>
                    <a:pt x="30249" y="120104"/>
                  </a:moveTo>
                  <a:cubicBezTo>
                    <a:pt x="30919" y="120402"/>
                    <a:pt x="31402" y="121146"/>
                    <a:pt x="31700" y="122336"/>
                  </a:cubicBezTo>
                  <a:cubicBezTo>
                    <a:pt x="36165" y="136029"/>
                    <a:pt x="44202" y="147339"/>
                    <a:pt x="55810" y="156269"/>
                  </a:cubicBezTo>
                  <a:cubicBezTo>
                    <a:pt x="57596" y="157460"/>
                    <a:pt x="57894" y="158948"/>
                    <a:pt x="56703" y="160734"/>
                  </a:cubicBezTo>
                  <a:cubicBezTo>
                    <a:pt x="55810" y="161627"/>
                    <a:pt x="54917" y="162073"/>
                    <a:pt x="54024" y="162073"/>
                  </a:cubicBezTo>
                  <a:cubicBezTo>
                    <a:pt x="53429" y="162073"/>
                    <a:pt x="52834" y="161776"/>
                    <a:pt x="52238" y="161180"/>
                  </a:cubicBezTo>
                  <a:cubicBezTo>
                    <a:pt x="39141" y="151358"/>
                    <a:pt x="30361" y="139005"/>
                    <a:pt x="25896" y="124122"/>
                  </a:cubicBezTo>
                  <a:cubicBezTo>
                    <a:pt x="24705" y="122336"/>
                    <a:pt x="25300" y="121146"/>
                    <a:pt x="27682" y="120550"/>
                  </a:cubicBezTo>
                  <a:cubicBezTo>
                    <a:pt x="28724" y="119955"/>
                    <a:pt x="29579" y="119806"/>
                    <a:pt x="30249" y="120104"/>
                  </a:cubicBezTo>
                  <a:close/>
                  <a:moveTo>
                    <a:pt x="25449" y="98673"/>
                  </a:moveTo>
                  <a:cubicBezTo>
                    <a:pt x="27533" y="98673"/>
                    <a:pt x="28575" y="99714"/>
                    <a:pt x="28575" y="101798"/>
                  </a:cubicBezTo>
                  <a:cubicBezTo>
                    <a:pt x="28575" y="104179"/>
                    <a:pt x="28724" y="106114"/>
                    <a:pt x="29021" y="107602"/>
                  </a:cubicBezTo>
                  <a:cubicBezTo>
                    <a:pt x="29021" y="109686"/>
                    <a:pt x="27979" y="110728"/>
                    <a:pt x="25896" y="110728"/>
                  </a:cubicBezTo>
                  <a:lnTo>
                    <a:pt x="25449" y="110728"/>
                  </a:lnTo>
                  <a:cubicBezTo>
                    <a:pt x="23961" y="110728"/>
                    <a:pt x="22919" y="109835"/>
                    <a:pt x="22324" y="108049"/>
                  </a:cubicBezTo>
                  <a:lnTo>
                    <a:pt x="22324" y="101798"/>
                  </a:lnTo>
                  <a:cubicBezTo>
                    <a:pt x="22324" y="99714"/>
                    <a:pt x="23366" y="98673"/>
                    <a:pt x="25449" y="98673"/>
                  </a:cubicBezTo>
                  <a:close/>
                  <a:moveTo>
                    <a:pt x="36611" y="41076"/>
                  </a:moveTo>
                  <a:cubicBezTo>
                    <a:pt x="20538" y="58043"/>
                    <a:pt x="12501" y="78283"/>
                    <a:pt x="12501" y="101798"/>
                  </a:cubicBezTo>
                  <a:cubicBezTo>
                    <a:pt x="12501" y="126206"/>
                    <a:pt x="21282" y="147191"/>
                    <a:pt x="38844" y="164752"/>
                  </a:cubicBezTo>
                  <a:cubicBezTo>
                    <a:pt x="56406" y="182314"/>
                    <a:pt x="77390" y="191095"/>
                    <a:pt x="101798" y="191095"/>
                  </a:cubicBezTo>
                  <a:cubicBezTo>
                    <a:pt x="125313" y="191095"/>
                    <a:pt x="145628" y="183058"/>
                    <a:pt x="162743" y="166985"/>
                  </a:cubicBezTo>
                  <a:cubicBezTo>
                    <a:pt x="179858" y="150911"/>
                    <a:pt x="189160" y="131117"/>
                    <a:pt x="190649" y="107602"/>
                  </a:cubicBezTo>
                  <a:cubicBezTo>
                    <a:pt x="190946" y="106709"/>
                    <a:pt x="191095" y="104923"/>
                    <a:pt x="191095" y="102245"/>
                  </a:cubicBezTo>
                  <a:lnTo>
                    <a:pt x="101798" y="104923"/>
                  </a:lnTo>
                  <a:lnTo>
                    <a:pt x="100459" y="104923"/>
                  </a:lnTo>
                  <a:lnTo>
                    <a:pt x="100459" y="104477"/>
                  </a:lnTo>
                  <a:cubicBezTo>
                    <a:pt x="100161" y="104477"/>
                    <a:pt x="99863" y="104328"/>
                    <a:pt x="99566" y="104030"/>
                  </a:cubicBezTo>
                  <a:close/>
                  <a:moveTo>
                    <a:pt x="165199" y="39290"/>
                  </a:moveTo>
                  <a:lnTo>
                    <a:pt x="109388" y="98226"/>
                  </a:lnTo>
                  <a:lnTo>
                    <a:pt x="190649" y="95994"/>
                  </a:lnTo>
                  <a:cubicBezTo>
                    <a:pt x="189160" y="73670"/>
                    <a:pt x="180677" y="54768"/>
                    <a:pt x="165199" y="39290"/>
                  </a:cubicBezTo>
                  <a:close/>
                  <a:moveTo>
                    <a:pt x="101798" y="12501"/>
                  </a:moveTo>
                  <a:cubicBezTo>
                    <a:pt x="78283" y="12501"/>
                    <a:pt x="58043" y="20538"/>
                    <a:pt x="41076" y="36611"/>
                  </a:cubicBezTo>
                  <a:lnTo>
                    <a:pt x="101798" y="97333"/>
                  </a:lnTo>
                  <a:lnTo>
                    <a:pt x="160734" y="34825"/>
                  </a:lnTo>
                  <a:cubicBezTo>
                    <a:pt x="156567" y="31551"/>
                    <a:pt x="153590" y="29319"/>
                    <a:pt x="151804" y="28128"/>
                  </a:cubicBezTo>
                  <a:cubicBezTo>
                    <a:pt x="136922" y="17710"/>
                    <a:pt x="120253" y="12501"/>
                    <a:pt x="101798" y="12501"/>
                  </a:cubicBezTo>
                  <a:close/>
                  <a:moveTo>
                    <a:pt x="101798" y="0"/>
                  </a:moveTo>
                  <a:cubicBezTo>
                    <a:pt x="122932" y="0"/>
                    <a:pt x="141982" y="5804"/>
                    <a:pt x="158948" y="17412"/>
                  </a:cubicBezTo>
                  <a:cubicBezTo>
                    <a:pt x="172938" y="26937"/>
                    <a:pt x="183877" y="39141"/>
                    <a:pt x="191765" y="54024"/>
                  </a:cubicBezTo>
                  <a:cubicBezTo>
                    <a:pt x="199653" y="68907"/>
                    <a:pt x="203597" y="84832"/>
                    <a:pt x="203597" y="101798"/>
                  </a:cubicBezTo>
                  <a:lnTo>
                    <a:pt x="203597" y="108942"/>
                  </a:lnTo>
                  <a:cubicBezTo>
                    <a:pt x="201811" y="135433"/>
                    <a:pt x="191095" y="157832"/>
                    <a:pt x="171450" y="176138"/>
                  </a:cubicBezTo>
                  <a:cubicBezTo>
                    <a:pt x="151804" y="194444"/>
                    <a:pt x="128587" y="203597"/>
                    <a:pt x="101798" y="203597"/>
                  </a:cubicBezTo>
                  <a:cubicBezTo>
                    <a:pt x="73818" y="203597"/>
                    <a:pt x="49857" y="193625"/>
                    <a:pt x="29914" y="173682"/>
                  </a:cubicBezTo>
                  <a:cubicBezTo>
                    <a:pt x="9971" y="153739"/>
                    <a:pt x="0" y="129778"/>
                    <a:pt x="0" y="101798"/>
                  </a:cubicBezTo>
                  <a:cubicBezTo>
                    <a:pt x="0" y="73818"/>
                    <a:pt x="9971" y="49857"/>
                    <a:pt x="29914" y="29914"/>
                  </a:cubicBezTo>
                  <a:cubicBezTo>
                    <a:pt x="49857" y="9971"/>
                    <a:pt x="73818" y="0"/>
                    <a:pt x="101798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" name="Rectangle: Rounded Corners 18">
              <a:extLst>
                <a:ext uri="{FF2B5EF4-FFF2-40B4-BE49-F238E27FC236}">
                  <a16:creationId xmlns:a16="http://schemas.microsoft.com/office/drawing/2014/main" id="{F3FAE531-DF92-4554-7B64-7FC18F3BBD72}"/>
                </a:ext>
              </a:extLst>
            </p:cNvPr>
            <p:cNvSpPr/>
            <p:nvPr/>
          </p:nvSpPr>
          <p:spPr>
            <a:xfrm>
              <a:off x="6259793" y="1647975"/>
              <a:ext cx="2269165" cy="3275714"/>
            </a:xfrm>
            <a:prstGeom prst="roundRect">
              <a:avLst>
                <a:gd name="adj" fmla="val 4016"/>
              </a:avLst>
            </a:prstGeom>
            <a:solidFill>
              <a:schemeClr val="bg1"/>
            </a:solidFill>
            <a:ln>
              <a:noFill/>
            </a:ln>
            <a:effectLst>
              <a:outerShdw dist="1016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" name="Rectangle 19">
              <a:extLst>
                <a:ext uri="{FF2B5EF4-FFF2-40B4-BE49-F238E27FC236}">
                  <a16:creationId xmlns:a16="http://schemas.microsoft.com/office/drawing/2014/main" id="{526965EB-E98D-5998-BFFB-DC7B058EA0E0}"/>
                </a:ext>
              </a:extLst>
            </p:cNvPr>
            <p:cNvSpPr/>
            <p:nvPr/>
          </p:nvSpPr>
          <p:spPr>
            <a:xfrm>
              <a:off x="6259793" y="4123928"/>
              <a:ext cx="2269165" cy="45720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endParaRPr lang="zh-CN" altLang="en-US" sz="1400" b="1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" name="Freeform: Shape 23">
              <a:extLst>
                <a:ext uri="{FF2B5EF4-FFF2-40B4-BE49-F238E27FC236}">
                  <a16:creationId xmlns:a16="http://schemas.microsoft.com/office/drawing/2014/main" id="{F02ABC7F-1FD3-91D0-2090-8DCB7C84255B}"/>
                </a:ext>
              </a:extLst>
            </p:cNvPr>
            <p:cNvSpPr/>
            <p:nvPr/>
          </p:nvSpPr>
          <p:spPr>
            <a:xfrm>
              <a:off x="7036225" y="2150677"/>
              <a:ext cx="716300" cy="719010"/>
            </a:xfrm>
            <a:custGeom>
              <a:avLst/>
              <a:gdLst/>
              <a:ahLst/>
              <a:cxnLst/>
              <a:rect l="l" t="t" r="r" b="b"/>
              <a:pathLst>
                <a:path w="204608" h="205382">
                  <a:moveTo>
                    <a:pt x="46881" y="32147"/>
                  </a:moveTo>
                  <a:cubicBezTo>
                    <a:pt x="48667" y="31254"/>
                    <a:pt x="50155" y="31551"/>
                    <a:pt x="51346" y="33039"/>
                  </a:cubicBezTo>
                  <a:cubicBezTo>
                    <a:pt x="52536" y="34825"/>
                    <a:pt x="52239" y="36314"/>
                    <a:pt x="50453" y="37504"/>
                  </a:cubicBezTo>
                  <a:cubicBezTo>
                    <a:pt x="37356" y="45541"/>
                    <a:pt x="30807" y="57298"/>
                    <a:pt x="30807" y="72777"/>
                  </a:cubicBezTo>
                  <a:cubicBezTo>
                    <a:pt x="30807" y="74860"/>
                    <a:pt x="29766" y="75902"/>
                    <a:pt x="27682" y="75902"/>
                  </a:cubicBezTo>
                  <a:cubicBezTo>
                    <a:pt x="25599" y="75902"/>
                    <a:pt x="24557" y="74860"/>
                    <a:pt x="24557" y="72777"/>
                  </a:cubicBezTo>
                  <a:cubicBezTo>
                    <a:pt x="24557" y="54917"/>
                    <a:pt x="31998" y="41374"/>
                    <a:pt x="46881" y="32147"/>
                  </a:cubicBezTo>
                  <a:close/>
                  <a:moveTo>
                    <a:pt x="61168" y="25896"/>
                  </a:moveTo>
                  <a:cubicBezTo>
                    <a:pt x="63252" y="25300"/>
                    <a:pt x="64591" y="26045"/>
                    <a:pt x="65187" y="28128"/>
                  </a:cubicBezTo>
                  <a:cubicBezTo>
                    <a:pt x="65782" y="30212"/>
                    <a:pt x="65038" y="31551"/>
                    <a:pt x="62954" y="32147"/>
                  </a:cubicBezTo>
                  <a:cubicBezTo>
                    <a:pt x="62657" y="32147"/>
                    <a:pt x="62136" y="32221"/>
                    <a:pt x="61392" y="32370"/>
                  </a:cubicBezTo>
                  <a:cubicBezTo>
                    <a:pt x="60648" y="32519"/>
                    <a:pt x="60127" y="32742"/>
                    <a:pt x="59829" y="33039"/>
                  </a:cubicBezTo>
                  <a:lnTo>
                    <a:pt x="58936" y="33039"/>
                  </a:lnTo>
                  <a:cubicBezTo>
                    <a:pt x="57448" y="33039"/>
                    <a:pt x="56406" y="32295"/>
                    <a:pt x="55811" y="30807"/>
                  </a:cubicBezTo>
                  <a:cubicBezTo>
                    <a:pt x="55215" y="29319"/>
                    <a:pt x="55811" y="27979"/>
                    <a:pt x="57597" y="26789"/>
                  </a:cubicBezTo>
                  <a:cubicBezTo>
                    <a:pt x="58787" y="26789"/>
                    <a:pt x="59978" y="26491"/>
                    <a:pt x="61168" y="25896"/>
                  </a:cubicBezTo>
                  <a:close/>
                  <a:moveTo>
                    <a:pt x="72331" y="12948"/>
                  </a:moveTo>
                  <a:cubicBezTo>
                    <a:pt x="55959" y="12948"/>
                    <a:pt x="41895" y="18752"/>
                    <a:pt x="30138" y="30361"/>
                  </a:cubicBezTo>
                  <a:cubicBezTo>
                    <a:pt x="18380" y="41969"/>
                    <a:pt x="12502" y="55959"/>
                    <a:pt x="12502" y="72330"/>
                  </a:cubicBezTo>
                  <a:cubicBezTo>
                    <a:pt x="12502" y="88999"/>
                    <a:pt x="18380" y="103138"/>
                    <a:pt x="30138" y="114746"/>
                  </a:cubicBezTo>
                  <a:cubicBezTo>
                    <a:pt x="41895" y="126355"/>
                    <a:pt x="55959" y="132159"/>
                    <a:pt x="72331" y="132159"/>
                  </a:cubicBezTo>
                  <a:cubicBezTo>
                    <a:pt x="82451" y="132159"/>
                    <a:pt x="91678" y="129778"/>
                    <a:pt x="100013" y="125015"/>
                  </a:cubicBezTo>
                  <a:cubicBezTo>
                    <a:pt x="102691" y="123527"/>
                    <a:pt x="105222" y="123973"/>
                    <a:pt x="107603" y="126355"/>
                  </a:cubicBezTo>
                  <a:lnTo>
                    <a:pt x="132606" y="151358"/>
                  </a:lnTo>
                  <a:lnTo>
                    <a:pt x="134838" y="149572"/>
                  </a:lnTo>
                  <a:cubicBezTo>
                    <a:pt x="137517" y="148084"/>
                    <a:pt x="140047" y="148232"/>
                    <a:pt x="142429" y="150018"/>
                  </a:cubicBezTo>
                  <a:lnTo>
                    <a:pt x="150912" y="157162"/>
                  </a:lnTo>
                  <a:cubicBezTo>
                    <a:pt x="153293" y="159543"/>
                    <a:pt x="153740" y="161925"/>
                    <a:pt x="152251" y="164306"/>
                  </a:cubicBezTo>
                  <a:lnTo>
                    <a:pt x="150465" y="169217"/>
                  </a:lnTo>
                  <a:lnTo>
                    <a:pt x="157609" y="176361"/>
                  </a:lnTo>
                  <a:lnTo>
                    <a:pt x="167878" y="177254"/>
                  </a:lnTo>
                  <a:cubicBezTo>
                    <a:pt x="170259" y="177254"/>
                    <a:pt x="172045" y="178593"/>
                    <a:pt x="173236" y="181272"/>
                  </a:cubicBezTo>
                  <a:lnTo>
                    <a:pt x="176808" y="191541"/>
                  </a:lnTo>
                  <a:lnTo>
                    <a:pt x="191542" y="187970"/>
                  </a:lnTo>
                  <a:lnTo>
                    <a:pt x="189309" y="169217"/>
                  </a:lnTo>
                  <a:lnTo>
                    <a:pt x="126802" y="106263"/>
                  </a:lnTo>
                  <a:cubicBezTo>
                    <a:pt x="124420" y="103882"/>
                    <a:pt x="123974" y="101500"/>
                    <a:pt x="125462" y="99119"/>
                  </a:cubicBezTo>
                  <a:cubicBezTo>
                    <a:pt x="129629" y="91082"/>
                    <a:pt x="131713" y="82153"/>
                    <a:pt x="131713" y="72330"/>
                  </a:cubicBezTo>
                  <a:cubicBezTo>
                    <a:pt x="131713" y="55959"/>
                    <a:pt x="125909" y="41969"/>
                    <a:pt x="114300" y="30361"/>
                  </a:cubicBezTo>
                  <a:cubicBezTo>
                    <a:pt x="102691" y="18752"/>
                    <a:pt x="88702" y="12948"/>
                    <a:pt x="72331" y="12948"/>
                  </a:cubicBezTo>
                  <a:close/>
                  <a:moveTo>
                    <a:pt x="72331" y="0"/>
                  </a:moveTo>
                  <a:cubicBezTo>
                    <a:pt x="92274" y="0"/>
                    <a:pt x="109314" y="7069"/>
                    <a:pt x="123453" y="21208"/>
                  </a:cubicBezTo>
                  <a:cubicBezTo>
                    <a:pt x="137592" y="35346"/>
                    <a:pt x="144661" y="52387"/>
                    <a:pt x="144661" y="72330"/>
                  </a:cubicBezTo>
                  <a:cubicBezTo>
                    <a:pt x="144661" y="81260"/>
                    <a:pt x="142726" y="90636"/>
                    <a:pt x="138857" y="100459"/>
                  </a:cubicBezTo>
                  <a:lnTo>
                    <a:pt x="200025" y="161627"/>
                  </a:lnTo>
                  <a:cubicBezTo>
                    <a:pt x="201216" y="162818"/>
                    <a:pt x="201811" y="164157"/>
                    <a:pt x="201811" y="165645"/>
                  </a:cubicBezTo>
                  <a:lnTo>
                    <a:pt x="204490" y="192434"/>
                  </a:lnTo>
                  <a:cubicBezTo>
                    <a:pt x="205085" y="196304"/>
                    <a:pt x="203448" y="198536"/>
                    <a:pt x="199579" y="199132"/>
                  </a:cubicBezTo>
                  <a:lnTo>
                    <a:pt x="174129" y="204936"/>
                  </a:lnTo>
                  <a:cubicBezTo>
                    <a:pt x="173831" y="205234"/>
                    <a:pt x="173385" y="205382"/>
                    <a:pt x="172790" y="205382"/>
                  </a:cubicBezTo>
                  <a:cubicBezTo>
                    <a:pt x="169515" y="205382"/>
                    <a:pt x="167432" y="203894"/>
                    <a:pt x="166539" y="200918"/>
                  </a:cubicBezTo>
                  <a:lnTo>
                    <a:pt x="162967" y="189309"/>
                  </a:lnTo>
                  <a:lnTo>
                    <a:pt x="154484" y="188863"/>
                  </a:lnTo>
                  <a:cubicBezTo>
                    <a:pt x="152698" y="188863"/>
                    <a:pt x="151358" y="188267"/>
                    <a:pt x="150465" y="187077"/>
                  </a:cubicBezTo>
                  <a:lnTo>
                    <a:pt x="138410" y="175022"/>
                  </a:lnTo>
                  <a:cubicBezTo>
                    <a:pt x="136624" y="173236"/>
                    <a:pt x="136178" y="170854"/>
                    <a:pt x="137071" y="167878"/>
                  </a:cubicBezTo>
                  <a:lnTo>
                    <a:pt x="138857" y="163859"/>
                  </a:lnTo>
                  <a:lnTo>
                    <a:pt x="137964" y="162966"/>
                  </a:lnTo>
                  <a:lnTo>
                    <a:pt x="135731" y="164752"/>
                  </a:lnTo>
                  <a:cubicBezTo>
                    <a:pt x="132755" y="166538"/>
                    <a:pt x="129927" y="166390"/>
                    <a:pt x="127248" y="164306"/>
                  </a:cubicBezTo>
                  <a:lnTo>
                    <a:pt x="101799" y="138410"/>
                  </a:lnTo>
                  <a:cubicBezTo>
                    <a:pt x="91976" y="142577"/>
                    <a:pt x="82153" y="144661"/>
                    <a:pt x="72331" y="144661"/>
                  </a:cubicBezTo>
                  <a:cubicBezTo>
                    <a:pt x="52388" y="144661"/>
                    <a:pt x="35347" y="137666"/>
                    <a:pt x="21208" y="123676"/>
                  </a:cubicBezTo>
                  <a:cubicBezTo>
                    <a:pt x="7069" y="109686"/>
                    <a:pt x="0" y="92571"/>
                    <a:pt x="0" y="72330"/>
                  </a:cubicBezTo>
                  <a:cubicBezTo>
                    <a:pt x="0" y="52387"/>
                    <a:pt x="7069" y="35346"/>
                    <a:pt x="21208" y="21208"/>
                  </a:cubicBezTo>
                  <a:cubicBezTo>
                    <a:pt x="35347" y="7069"/>
                    <a:pt x="52388" y="0"/>
                    <a:pt x="72331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endParaRPr sz="1400" b="1" dirty="0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" name="Rectangle: Rounded Corners 25">
              <a:extLst>
                <a:ext uri="{FF2B5EF4-FFF2-40B4-BE49-F238E27FC236}">
                  <a16:creationId xmlns:a16="http://schemas.microsoft.com/office/drawing/2014/main" id="{842D3C5F-A3CE-64A8-FB6E-28B0E054CB0D}"/>
                </a:ext>
              </a:extLst>
            </p:cNvPr>
            <p:cNvSpPr/>
            <p:nvPr/>
          </p:nvSpPr>
          <p:spPr>
            <a:xfrm>
              <a:off x="8856544" y="1647975"/>
              <a:ext cx="2269165" cy="3275714"/>
            </a:xfrm>
            <a:prstGeom prst="roundRect">
              <a:avLst>
                <a:gd name="adj" fmla="val 4016"/>
              </a:avLst>
            </a:prstGeom>
            <a:solidFill>
              <a:schemeClr val="bg1"/>
            </a:solidFill>
            <a:ln>
              <a:noFill/>
            </a:ln>
            <a:effectLst>
              <a:outerShdw dist="1016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Rectangle 26">
              <a:extLst>
                <a:ext uri="{FF2B5EF4-FFF2-40B4-BE49-F238E27FC236}">
                  <a16:creationId xmlns:a16="http://schemas.microsoft.com/office/drawing/2014/main" id="{F9557D0C-808A-4BF8-B3CF-DC410E84E0A4}"/>
                </a:ext>
              </a:extLst>
            </p:cNvPr>
            <p:cNvSpPr/>
            <p:nvPr/>
          </p:nvSpPr>
          <p:spPr>
            <a:xfrm>
              <a:off x="8856544" y="4123928"/>
              <a:ext cx="2269165" cy="4572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endParaRPr lang="zh-CN" altLang="en-US" sz="1400" b="1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6" name="Freeform: Shape 30">
              <a:extLst>
                <a:ext uri="{FF2B5EF4-FFF2-40B4-BE49-F238E27FC236}">
                  <a16:creationId xmlns:a16="http://schemas.microsoft.com/office/drawing/2014/main" id="{8613313D-ECFA-B923-81BC-D681E5CE2742}"/>
                </a:ext>
              </a:extLst>
            </p:cNvPr>
            <p:cNvSpPr/>
            <p:nvPr/>
          </p:nvSpPr>
          <p:spPr>
            <a:xfrm>
              <a:off x="9630698" y="2150677"/>
              <a:ext cx="714360" cy="705079"/>
            </a:xfrm>
            <a:custGeom>
              <a:avLst/>
              <a:gdLst/>
              <a:ahLst/>
              <a:cxnLst/>
              <a:rect l="l" t="t" r="r" b="b"/>
              <a:pathLst>
                <a:path w="206276" h="203596">
                  <a:moveTo>
                    <a:pt x="95548" y="108049"/>
                  </a:moveTo>
                  <a:cubicBezTo>
                    <a:pt x="93762" y="108049"/>
                    <a:pt x="92199" y="108719"/>
                    <a:pt x="90860" y="110058"/>
                  </a:cubicBezTo>
                  <a:cubicBezTo>
                    <a:pt x="89520" y="111397"/>
                    <a:pt x="88850" y="112960"/>
                    <a:pt x="88850" y="114746"/>
                  </a:cubicBezTo>
                  <a:lnTo>
                    <a:pt x="88850" y="129927"/>
                  </a:lnTo>
                  <a:cubicBezTo>
                    <a:pt x="88850" y="134391"/>
                    <a:pt x="91083" y="136624"/>
                    <a:pt x="95548" y="136624"/>
                  </a:cubicBezTo>
                  <a:lnTo>
                    <a:pt x="110728" y="136624"/>
                  </a:lnTo>
                  <a:cubicBezTo>
                    <a:pt x="115193" y="136624"/>
                    <a:pt x="117426" y="134391"/>
                    <a:pt x="117426" y="129927"/>
                  </a:cubicBezTo>
                  <a:lnTo>
                    <a:pt x="117426" y="114746"/>
                  </a:lnTo>
                  <a:cubicBezTo>
                    <a:pt x="117426" y="112960"/>
                    <a:pt x="116756" y="111397"/>
                    <a:pt x="115416" y="110058"/>
                  </a:cubicBezTo>
                  <a:cubicBezTo>
                    <a:pt x="114077" y="108719"/>
                    <a:pt x="112514" y="108049"/>
                    <a:pt x="110728" y="108049"/>
                  </a:cubicBezTo>
                  <a:close/>
                  <a:moveTo>
                    <a:pt x="21878" y="54024"/>
                  </a:moveTo>
                  <a:cubicBezTo>
                    <a:pt x="19497" y="54024"/>
                    <a:pt x="17339" y="54992"/>
                    <a:pt x="15404" y="56926"/>
                  </a:cubicBezTo>
                  <a:cubicBezTo>
                    <a:pt x="13469" y="58861"/>
                    <a:pt x="12502" y="61019"/>
                    <a:pt x="12502" y="63400"/>
                  </a:cubicBezTo>
                  <a:lnTo>
                    <a:pt x="12502" y="117871"/>
                  </a:lnTo>
                  <a:lnTo>
                    <a:pt x="22771" y="117871"/>
                  </a:lnTo>
                  <a:cubicBezTo>
                    <a:pt x="24854" y="117871"/>
                    <a:pt x="25896" y="118913"/>
                    <a:pt x="25896" y="120997"/>
                  </a:cubicBezTo>
                  <a:cubicBezTo>
                    <a:pt x="25896" y="123080"/>
                    <a:pt x="24854" y="124122"/>
                    <a:pt x="22771" y="124122"/>
                  </a:cubicBezTo>
                  <a:lnTo>
                    <a:pt x="12502" y="124122"/>
                  </a:lnTo>
                  <a:lnTo>
                    <a:pt x="12502" y="181272"/>
                  </a:lnTo>
                  <a:cubicBezTo>
                    <a:pt x="12502" y="183951"/>
                    <a:pt x="13469" y="186184"/>
                    <a:pt x="15404" y="187970"/>
                  </a:cubicBezTo>
                  <a:cubicBezTo>
                    <a:pt x="17339" y="189755"/>
                    <a:pt x="19497" y="190648"/>
                    <a:pt x="21878" y="190648"/>
                  </a:cubicBezTo>
                  <a:lnTo>
                    <a:pt x="184398" y="190648"/>
                  </a:lnTo>
                  <a:cubicBezTo>
                    <a:pt x="186779" y="190648"/>
                    <a:pt x="188937" y="189755"/>
                    <a:pt x="190872" y="187970"/>
                  </a:cubicBezTo>
                  <a:cubicBezTo>
                    <a:pt x="192807" y="186184"/>
                    <a:pt x="193774" y="183951"/>
                    <a:pt x="193774" y="181272"/>
                  </a:cubicBezTo>
                  <a:lnTo>
                    <a:pt x="193774" y="124122"/>
                  </a:lnTo>
                  <a:lnTo>
                    <a:pt x="123676" y="124122"/>
                  </a:lnTo>
                  <a:lnTo>
                    <a:pt x="123676" y="130373"/>
                  </a:lnTo>
                  <a:cubicBezTo>
                    <a:pt x="123676" y="133647"/>
                    <a:pt x="122411" y="136549"/>
                    <a:pt x="119881" y="139079"/>
                  </a:cubicBezTo>
                  <a:cubicBezTo>
                    <a:pt x="117351" y="141610"/>
                    <a:pt x="114300" y="142875"/>
                    <a:pt x="110728" y="142875"/>
                  </a:cubicBezTo>
                  <a:lnTo>
                    <a:pt x="95548" y="142875"/>
                  </a:lnTo>
                  <a:cubicBezTo>
                    <a:pt x="91976" y="142875"/>
                    <a:pt x="88925" y="141610"/>
                    <a:pt x="86395" y="139079"/>
                  </a:cubicBezTo>
                  <a:cubicBezTo>
                    <a:pt x="83865" y="136549"/>
                    <a:pt x="82600" y="133647"/>
                    <a:pt x="82600" y="130373"/>
                  </a:cubicBezTo>
                  <a:lnTo>
                    <a:pt x="82600" y="124122"/>
                  </a:lnTo>
                  <a:lnTo>
                    <a:pt x="41523" y="124122"/>
                  </a:lnTo>
                  <a:cubicBezTo>
                    <a:pt x="39440" y="124122"/>
                    <a:pt x="38398" y="123080"/>
                    <a:pt x="38398" y="120997"/>
                  </a:cubicBezTo>
                  <a:cubicBezTo>
                    <a:pt x="38398" y="118913"/>
                    <a:pt x="39440" y="117871"/>
                    <a:pt x="41523" y="117871"/>
                  </a:cubicBezTo>
                  <a:lnTo>
                    <a:pt x="82600" y="117871"/>
                  </a:lnTo>
                  <a:lnTo>
                    <a:pt x="82600" y="114746"/>
                  </a:lnTo>
                  <a:cubicBezTo>
                    <a:pt x="82600" y="111174"/>
                    <a:pt x="83865" y="108123"/>
                    <a:pt x="86395" y="105593"/>
                  </a:cubicBezTo>
                  <a:cubicBezTo>
                    <a:pt x="88925" y="103063"/>
                    <a:pt x="91976" y="101798"/>
                    <a:pt x="95548" y="101798"/>
                  </a:cubicBezTo>
                  <a:lnTo>
                    <a:pt x="110728" y="101798"/>
                  </a:lnTo>
                  <a:cubicBezTo>
                    <a:pt x="114300" y="101798"/>
                    <a:pt x="117351" y="103063"/>
                    <a:pt x="119881" y="105593"/>
                  </a:cubicBezTo>
                  <a:cubicBezTo>
                    <a:pt x="122411" y="108123"/>
                    <a:pt x="123676" y="111174"/>
                    <a:pt x="123676" y="114746"/>
                  </a:cubicBezTo>
                  <a:lnTo>
                    <a:pt x="123676" y="117871"/>
                  </a:lnTo>
                  <a:lnTo>
                    <a:pt x="193774" y="117871"/>
                  </a:lnTo>
                  <a:lnTo>
                    <a:pt x="193774" y="63400"/>
                  </a:lnTo>
                  <a:cubicBezTo>
                    <a:pt x="193774" y="61019"/>
                    <a:pt x="192807" y="58861"/>
                    <a:pt x="190872" y="56926"/>
                  </a:cubicBezTo>
                  <a:cubicBezTo>
                    <a:pt x="188937" y="54992"/>
                    <a:pt x="186779" y="54024"/>
                    <a:pt x="184398" y="54024"/>
                  </a:cubicBezTo>
                  <a:close/>
                  <a:moveTo>
                    <a:pt x="89743" y="12948"/>
                  </a:moveTo>
                  <a:cubicBezTo>
                    <a:pt x="84981" y="12948"/>
                    <a:pt x="82600" y="15329"/>
                    <a:pt x="82600" y="20091"/>
                  </a:cubicBezTo>
                  <a:lnTo>
                    <a:pt x="82600" y="41523"/>
                  </a:lnTo>
                  <a:lnTo>
                    <a:pt x="123676" y="41523"/>
                  </a:lnTo>
                  <a:lnTo>
                    <a:pt x="123676" y="20091"/>
                  </a:lnTo>
                  <a:cubicBezTo>
                    <a:pt x="123676" y="15329"/>
                    <a:pt x="119807" y="12948"/>
                    <a:pt x="112068" y="12948"/>
                  </a:cubicBezTo>
                  <a:close/>
                  <a:moveTo>
                    <a:pt x="89743" y="0"/>
                  </a:moveTo>
                  <a:lnTo>
                    <a:pt x="115193" y="0"/>
                  </a:lnTo>
                  <a:cubicBezTo>
                    <a:pt x="121742" y="0"/>
                    <a:pt x="126950" y="1860"/>
                    <a:pt x="130820" y="5581"/>
                  </a:cubicBezTo>
                  <a:cubicBezTo>
                    <a:pt x="134690" y="9301"/>
                    <a:pt x="136624" y="14138"/>
                    <a:pt x="136624" y="20091"/>
                  </a:cubicBezTo>
                  <a:lnTo>
                    <a:pt x="136624" y="41523"/>
                  </a:lnTo>
                  <a:lnTo>
                    <a:pt x="184398" y="41523"/>
                  </a:lnTo>
                  <a:cubicBezTo>
                    <a:pt x="190351" y="41523"/>
                    <a:pt x="195486" y="43681"/>
                    <a:pt x="199802" y="47997"/>
                  </a:cubicBezTo>
                  <a:cubicBezTo>
                    <a:pt x="204118" y="52313"/>
                    <a:pt x="206276" y="57447"/>
                    <a:pt x="206276" y="63400"/>
                  </a:cubicBezTo>
                  <a:lnTo>
                    <a:pt x="206276" y="181272"/>
                  </a:lnTo>
                  <a:cubicBezTo>
                    <a:pt x="206276" y="187225"/>
                    <a:pt x="204118" y="192434"/>
                    <a:pt x="199802" y="196899"/>
                  </a:cubicBezTo>
                  <a:cubicBezTo>
                    <a:pt x="195486" y="201364"/>
                    <a:pt x="190351" y="203596"/>
                    <a:pt x="184398" y="203596"/>
                  </a:cubicBezTo>
                  <a:lnTo>
                    <a:pt x="21878" y="203596"/>
                  </a:lnTo>
                  <a:cubicBezTo>
                    <a:pt x="15925" y="203596"/>
                    <a:pt x="10790" y="201364"/>
                    <a:pt x="6474" y="196899"/>
                  </a:cubicBezTo>
                  <a:cubicBezTo>
                    <a:pt x="2158" y="192434"/>
                    <a:pt x="0" y="187225"/>
                    <a:pt x="0" y="181272"/>
                  </a:cubicBezTo>
                  <a:lnTo>
                    <a:pt x="0" y="63400"/>
                  </a:lnTo>
                  <a:cubicBezTo>
                    <a:pt x="0" y="57447"/>
                    <a:pt x="2158" y="52313"/>
                    <a:pt x="6474" y="47997"/>
                  </a:cubicBezTo>
                  <a:cubicBezTo>
                    <a:pt x="10790" y="43681"/>
                    <a:pt x="15925" y="41523"/>
                    <a:pt x="21878" y="41523"/>
                  </a:cubicBezTo>
                  <a:lnTo>
                    <a:pt x="69652" y="41523"/>
                  </a:lnTo>
                  <a:lnTo>
                    <a:pt x="69652" y="20091"/>
                  </a:lnTo>
                  <a:cubicBezTo>
                    <a:pt x="69652" y="14138"/>
                    <a:pt x="71363" y="9301"/>
                    <a:pt x="74786" y="5581"/>
                  </a:cubicBezTo>
                  <a:cubicBezTo>
                    <a:pt x="78209" y="1860"/>
                    <a:pt x="83195" y="0"/>
                    <a:pt x="8974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id="{D13E2EB8-1D50-D1F2-1113-38B7B4962481}"/>
              </a:ext>
            </a:extLst>
          </p:cNvPr>
          <p:cNvSpPr/>
          <p:nvPr/>
        </p:nvSpPr>
        <p:spPr>
          <a:xfrm>
            <a:off x="1176923" y="2782075"/>
            <a:ext cx="2047900" cy="85388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7F7F7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rgbClr val="7F7F7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29083D6F-FBCB-2260-E2E7-6A7379FCF985}"/>
              </a:ext>
            </a:extLst>
          </p:cNvPr>
          <p:cNvSpPr/>
          <p:nvPr/>
        </p:nvSpPr>
        <p:spPr>
          <a:xfrm>
            <a:off x="1085825" y="3855759"/>
            <a:ext cx="2241974" cy="40600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5C9F83FB-CFF4-6D19-8440-68366DE7FA43}"/>
              </a:ext>
            </a:extLst>
          </p:cNvPr>
          <p:cNvSpPr/>
          <p:nvPr/>
        </p:nvSpPr>
        <p:spPr>
          <a:xfrm>
            <a:off x="3676637" y="3855759"/>
            <a:ext cx="2241974" cy="40600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3DFCD5B2-4F70-21E7-E6A8-76D67698C5C1}"/>
              </a:ext>
            </a:extLst>
          </p:cNvPr>
          <p:cNvSpPr/>
          <p:nvPr/>
        </p:nvSpPr>
        <p:spPr>
          <a:xfrm>
            <a:off x="6286984" y="3855759"/>
            <a:ext cx="2241974" cy="40600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64AA0E02-1797-CE9D-7046-AAFF4FD4637B}"/>
              </a:ext>
            </a:extLst>
          </p:cNvPr>
          <p:cNvSpPr/>
          <p:nvPr/>
        </p:nvSpPr>
        <p:spPr>
          <a:xfrm>
            <a:off x="8856544" y="3855759"/>
            <a:ext cx="2241974" cy="40600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2C332C0C-34FA-4D87-7564-F57D52E0354B}"/>
              </a:ext>
            </a:extLst>
          </p:cNvPr>
          <p:cNvSpPr/>
          <p:nvPr/>
        </p:nvSpPr>
        <p:spPr>
          <a:xfrm>
            <a:off x="3773674" y="2782075"/>
            <a:ext cx="2047900" cy="85388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7F7F7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rgbClr val="7F7F7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AABC1E85-5549-500C-3617-C4057E7E41DE}"/>
              </a:ext>
            </a:extLst>
          </p:cNvPr>
          <p:cNvSpPr/>
          <p:nvPr/>
        </p:nvSpPr>
        <p:spPr>
          <a:xfrm>
            <a:off x="6370425" y="2782075"/>
            <a:ext cx="2047900" cy="85388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7F7F7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rgbClr val="7F7F7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08E73C06-937E-6CCD-5659-32204F8AEDF9}"/>
              </a:ext>
            </a:extLst>
          </p:cNvPr>
          <p:cNvSpPr/>
          <p:nvPr/>
        </p:nvSpPr>
        <p:spPr>
          <a:xfrm>
            <a:off x="8967176" y="2782075"/>
            <a:ext cx="2047900" cy="85388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7F7F7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rgbClr val="7F7F7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53DA3BD-9BBB-812C-6F3A-8A4D25126EB7}"/>
              </a:ext>
            </a:extLst>
          </p:cNvPr>
          <p:cNvGrpSpPr/>
          <p:nvPr/>
        </p:nvGrpSpPr>
        <p:grpSpPr>
          <a:xfrm>
            <a:off x="1050463" y="4850008"/>
            <a:ext cx="9964613" cy="1384253"/>
            <a:chOff x="937749" y="5016378"/>
            <a:chExt cx="9964613" cy="1384253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4DF8D35F-D477-4B9E-3A89-24664185C53F}"/>
                </a:ext>
              </a:extLst>
            </p:cNvPr>
            <p:cNvSpPr/>
            <p:nvPr/>
          </p:nvSpPr>
          <p:spPr>
            <a:xfrm>
              <a:off x="937750" y="5369002"/>
              <a:ext cx="9964612" cy="103162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4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4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4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4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5BFA8FE5-825D-D252-E023-16FA4858D135}"/>
                </a:ext>
              </a:extLst>
            </p:cNvPr>
            <p:cNvSpPr/>
            <p:nvPr/>
          </p:nvSpPr>
          <p:spPr>
            <a:xfrm>
              <a:off x="937749" y="5016378"/>
              <a:ext cx="2897535" cy="40665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915428F-D23A-01A3-A328-E8CFC31A6DF8}"/>
              </a:ext>
            </a:extLst>
          </p:cNvPr>
          <p:cNvGrpSpPr/>
          <p:nvPr/>
        </p:nvGrpSpPr>
        <p:grpSpPr>
          <a:xfrm>
            <a:off x="947161" y="316029"/>
            <a:ext cx="2551538" cy="705079"/>
            <a:chOff x="947161" y="316029"/>
            <a:chExt cx="2551538" cy="705079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DB96050-CA86-9F80-030C-DFEBE35F8C45}"/>
                </a:ext>
              </a:extLst>
            </p:cNvPr>
            <p:cNvSpPr txBox="1"/>
            <p:nvPr/>
          </p:nvSpPr>
          <p:spPr>
            <a:xfrm>
              <a:off x="947161" y="316029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1080D0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7ED796A0-A98B-5C24-7D1D-CA94C6FF0C99}"/>
                </a:ext>
              </a:extLst>
            </p:cNvPr>
            <p:cNvSpPr txBox="1"/>
            <p:nvPr/>
          </p:nvSpPr>
          <p:spPr>
            <a:xfrm>
              <a:off x="982224" y="759498"/>
              <a:ext cx="2516475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343580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E355A04-056F-3743-DE2F-0F8CFA167CA8}"/>
              </a:ext>
            </a:extLst>
          </p:cNvPr>
          <p:cNvSpPr txBox="1"/>
          <p:nvPr/>
        </p:nvSpPr>
        <p:spPr>
          <a:xfrm>
            <a:off x="149524" y="398459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02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armonyOS Sans SC Black" panose="00000A00000000000000" pitchFamily="2" charset="-122"/>
              <a:ea typeface="HarmonyOS Sans SC Black" panose="00000A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" name="Rectangle 14">
            <a:extLst>
              <a:ext uri="{FF2B5EF4-FFF2-40B4-BE49-F238E27FC236}">
                <a16:creationId xmlns:a16="http://schemas.microsoft.com/office/drawing/2014/main" id="{A0630379-42DB-FB8F-79BB-B3BE76F41157}"/>
              </a:ext>
            </a:extLst>
          </p:cNvPr>
          <p:cNvSpPr/>
          <p:nvPr/>
        </p:nvSpPr>
        <p:spPr>
          <a:xfrm>
            <a:off x="4690873" y="2027802"/>
            <a:ext cx="2810254" cy="28023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dist="1016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Rectangle 14">
            <a:extLst>
              <a:ext uri="{FF2B5EF4-FFF2-40B4-BE49-F238E27FC236}">
                <a16:creationId xmlns:a16="http://schemas.microsoft.com/office/drawing/2014/main" id="{8F5E545C-75FB-8BBD-3CBC-2F043FDD0873}"/>
              </a:ext>
            </a:extLst>
          </p:cNvPr>
          <p:cNvSpPr/>
          <p:nvPr/>
        </p:nvSpPr>
        <p:spPr>
          <a:xfrm>
            <a:off x="4310743" y="1648736"/>
            <a:ext cx="1608327" cy="160383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endParaRPr sz="1400" b="1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Rectangle 14">
            <a:extLst>
              <a:ext uri="{FF2B5EF4-FFF2-40B4-BE49-F238E27FC236}">
                <a16:creationId xmlns:a16="http://schemas.microsoft.com/office/drawing/2014/main" id="{2EF0D916-8520-012A-8B4D-3AD30F19C46C}"/>
              </a:ext>
            </a:extLst>
          </p:cNvPr>
          <p:cNvSpPr/>
          <p:nvPr/>
        </p:nvSpPr>
        <p:spPr>
          <a:xfrm>
            <a:off x="6272930" y="1648736"/>
            <a:ext cx="1608327" cy="160383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endParaRPr sz="1400" b="1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015E73CD-3C6A-8BE1-B0C6-47BF2DC5086D}"/>
              </a:ext>
            </a:extLst>
          </p:cNvPr>
          <p:cNvSpPr/>
          <p:nvPr/>
        </p:nvSpPr>
        <p:spPr>
          <a:xfrm>
            <a:off x="4310743" y="3605435"/>
            <a:ext cx="1608327" cy="160383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endParaRPr sz="1400" b="1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Rectangle 14">
            <a:extLst>
              <a:ext uri="{FF2B5EF4-FFF2-40B4-BE49-F238E27FC236}">
                <a16:creationId xmlns:a16="http://schemas.microsoft.com/office/drawing/2014/main" id="{C4EA40BE-C006-7ADB-CF3D-E115642CA61F}"/>
              </a:ext>
            </a:extLst>
          </p:cNvPr>
          <p:cNvSpPr/>
          <p:nvPr/>
        </p:nvSpPr>
        <p:spPr>
          <a:xfrm>
            <a:off x="6272930" y="3605435"/>
            <a:ext cx="1608327" cy="160383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endParaRPr sz="1400" b="1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0018BD86-2DC9-4D1E-E410-AD36EF77E478}"/>
              </a:ext>
            </a:extLst>
          </p:cNvPr>
          <p:cNvGrpSpPr/>
          <p:nvPr/>
        </p:nvGrpSpPr>
        <p:grpSpPr>
          <a:xfrm>
            <a:off x="947161" y="316029"/>
            <a:ext cx="2551538" cy="705079"/>
            <a:chOff x="947161" y="316029"/>
            <a:chExt cx="2551538" cy="705079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4941ADA-DAB6-33E9-B134-D0A8BC3F1737}"/>
                </a:ext>
              </a:extLst>
            </p:cNvPr>
            <p:cNvSpPr txBox="1"/>
            <p:nvPr/>
          </p:nvSpPr>
          <p:spPr>
            <a:xfrm>
              <a:off x="947161" y="316029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1080D0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660ADE9-29A0-DD8A-6270-9EC4B1828A50}"/>
                </a:ext>
              </a:extLst>
            </p:cNvPr>
            <p:cNvSpPr txBox="1"/>
            <p:nvPr/>
          </p:nvSpPr>
          <p:spPr>
            <a:xfrm>
              <a:off x="982224" y="759498"/>
              <a:ext cx="2516475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</a:rPr>
                <a:t>Click Here To Add Title Text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BACA530-1F44-70D1-BBF8-48DE7E6B7DE2}"/>
              </a:ext>
            </a:extLst>
          </p:cNvPr>
          <p:cNvGrpSpPr/>
          <p:nvPr/>
        </p:nvGrpSpPr>
        <p:grpSpPr>
          <a:xfrm>
            <a:off x="6724967" y="4018623"/>
            <a:ext cx="752475" cy="752475"/>
            <a:chOff x="6734473" y="4045160"/>
            <a:chExt cx="752475" cy="752475"/>
          </a:xfrm>
          <a:solidFill>
            <a:schemeClr val="bg1"/>
          </a:solidFill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6466129A-520E-6567-D1A7-E25FD2984CE2}"/>
                </a:ext>
              </a:extLst>
            </p:cNvPr>
            <p:cNvSpPr/>
            <p:nvPr/>
          </p:nvSpPr>
          <p:spPr>
            <a:xfrm>
              <a:off x="7000221" y="4045160"/>
              <a:ext cx="486727" cy="485775"/>
            </a:xfrm>
            <a:custGeom>
              <a:avLst/>
              <a:gdLst>
                <a:gd name="connsiteX0" fmla="*/ 401003 w 486727"/>
                <a:gd name="connsiteY0" fmla="*/ 85725 h 485775"/>
                <a:gd name="connsiteX1" fmla="*/ 391478 w 486727"/>
                <a:gd name="connsiteY1" fmla="*/ 0 h 485775"/>
                <a:gd name="connsiteX2" fmla="*/ 286703 w 486727"/>
                <a:gd name="connsiteY2" fmla="*/ 104775 h 485775"/>
                <a:gd name="connsiteX3" fmla="*/ 292417 w 486727"/>
                <a:gd name="connsiteY3" fmla="*/ 154305 h 485775"/>
                <a:gd name="connsiteX4" fmla="*/ 140017 w 486727"/>
                <a:gd name="connsiteY4" fmla="*/ 306705 h 485775"/>
                <a:gd name="connsiteX5" fmla="*/ 95250 w 486727"/>
                <a:gd name="connsiteY5" fmla="*/ 295275 h 485775"/>
                <a:gd name="connsiteX6" fmla="*/ 0 w 486727"/>
                <a:gd name="connsiteY6" fmla="*/ 390525 h 485775"/>
                <a:gd name="connsiteX7" fmla="*/ 95250 w 486727"/>
                <a:gd name="connsiteY7" fmla="*/ 485775 h 485775"/>
                <a:gd name="connsiteX8" fmla="*/ 190500 w 486727"/>
                <a:gd name="connsiteY8" fmla="*/ 390525 h 485775"/>
                <a:gd name="connsiteX9" fmla="*/ 180022 w 486727"/>
                <a:gd name="connsiteY9" fmla="*/ 346710 h 485775"/>
                <a:gd name="connsiteX10" fmla="*/ 332423 w 486727"/>
                <a:gd name="connsiteY10" fmla="*/ 194310 h 485775"/>
                <a:gd name="connsiteX11" fmla="*/ 381953 w 486727"/>
                <a:gd name="connsiteY11" fmla="*/ 200025 h 485775"/>
                <a:gd name="connsiteX12" fmla="*/ 486728 w 486727"/>
                <a:gd name="connsiteY12" fmla="*/ 95250 h 485775"/>
                <a:gd name="connsiteX13" fmla="*/ 401003 w 486727"/>
                <a:gd name="connsiteY13" fmla="*/ 85725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6727" h="485775">
                  <a:moveTo>
                    <a:pt x="401003" y="85725"/>
                  </a:moveTo>
                  <a:lnTo>
                    <a:pt x="391478" y="0"/>
                  </a:lnTo>
                  <a:lnTo>
                    <a:pt x="286703" y="104775"/>
                  </a:lnTo>
                  <a:lnTo>
                    <a:pt x="292417" y="154305"/>
                  </a:lnTo>
                  <a:lnTo>
                    <a:pt x="140017" y="306705"/>
                  </a:lnTo>
                  <a:cubicBezTo>
                    <a:pt x="126682" y="300038"/>
                    <a:pt x="111442" y="295275"/>
                    <a:pt x="95250" y="295275"/>
                  </a:cubicBezTo>
                  <a:cubicBezTo>
                    <a:pt x="42863" y="295275"/>
                    <a:pt x="0" y="338138"/>
                    <a:pt x="0" y="390525"/>
                  </a:cubicBezTo>
                  <a:cubicBezTo>
                    <a:pt x="0" y="442913"/>
                    <a:pt x="42863" y="485775"/>
                    <a:pt x="95250" y="485775"/>
                  </a:cubicBezTo>
                  <a:cubicBezTo>
                    <a:pt x="147638" y="485775"/>
                    <a:pt x="190500" y="442913"/>
                    <a:pt x="190500" y="390525"/>
                  </a:cubicBezTo>
                  <a:cubicBezTo>
                    <a:pt x="190500" y="374333"/>
                    <a:pt x="186690" y="360045"/>
                    <a:pt x="180022" y="346710"/>
                  </a:cubicBezTo>
                  <a:lnTo>
                    <a:pt x="332423" y="194310"/>
                  </a:lnTo>
                  <a:lnTo>
                    <a:pt x="381953" y="200025"/>
                  </a:lnTo>
                  <a:lnTo>
                    <a:pt x="486728" y="95250"/>
                  </a:lnTo>
                  <a:lnTo>
                    <a:pt x="401003" y="857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723FCFF5-59B6-D147-4C90-0E2752D0164D}"/>
                </a:ext>
              </a:extLst>
            </p:cNvPr>
            <p:cNvSpPr/>
            <p:nvPr/>
          </p:nvSpPr>
          <p:spPr>
            <a:xfrm>
              <a:off x="6734473" y="4073735"/>
              <a:ext cx="723900" cy="723900"/>
            </a:xfrm>
            <a:custGeom>
              <a:avLst/>
              <a:gdLst>
                <a:gd name="connsiteX0" fmla="*/ 674370 w 723900"/>
                <a:gd name="connsiteY0" fmla="*/ 198120 h 723900"/>
                <a:gd name="connsiteX1" fmla="*/ 661988 w 723900"/>
                <a:gd name="connsiteY1" fmla="*/ 211455 h 723900"/>
                <a:gd name="connsiteX2" fmla="*/ 643890 w 723900"/>
                <a:gd name="connsiteY2" fmla="*/ 209550 h 723900"/>
                <a:gd name="connsiteX3" fmla="*/ 623888 w 723900"/>
                <a:gd name="connsiteY3" fmla="*/ 206693 h 723900"/>
                <a:gd name="connsiteX4" fmla="*/ 666750 w 723900"/>
                <a:gd name="connsiteY4" fmla="*/ 361950 h 723900"/>
                <a:gd name="connsiteX5" fmla="*/ 361950 w 723900"/>
                <a:gd name="connsiteY5" fmla="*/ 666750 h 723900"/>
                <a:gd name="connsiteX6" fmla="*/ 57150 w 723900"/>
                <a:gd name="connsiteY6" fmla="*/ 361950 h 723900"/>
                <a:gd name="connsiteX7" fmla="*/ 361950 w 723900"/>
                <a:gd name="connsiteY7" fmla="*/ 57150 h 723900"/>
                <a:gd name="connsiteX8" fmla="*/ 517208 w 723900"/>
                <a:gd name="connsiteY8" fmla="*/ 100013 h 723900"/>
                <a:gd name="connsiteX9" fmla="*/ 515303 w 723900"/>
                <a:gd name="connsiteY9" fmla="*/ 80963 h 723900"/>
                <a:gd name="connsiteX10" fmla="*/ 512445 w 723900"/>
                <a:gd name="connsiteY10" fmla="*/ 61913 h 723900"/>
                <a:gd name="connsiteX11" fmla="*/ 525780 w 723900"/>
                <a:gd name="connsiteY11" fmla="*/ 48578 h 723900"/>
                <a:gd name="connsiteX12" fmla="*/ 532448 w 723900"/>
                <a:gd name="connsiteY12" fmla="*/ 41910 h 723900"/>
                <a:gd name="connsiteX13" fmla="*/ 361950 w 723900"/>
                <a:gd name="connsiteY13" fmla="*/ 0 h 723900"/>
                <a:gd name="connsiteX14" fmla="*/ 0 w 723900"/>
                <a:gd name="connsiteY14" fmla="*/ 361950 h 723900"/>
                <a:gd name="connsiteX15" fmla="*/ 361950 w 723900"/>
                <a:gd name="connsiteY15" fmla="*/ 723900 h 723900"/>
                <a:gd name="connsiteX16" fmla="*/ 723900 w 723900"/>
                <a:gd name="connsiteY16" fmla="*/ 361950 h 723900"/>
                <a:gd name="connsiteX17" fmla="*/ 681038 w 723900"/>
                <a:gd name="connsiteY17" fmla="*/ 192405 h 723900"/>
                <a:gd name="connsiteX18" fmla="*/ 674370 w 723900"/>
                <a:gd name="connsiteY18" fmla="*/ 19812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23900" h="723900">
                  <a:moveTo>
                    <a:pt x="674370" y="198120"/>
                  </a:moveTo>
                  <a:lnTo>
                    <a:pt x="661988" y="211455"/>
                  </a:lnTo>
                  <a:lnTo>
                    <a:pt x="643890" y="209550"/>
                  </a:lnTo>
                  <a:lnTo>
                    <a:pt x="623888" y="206693"/>
                  </a:lnTo>
                  <a:cubicBezTo>
                    <a:pt x="650558" y="252413"/>
                    <a:pt x="666750" y="30480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418148" y="57150"/>
                    <a:pt x="471488" y="72390"/>
                    <a:pt x="517208" y="100013"/>
                  </a:cubicBezTo>
                  <a:lnTo>
                    <a:pt x="515303" y="80963"/>
                  </a:lnTo>
                  <a:lnTo>
                    <a:pt x="512445" y="61913"/>
                  </a:lnTo>
                  <a:lnTo>
                    <a:pt x="525780" y="48578"/>
                  </a:lnTo>
                  <a:lnTo>
                    <a:pt x="532448" y="41910"/>
                  </a:lnTo>
                  <a:cubicBezTo>
                    <a:pt x="481013" y="15240"/>
                    <a:pt x="423863" y="0"/>
                    <a:pt x="361950" y="0"/>
                  </a:cubicBez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300038"/>
                    <a:pt x="708660" y="242888"/>
                    <a:pt x="681038" y="192405"/>
                  </a:cubicBezTo>
                  <a:lnTo>
                    <a:pt x="674370" y="19812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67310031-B8C3-35C9-20D9-A7CB6BDBD62C}"/>
                </a:ext>
              </a:extLst>
            </p:cNvPr>
            <p:cNvSpPr/>
            <p:nvPr/>
          </p:nvSpPr>
          <p:spPr>
            <a:xfrm>
              <a:off x="6867823" y="4207085"/>
              <a:ext cx="457200" cy="457200"/>
            </a:xfrm>
            <a:custGeom>
              <a:avLst/>
              <a:gdLst>
                <a:gd name="connsiteX0" fmla="*/ 387668 w 457200"/>
                <a:gd name="connsiteY0" fmla="*/ 163830 h 457200"/>
                <a:gd name="connsiteX1" fmla="*/ 400050 w 457200"/>
                <a:gd name="connsiteY1" fmla="*/ 228600 h 457200"/>
                <a:gd name="connsiteX2" fmla="*/ 228600 w 457200"/>
                <a:gd name="connsiteY2" fmla="*/ 400050 h 457200"/>
                <a:gd name="connsiteX3" fmla="*/ 57150 w 457200"/>
                <a:gd name="connsiteY3" fmla="*/ 228600 h 457200"/>
                <a:gd name="connsiteX4" fmla="*/ 228600 w 457200"/>
                <a:gd name="connsiteY4" fmla="*/ 57150 h 457200"/>
                <a:gd name="connsiteX5" fmla="*/ 293370 w 457200"/>
                <a:gd name="connsiteY5" fmla="*/ 69532 h 457200"/>
                <a:gd name="connsiteX6" fmla="*/ 336233 w 457200"/>
                <a:gd name="connsiteY6" fmla="*/ 26670 h 457200"/>
                <a:gd name="connsiteX7" fmla="*/ 228600 w 457200"/>
                <a:gd name="connsiteY7" fmla="*/ 0 h 457200"/>
                <a:gd name="connsiteX8" fmla="*/ 0 w 457200"/>
                <a:gd name="connsiteY8" fmla="*/ 228600 h 457200"/>
                <a:gd name="connsiteX9" fmla="*/ 228600 w 457200"/>
                <a:gd name="connsiteY9" fmla="*/ 457200 h 457200"/>
                <a:gd name="connsiteX10" fmla="*/ 457200 w 457200"/>
                <a:gd name="connsiteY10" fmla="*/ 228600 h 457200"/>
                <a:gd name="connsiteX11" fmla="*/ 430530 w 457200"/>
                <a:gd name="connsiteY11" fmla="*/ 120968 h 457200"/>
                <a:gd name="connsiteX12" fmla="*/ 387668 w 457200"/>
                <a:gd name="connsiteY12" fmla="*/ 16383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7200" h="457200">
                  <a:moveTo>
                    <a:pt x="387668" y="163830"/>
                  </a:moveTo>
                  <a:cubicBezTo>
                    <a:pt x="396240" y="183833"/>
                    <a:pt x="400050" y="205740"/>
                    <a:pt x="400050" y="228600"/>
                  </a:cubicBezTo>
                  <a:cubicBezTo>
                    <a:pt x="400050" y="322898"/>
                    <a:pt x="322898" y="400050"/>
                    <a:pt x="228600" y="400050"/>
                  </a:cubicBezTo>
                  <a:cubicBezTo>
                    <a:pt x="134302" y="400050"/>
                    <a:pt x="57150" y="322898"/>
                    <a:pt x="57150" y="228600"/>
                  </a:cubicBezTo>
                  <a:cubicBezTo>
                    <a:pt x="57150" y="134302"/>
                    <a:pt x="134302" y="57150"/>
                    <a:pt x="228600" y="57150"/>
                  </a:cubicBezTo>
                  <a:cubicBezTo>
                    <a:pt x="251460" y="57150"/>
                    <a:pt x="273368" y="61913"/>
                    <a:pt x="293370" y="69532"/>
                  </a:cubicBezTo>
                  <a:lnTo>
                    <a:pt x="336233" y="26670"/>
                  </a:lnTo>
                  <a:cubicBezTo>
                    <a:pt x="303848" y="9525"/>
                    <a:pt x="267653" y="0"/>
                    <a:pt x="228600" y="0"/>
                  </a:cubicBezTo>
                  <a:cubicBezTo>
                    <a:pt x="102870" y="0"/>
                    <a:pt x="0" y="102870"/>
                    <a:pt x="0" y="228600"/>
                  </a:cubicBezTo>
                  <a:cubicBezTo>
                    <a:pt x="0" y="354330"/>
                    <a:pt x="102870" y="457200"/>
                    <a:pt x="228600" y="457200"/>
                  </a:cubicBezTo>
                  <a:cubicBezTo>
                    <a:pt x="354330" y="457200"/>
                    <a:pt x="457200" y="354330"/>
                    <a:pt x="457200" y="228600"/>
                  </a:cubicBezTo>
                  <a:cubicBezTo>
                    <a:pt x="457200" y="189548"/>
                    <a:pt x="447675" y="153352"/>
                    <a:pt x="430530" y="120968"/>
                  </a:cubicBezTo>
                  <a:lnTo>
                    <a:pt x="387668" y="1638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58FE4FAB-CF16-7461-731B-74F4B156D2F1}"/>
              </a:ext>
            </a:extLst>
          </p:cNvPr>
          <p:cNvGrpSpPr/>
          <p:nvPr/>
        </p:nvGrpSpPr>
        <p:grpSpPr>
          <a:xfrm>
            <a:off x="4770763" y="4011063"/>
            <a:ext cx="599824" cy="792574"/>
            <a:chOff x="4814868" y="4030873"/>
            <a:chExt cx="599824" cy="792574"/>
          </a:xfrm>
          <a:solidFill>
            <a:schemeClr val="bg1"/>
          </a:solidFill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A044DAC2-6214-09D9-CFA9-09AB71D21036}"/>
                </a:ext>
              </a:extLst>
            </p:cNvPr>
            <p:cNvSpPr/>
            <p:nvPr/>
          </p:nvSpPr>
          <p:spPr>
            <a:xfrm>
              <a:off x="5100427" y="4202823"/>
              <a:ext cx="113538" cy="105226"/>
            </a:xfrm>
            <a:custGeom>
              <a:avLst/>
              <a:gdLst>
                <a:gd name="connsiteX0" fmla="*/ 7049 w 113538"/>
                <a:gd name="connsiteY0" fmla="*/ 70746 h 105226"/>
                <a:gd name="connsiteX1" fmla="*/ 36100 w 113538"/>
                <a:gd name="connsiteY1" fmla="*/ 105227 h 105226"/>
                <a:gd name="connsiteX2" fmla="*/ 110300 w 113538"/>
                <a:gd name="connsiteY2" fmla="*/ 31027 h 105226"/>
                <a:gd name="connsiteX3" fmla="*/ 113538 w 113538"/>
                <a:gd name="connsiteY3" fmla="*/ 28074 h 105226"/>
                <a:gd name="connsiteX4" fmla="*/ 75528 w 113538"/>
                <a:gd name="connsiteY4" fmla="*/ 410 h 105226"/>
                <a:gd name="connsiteX5" fmla="*/ 57150 w 113538"/>
                <a:gd name="connsiteY5" fmla="*/ 9786 h 105226"/>
                <a:gd name="connsiteX6" fmla="*/ 0 w 113538"/>
                <a:gd name="connsiteY6" fmla="*/ 66936 h 105226"/>
                <a:gd name="connsiteX7" fmla="*/ 7049 w 113538"/>
                <a:gd name="connsiteY7" fmla="*/ 70746 h 105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3538" h="105226">
                  <a:moveTo>
                    <a:pt x="7049" y="70746"/>
                  </a:moveTo>
                  <a:cubicBezTo>
                    <a:pt x="19989" y="79046"/>
                    <a:pt x="30116" y="91066"/>
                    <a:pt x="36100" y="105227"/>
                  </a:cubicBezTo>
                  <a:lnTo>
                    <a:pt x="110300" y="31027"/>
                  </a:lnTo>
                  <a:lnTo>
                    <a:pt x="113538" y="28074"/>
                  </a:lnTo>
                  <a:cubicBezTo>
                    <a:pt x="110681" y="9939"/>
                    <a:pt x="93663" y="-2447"/>
                    <a:pt x="75528" y="410"/>
                  </a:cubicBezTo>
                  <a:cubicBezTo>
                    <a:pt x="68563" y="1507"/>
                    <a:pt x="62127" y="4790"/>
                    <a:pt x="57150" y="9786"/>
                  </a:cubicBezTo>
                  <a:lnTo>
                    <a:pt x="0" y="66936"/>
                  </a:lnTo>
                  <a:cubicBezTo>
                    <a:pt x="2381" y="68174"/>
                    <a:pt x="4953" y="69317"/>
                    <a:pt x="7049" y="707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46BEB9E1-CE11-70A2-B5FD-FE96ED01185C}"/>
                </a:ext>
              </a:extLst>
            </p:cNvPr>
            <p:cNvSpPr/>
            <p:nvPr/>
          </p:nvSpPr>
          <p:spPr>
            <a:xfrm>
              <a:off x="4814868" y="4251354"/>
              <a:ext cx="207073" cy="393499"/>
            </a:xfrm>
            <a:custGeom>
              <a:avLst/>
              <a:gdLst>
                <a:gd name="connsiteX0" fmla="*/ 37147 w 207073"/>
                <a:gd name="connsiteY0" fmla="*/ 393500 h 393499"/>
                <a:gd name="connsiteX1" fmla="*/ 53150 w 207073"/>
                <a:gd name="connsiteY1" fmla="*/ 377498 h 393499"/>
                <a:gd name="connsiteX2" fmla="*/ 79153 w 207073"/>
                <a:gd name="connsiteY2" fmla="*/ 351495 h 393499"/>
                <a:gd name="connsiteX3" fmla="*/ 68485 w 207073"/>
                <a:gd name="connsiteY3" fmla="*/ 268056 h 393499"/>
                <a:gd name="connsiteX4" fmla="*/ 68485 w 207073"/>
                <a:gd name="connsiteY4" fmla="*/ 267389 h 393499"/>
                <a:gd name="connsiteX5" fmla="*/ 77533 w 207073"/>
                <a:gd name="connsiteY5" fmla="*/ 220526 h 393499"/>
                <a:gd name="connsiteX6" fmla="*/ 78200 w 207073"/>
                <a:gd name="connsiteY6" fmla="*/ 219288 h 393499"/>
                <a:gd name="connsiteX7" fmla="*/ 78962 w 207073"/>
                <a:gd name="connsiteY7" fmla="*/ 218145 h 393499"/>
                <a:gd name="connsiteX8" fmla="*/ 188690 w 207073"/>
                <a:gd name="connsiteY8" fmla="*/ 45456 h 393499"/>
                <a:gd name="connsiteX9" fmla="*/ 207074 w 207073"/>
                <a:gd name="connsiteY9" fmla="*/ 25644 h 393499"/>
                <a:gd name="connsiteX10" fmla="*/ 160735 w 207073"/>
                <a:gd name="connsiteY10" fmla="*/ 1761 h 393499"/>
                <a:gd name="connsiteX11" fmla="*/ 140399 w 207073"/>
                <a:gd name="connsiteY11" fmla="*/ 17834 h 393499"/>
                <a:gd name="connsiteX12" fmla="*/ 30861 w 207073"/>
                <a:gd name="connsiteY12" fmla="*/ 190427 h 393499"/>
                <a:gd name="connsiteX13" fmla="*/ 26194 w 207073"/>
                <a:gd name="connsiteY13" fmla="*/ 215097 h 393499"/>
                <a:gd name="connsiteX14" fmla="*/ 39243 w 207073"/>
                <a:gd name="connsiteY14" fmla="*/ 317109 h 393499"/>
                <a:gd name="connsiteX15" fmla="*/ 0 w 207073"/>
                <a:gd name="connsiteY15" fmla="*/ 356352 h 393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7073" h="393499">
                  <a:moveTo>
                    <a:pt x="37147" y="393500"/>
                  </a:moveTo>
                  <a:lnTo>
                    <a:pt x="53150" y="377498"/>
                  </a:lnTo>
                  <a:lnTo>
                    <a:pt x="79153" y="351495"/>
                  </a:lnTo>
                  <a:lnTo>
                    <a:pt x="68485" y="268056"/>
                  </a:lnTo>
                  <a:lnTo>
                    <a:pt x="68485" y="267389"/>
                  </a:lnTo>
                  <a:cubicBezTo>
                    <a:pt x="66651" y="251211"/>
                    <a:pt x="69808" y="234858"/>
                    <a:pt x="77533" y="220526"/>
                  </a:cubicBezTo>
                  <a:lnTo>
                    <a:pt x="78200" y="219288"/>
                  </a:lnTo>
                  <a:lnTo>
                    <a:pt x="78962" y="218145"/>
                  </a:lnTo>
                  <a:lnTo>
                    <a:pt x="188690" y="45456"/>
                  </a:lnTo>
                  <a:cubicBezTo>
                    <a:pt x="193560" y="37788"/>
                    <a:pt x="199791" y="31074"/>
                    <a:pt x="207074" y="25644"/>
                  </a:cubicBezTo>
                  <a:cubicBezTo>
                    <a:pt x="200873" y="6253"/>
                    <a:pt x="180126" y="-4439"/>
                    <a:pt x="160735" y="1761"/>
                  </a:cubicBezTo>
                  <a:cubicBezTo>
                    <a:pt x="152234" y="4481"/>
                    <a:pt x="145009" y="10191"/>
                    <a:pt x="140399" y="17834"/>
                  </a:cubicBezTo>
                  <a:lnTo>
                    <a:pt x="30861" y="190427"/>
                  </a:lnTo>
                  <a:cubicBezTo>
                    <a:pt x="26849" y="197990"/>
                    <a:pt x="25222" y="206591"/>
                    <a:pt x="26194" y="215097"/>
                  </a:cubicBezTo>
                  <a:lnTo>
                    <a:pt x="39243" y="317109"/>
                  </a:lnTo>
                  <a:lnTo>
                    <a:pt x="0" y="3563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CE45A4C7-1F42-C35A-641D-BDF7DE6083FB}"/>
                </a:ext>
              </a:extLst>
            </p:cNvPr>
            <p:cNvSpPr/>
            <p:nvPr/>
          </p:nvSpPr>
          <p:spPr>
            <a:xfrm>
              <a:off x="4878781" y="4251061"/>
              <a:ext cx="535911" cy="572386"/>
            </a:xfrm>
            <a:custGeom>
              <a:avLst/>
              <a:gdLst>
                <a:gd name="connsiteX0" fmla="*/ 526352 w 535911"/>
                <a:gd name="connsiteY0" fmla="*/ 234725 h 572386"/>
                <a:gd name="connsiteX1" fmla="*/ 479746 w 535911"/>
                <a:gd name="connsiteY1" fmla="*/ 234278 h 572386"/>
                <a:gd name="connsiteX2" fmla="*/ 479298 w 535911"/>
                <a:gd name="connsiteY2" fmla="*/ 234725 h 572386"/>
                <a:gd name="connsiteX3" fmla="*/ 377190 w 535911"/>
                <a:gd name="connsiteY3" fmla="*/ 336738 h 572386"/>
                <a:gd name="connsiteX4" fmla="*/ 366808 w 535911"/>
                <a:gd name="connsiteY4" fmla="*/ 336738 h 572386"/>
                <a:gd name="connsiteX5" fmla="*/ 366808 w 535911"/>
                <a:gd name="connsiteY5" fmla="*/ 326261 h 572386"/>
                <a:gd name="connsiteX6" fmla="*/ 521113 w 535911"/>
                <a:gd name="connsiteY6" fmla="*/ 171956 h 572386"/>
                <a:gd name="connsiteX7" fmla="*/ 521398 w 535911"/>
                <a:gd name="connsiteY7" fmla="*/ 124616 h 572386"/>
                <a:gd name="connsiteX8" fmla="*/ 474059 w 535911"/>
                <a:gd name="connsiteY8" fmla="*/ 124331 h 572386"/>
                <a:gd name="connsiteX9" fmla="*/ 319659 w 535911"/>
                <a:gd name="connsiteY9" fmla="*/ 279207 h 572386"/>
                <a:gd name="connsiteX10" fmla="*/ 309182 w 535911"/>
                <a:gd name="connsiteY10" fmla="*/ 278421 h 572386"/>
                <a:gd name="connsiteX11" fmla="*/ 309182 w 535911"/>
                <a:gd name="connsiteY11" fmla="*/ 268730 h 572386"/>
                <a:gd name="connsiteX12" fmla="*/ 495491 w 535911"/>
                <a:gd name="connsiteY12" fmla="*/ 82421 h 572386"/>
                <a:gd name="connsiteX13" fmla="*/ 495205 w 535911"/>
                <a:gd name="connsiteY13" fmla="*/ 35081 h 572386"/>
                <a:gd name="connsiteX14" fmla="*/ 447866 w 535911"/>
                <a:gd name="connsiteY14" fmla="*/ 35367 h 572386"/>
                <a:gd name="connsiteX15" fmla="*/ 262128 w 535911"/>
                <a:gd name="connsiteY15" fmla="*/ 221581 h 572386"/>
                <a:gd name="connsiteX16" fmla="*/ 251651 w 535911"/>
                <a:gd name="connsiteY16" fmla="*/ 220795 h 572386"/>
                <a:gd name="connsiteX17" fmla="*/ 251651 w 535911"/>
                <a:gd name="connsiteY17" fmla="*/ 211103 h 572386"/>
                <a:gd name="connsiteX18" fmla="*/ 405956 w 535911"/>
                <a:gd name="connsiteY18" fmla="*/ 56798 h 572386"/>
                <a:gd name="connsiteX19" fmla="*/ 405956 w 535911"/>
                <a:gd name="connsiteY19" fmla="*/ 9745 h 572386"/>
                <a:gd name="connsiteX20" fmla="*/ 358902 w 535911"/>
                <a:gd name="connsiteY20" fmla="*/ 9745 h 572386"/>
                <a:gd name="connsiteX21" fmla="*/ 204597 w 535911"/>
                <a:gd name="connsiteY21" fmla="*/ 164050 h 572386"/>
                <a:gd name="connsiteX22" fmla="*/ 144399 w 535911"/>
                <a:gd name="connsiteY22" fmla="*/ 224248 h 572386"/>
                <a:gd name="connsiteX23" fmla="*/ 219742 w 535911"/>
                <a:gd name="connsiteY23" fmla="*/ 105947 h 572386"/>
                <a:gd name="connsiteX24" fmla="*/ 207220 w 535911"/>
                <a:gd name="connsiteY24" fmla="*/ 54927 h 572386"/>
                <a:gd name="connsiteX25" fmla="*/ 156972 w 535911"/>
                <a:gd name="connsiteY25" fmla="*/ 66228 h 572386"/>
                <a:gd name="connsiteX26" fmla="*/ 47054 w 535911"/>
                <a:gd name="connsiteY26" fmla="*/ 238821 h 572386"/>
                <a:gd name="connsiteX27" fmla="*/ 42386 w 535911"/>
                <a:gd name="connsiteY27" fmla="*/ 263491 h 572386"/>
                <a:gd name="connsiteX28" fmla="*/ 55150 w 535911"/>
                <a:gd name="connsiteY28" fmla="*/ 365504 h 572386"/>
                <a:gd name="connsiteX29" fmla="*/ 0 w 535911"/>
                <a:gd name="connsiteY29" fmla="*/ 420653 h 572386"/>
                <a:gd name="connsiteX30" fmla="*/ 152019 w 535911"/>
                <a:gd name="connsiteY30" fmla="*/ 572387 h 572386"/>
                <a:gd name="connsiteX31" fmla="*/ 194120 w 535911"/>
                <a:gd name="connsiteY31" fmla="*/ 530286 h 572386"/>
                <a:gd name="connsiteX32" fmla="*/ 345853 w 535911"/>
                <a:gd name="connsiteY32" fmla="*/ 462278 h 572386"/>
                <a:gd name="connsiteX33" fmla="*/ 526352 w 535911"/>
                <a:gd name="connsiteY33" fmla="*/ 281303 h 572386"/>
                <a:gd name="connsiteX34" fmla="*/ 526352 w 535911"/>
                <a:gd name="connsiteY34" fmla="*/ 234725 h 57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35911" h="572386">
                  <a:moveTo>
                    <a:pt x="526352" y="234725"/>
                  </a:moveTo>
                  <a:cubicBezTo>
                    <a:pt x="513605" y="221732"/>
                    <a:pt x="492740" y="221531"/>
                    <a:pt x="479746" y="234278"/>
                  </a:cubicBezTo>
                  <a:cubicBezTo>
                    <a:pt x="479595" y="234425"/>
                    <a:pt x="479446" y="234575"/>
                    <a:pt x="479298" y="234725"/>
                  </a:cubicBezTo>
                  <a:lnTo>
                    <a:pt x="377190" y="336738"/>
                  </a:lnTo>
                  <a:cubicBezTo>
                    <a:pt x="374214" y="339329"/>
                    <a:pt x="369783" y="339329"/>
                    <a:pt x="366808" y="336738"/>
                  </a:cubicBezTo>
                  <a:cubicBezTo>
                    <a:pt x="364162" y="333747"/>
                    <a:pt x="364162" y="329251"/>
                    <a:pt x="366808" y="326261"/>
                  </a:cubicBezTo>
                  <a:lnTo>
                    <a:pt x="521113" y="171956"/>
                  </a:lnTo>
                  <a:cubicBezTo>
                    <a:pt x="534264" y="158963"/>
                    <a:pt x="534392" y="137767"/>
                    <a:pt x="521398" y="124616"/>
                  </a:cubicBezTo>
                  <a:cubicBezTo>
                    <a:pt x="508405" y="111465"/>
                    <a:pt x="487210" y="111337"/>
                    <a:pt x="474059" y="124331"/>
                  </a:cubicBezTo>
                  <a:lnTo>
                    <a:pt x="319659" y="279207"/>
                  </a:lnTo>
                  <a:cubicBezTo>
                    <a:pt x="316549" y="281884"/>
                    <a:pt x="311858" y="281532"/>
                    <a:pt x="309182" y="278421"/>
                  </a:cubicBezTo>
                  <a:cubicBezTo>
                    <a:pt x="306784" y="275635"/>
                    <a:pt x="306784" y="271516"/>
                    <a:pt x="309182" y="268730"/>
                  </a:cubicBezTo>
                  <a:lnTo>
                    <a:pt x="495491" y="82421"/>
                  </a:lnTo>
                  <a:cubicBezTo>
                    <a:pt x="508484" y="69269"/>
                    <a:pt x="508356" y="48074"/>
                    <a:pt x="495205" y="35081"/>
                  </a:cubicBezTo>
                  <a:cubicBezTo>
                    <a:pt x="482054" y="22088"/>
                    <a:pt x="460859" y="22216"/>
                    <a:pt x="447866" y="35367"/>
                  </a:cubicBezTo>
                  <a:lnTo>
                    <a:pt x="262128" y="221581"/>
                  </a:lnTo>
                  <a:cubicBezTo>
                    <a:pt x="259018" y="224257"/>
                    <a:pt x="254327" y="223906"/>
                    <a:pt x="251651" y="220795"/>
                  </a:cubicBezTo>
                  <a:cubicBezTo>
                    <a:pt x="249253" y="218010"/>
                    <a:pt x="249253" y="213889"/>
                    <a:pt x="251651" y="211103"/>
                  </a:cubicBezTo>
                  <a:lnTo>
                    <a:pt x="405956" y="56798"/>
                  </a:lnTo>
                  <a:cubicBezTo>
                    <a:pt x="418949" y="43805"/>
                    <a:pt x="418949" y="22738"/>
                    <a:pt x="405956" y="9745"/>
                  </a:cubicBezTo>
                  <a:cubicBezTo>
                    <a:pt x="392962" y="-3248"/>
                    <a:pt x="371895" y="-3248"/>
                    <a:pt x="358902" y="9745"/>
                  </a:cubicBezTo>
                  <a:lnTo>
                    <a:pt x="204597" y="164050"/>
                  </a:lnTo>
                  <a:lnTo>
                    <a:pt x="144399" y="224248"/>
                  </a:lnTo>
                  <a:lnTo>
                    <a:pt x="219742" y="105947"/>
                  </a:lnTo>
                  <a:cubicBezTo>
                    <a:pt x="230373" y="88400"/>
                    <a:pt x="224766" y="65558"/>
                    <a:pt x="207220" y="54927"/>
                  </a:cubicBezTo>
                  <a:cubicBezTo>
                    <a:pt x="190154" y="44587"/>
                    <a:pt x="167968" y="49576"/>
                    <a:pt x="156972" y="66228"/>
                  </a:cubicBezTo>
                  <a:lnTo>
                    <a:pt x="47054" y="238821"/>
                  </a:lnTo>
                  <a:cubicBezTo>
                    <a:pt x="43042" y="246384"/>
                    <a:pt x="41415" y="254985"/>
                    <a:pt x="42386" y="263491"/>
                  </a:cubicBezTo>
                  <a:lnTo>
                    <a:pt x="55150" y="365504"/>
                  </a:lnTo>
                  <a:lnTo>
                    <a:pt x="0" y="420653"/>
                  </a:lnTo>
                  <a:lnTo>
                    <a:pt x="152019" y="572387"/>
                  </a:lnTo>
                  <a:lnTo>
                    <a:pt x="194120" y="530286"/>
                  </a:lnTo>
                  <a:cubicBezTo>
                    <a:pt x="231267" y="493139"/>
                    <a:pt x="275749" y="532382"/>
                    <a:pt x="345853" y="462278"/>
                  </a:cubicBezTo>
                  <a:lnTo>
                    <a:pt x="526352" y="281303"/>
                  </a:lnTo>
                  <a:cubicBezTo>
                    <a:pt x="539098" y="268393"/>
                    <a:pt x="539098" y="247635"/>
                    <a:pt x="526352" y="234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F5D9D99F-CED3-C211-1058-908720D6F12A}"/>
                </a:ext>
              </a:extLst>
            </p:cNvPr>
            <p:cNvSpPr/>
            <p:nvPr/>
          </p:nvSpPr>
          <p:spPr>
            <a:xfrm>
              <a:off x="5162531" y="4030873"/>
              <a:ext cx="38100" cy="95250"/>
            </a:xfrm>
            <a:custGeom>
              <a:avLst/>
              <a:gdLst>
                <a:gd name="connsiteX0" fmla="*/ 0 w 38100"/>
                <a:gd name="connsiteY0" fmla="*/ 0 h 95250"/>
                <a:gd name="connsiteX1" fmla="*/ 38100 w 38100"/>
                <a:gd name="connsiteY1" fmla="*/ 0 h 95250"/>
                <a:gd name="connsiteX2" fmla="*/ 38100 w 38100"/>
                <a:gd name="connsiteY2" fmla="*/ 95250 h 95250"/>
                <a:gd name="connsiteX3" fmla="*/ 0 w 3810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95250">
                  <a:moveTo>
                    <a:pt x="0" y="0"/>
                  </a:moveTo>
                  <a:lnTo>
                    <a:pt x="38100" y="0"/>
                  </a:lnTo>
                  <a:lnTo>
                    <a:pt x="38100" y="95250"/>
                  </a:lnTo>
                  <a:lnTo>
                    <a:pt x="0" y="952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151D143-5B07-C078-99A5-5C4A9BC08DDE}"/>
                </a:ext>
              </a:extLst>
            </p:cNvPr>
            <p:cNvSpPr/>
            <p:nvPr/>
          </p:nvSpPr>
          <p:spPr>
            <a:xfrm rot="18959401">
              <a:off x="5224434" y="4094003"/>
              <a:ext cx="95250" cy="38100"/>
            </a:xfrm>
            <a:custGeom>
              <a:avLst/>
              <a:gdLst>
                <a:gd name="connsiteX0" fmla="*/ 0 w 95250"/>
                <a:gd name="connsiteY0" fmla="*/ 0 h 38100"/>
                <a:gd name="connsiteX1" fmla="*/ 95250 w 95250"/>
                <a:gd name="connsiteY1" fmla="*/ 0 h 38100"/>
                <a:gd name="connsiteX2" fmla="*/ 95250 w 95250"/>
                <a:gd name="connsiteY2" fmla="*/ 38100 h 38100"/>
                <a:gd name="connsiteX3" fmla="*/ 0 w 952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38100">
                  <a:moveTo>
                    <a:pt x="0" y="0"/>
                  </a:moveTo>
                  <a:lnTo>
                    <a:pt x="95250" y="0"/>
                  </a:lnTo>
                  <a:lnTo>
                    <a:pt x="952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DB333FE4-1BA6-0098-3275-8F3EEF7F9D6A}"/>
                </a:ext>
              </a:extLst>
            </p:cNvPr>
            <p:cNvSpPr/>
            <p:nvPr/>
          </p:nvSpPr>
          <p:spPr>
            <a:xfrm rot="18840599">
              <a:off x="5072082" y="4065401"/>
              <a:ext cx="38100" cy="95250"/>
            </a:xfrm>
            <a:custGeom>
              <a:avLst/>
              <a:gdLst>
                <a:gd name="connsiteX0" fmla="*/ 0 w 38100"/>
                <a:gd name="connsiteY0" fmla="*/ 0 h 95250"/>
                <a:gd name="connsiteX1" fmla="*/ 38100 w 38100"/>
                <a:gd name="connsiteY1" fmla="*/ 0 h 95250"/>
                <a:gd name="connsiteX2" fmla="*/ 38100 w 38100"/>
                <a:gd name="connsiteY2" fmla="*/ 95250 h 95250"/>
                <a:gd name="connsiteX3" fmla="*/ 0 w 3810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95250">
                  <a:moveTo>
                    <a:pt x="0" y="0"/>
                  </a:moveTo>
                  <a:lnTo>
                    <a:pt x="38100" y="0"/>
                  </a:lnTo>
                  <a:lnTo>
                    <a:pt x="38100" y="95250"/>
                  </a:lnTo>
                  <a:lnTo>
                    <a:pt x="0" y="952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F1419D31-30B1-454E-ACFE-0E8B6D9F1673}"/>
              </a:ext>
            </a:extLst>
          </p:cNvPr>
          <p:cNvGrpSpPr/>
          <p:nvPr/>
        </p:nvGrpSpPr>
        <p:grpSpPr>
          <a:xfrm>
            <a:off x="6682818" y="2092036"/>
            <a:ext cx="808197" cy="733424"/>
            <a:chOff x="6769348" y="2088701"/>
            <a:chExt cx="808197" cy="733424"/>
          </a:xfrm>
          <a:solidFill>
            <a:schemeClr val="bg1"/>
          </a:solidFill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B0024C4D-A352-4A45-0B47-7B4F0F965CCF}"/>
                </a:ext>
              </a:extLst>
            </p:cNvPr>
            <p:cNvSpPr/>
            <p:nvPr/>
          </p:nvSpPr>
          <p:spPr>
            <a:xfrm>
              <a:off x="7068243" y="2599241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3 w 86486"/>
                <a:gd name="connsiteY1" fmla="*/ 86487 h 86487"/>
                <a:gd name="connsiteX2" fmla="*/ 0 w 86486"/>
                <a:gd name="connsiteY2" fmla="*/ 43243 h 86487"/>
                <a:gd name="connsiteX3" fmla="*/ 43243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3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3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8D40F53A-0F6B-3953-18E8-6386B1FD1C1E}"/>
                </a:ext>
              </a:extLst>
            </p:cNvPr>
            <p:cNvSpPr/>
            <p:nvPr/>
          </p:nvSpPr>
          <p:spPr>
            <a:xfrm>
              <a:off x="7025095" y="2697634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BE300FC-1B69-F8F6-5D49-AA96795A844C}"/>
                </a:ext>
              </a:extLst>
            </p:cNvPr>
            <p:cNvSpPr/>
            <p:nvPr/>
          </p:nvSpPr>
          <p:spPr>
            <a:xfrm>
              <a:off x="7257409" y="2599241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4 w 86486"/>
                <a:gd name="connsiteY1" fmla="*/ 86487 h 86487"/>
                <a:gd name="connsiteX2" fmla="*/ 0 w 86486"/>
                <a:gd name="connsiteY2" fmla="*/ 43243 h 86487"/>
                <a:gd name="connsiteX3" fmla="*/ 43244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4642945-7E87-6291-4D73-E166504E9E76}"/>
                </a:ext>
              </a:extLst>
            </p:cNvPr>
            <p:cNvSpPr/>
            <p:nvPr/>
          </p:nvSpPr>
          <p:spPr>
            <a:xfrm>
              <a:off x="7215595" y="2697634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847835EA-D4E0-067C-A4D0-DC941594B1EA}"/>
                </a:ext>
              </a:extLst>
            </p:cNvPr>
            <p:cNvSpPr/>
            <p:nvPr/>
          </p:nvSpPr>
          <p:spPr>
            <a:xfrm>
              <a:off x="7447909" y="2599241"/>
              <a:ext cx="86487" cy="86487"/>
            </a:xfrm>
            <a:custGeom>
              <a:avLst/>
              <a:gdLst>
                <a:gd name="connsiteX0" fmla="*/ 86487 w 86487"/>
                <a:gd name="connsiteY0" fmla="*/ 43243 h 86487"/>
                <a:gd name="connsiteX1" fmla="*/ 43244 w 86487"/>
                <a:gd name="connsiteY1" fmla="*/ 86487 h 86487"/>
                <a:gd name="connsiteX2" fmla="*/ 0 w 86487"/>
                <a:gd name="connsiteY2" fmla="*/ 43243 h 86487"/>
                <a:gd name="connsiteX3" fmla="*/ 43244 w 86487"/>
                <a:gd name="connsiteY3" fmla="*/ 0 h 86487"/>
                <a:gd name="connsiteX4" fmla="*/ 86487 w 86487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7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BD60D450-559C-D2B1-AFDC-8A38E9A60ACF}"/>
                </a:ext>
              </a:extLst>
            </p:cNvPr>
            <p:cNvSpPr/>
            <p:nvPr/>
          </p:nvSpPr>
          <p:spPr>
            <a:xfrm>
              <a:off x="7406095" y="2697634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67FA6224-ECFD-A9F1-0A3B-EFD1C2AAE186}"/>
                </a:ext>
              </a:extLst>
            </p:cNvPr>
            <p:cNvSpPr/>
            <p:nvPr/>
          </p:nvSpPr>
          <p:spPr>
            <a:xfrm>
              <a:off x="6868313" y="2186046"/>
              <a:ext cx="113157" cy="113157"/>
            </a:xfrm>
            <a:custGeom>
              <a:avLst/>
              <a:gdLst>
                <a:gd name="connsiteX0" fmla="*/ 113157 w 113157"/>
                <a:gd name="connsiteY0" fmla="*/ 56579 h 113157"/>
                <a:gd name="connsiteX1" fmla="*/ 56578 w 113157"/>
                <a:gd name="connsiteY1" fmla="*/ 113157 h 113157"/>
                <a:gd name="connsiteX2" fmla="*/ 0 w 113157"/>
                <a:gd name="connsiteY2" fmla="*/ 56578 h 113157"/>
                <a:gd name="connsiteX3" fmla="*/ 56578 w 113157"/>
                <a:gd name="connsiteY3" fmla="*/ 0 h 113157"/>
                <a:gd name="connsiteX4" fmla="*/ 113157 w 113157"/>
                <a:gd name="connsiteY4" fmla="*/ 56579 h 11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157" h="113157">
                  <a:moveTo>
                    <a:pt x="113157" y="56579"/>
                  </a:moveTo>
                  <a:cubicBezTo>
                    <a:pt x="113157" y="87826"/>
                    <a:pt x="87826" y="113157"/>
                    <a:pt x="56578" y="113157"/>
                  </a:cubicBezTo>
                  <a:cubicBezTo>
                    <a:pt x="25331" y="113157"/>
                    <a:pt x="0" y="87826"/>
                    <a:pt x="0" y="56578"/>
                  </a:cubicBezTo>
                  <a:cubicBezTo>
                    <a:pt x="0" y="25331"/>
                    <a:pt x="25331" y="0"/>
                    <a:pt x="56578" y="0"/>
                  </a:cubicBezTo>
                  <a:cubicBezTo>
                    <a:pt x="87826" y="0"/>
                    <a:pt x="113157" y="25331"/>
                    <a:pt x="113157" y="565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A2415197-25C2-E1A2-D2AE-6CCA51DDE5E8}"/>
                </a:ext>
              </a:extLst>
            </p:cNvPr>
            <p:cNvSpPr/>
            <p:nvPr/>
          </p:nvSpPr>
          <p:spPr>
            <a:xfrm>
              <a:off x="6769348" y="2216672"/>
              <a:ext cx="493343" cy="605453"/>
            </a:xfrm>
            <a:custGeom>
              <a:avLst/>
              <a:gdLst>
                <a:gd name="connsiteX0" fmla="*/ 489204 w 493343"/>
                <a:gd name="connsiteY0" fmla="*/ 4140 h 605453"/>
                <a:gd name="connsiteX1" fmla="*/ 469011 w 493343"/>
                <a:gd name="connsiteY1" fmla="*/ 4140 h 605453"/>
                <a:gd name="connsiteX2" fmla="*/ 345948 w 493343"/>
                <a:gd name="connsiteY2" fmla="*/ 127203 h 605453"/>
                <a:gd name="connsiteX3" fmla="*/ 318230 w 493343"/>
                <a:gd name="connsiteY3" fmla="*/ 134251 h 605453"/>
                <a:gd name="connsiteX4" fmla="*/ 280702 w 493343"/>
                <a:gd name="connsiteY4" fmla="*/ 194354 h 605453"/>
                <a:gd name="connsiteX5" fmla="*/ 270034 w 493343"/>
                <a:gd name="connsiteY5" fmla="*/ 148920 h 605453"/>
                <a:gd name="connsiteX6" fmla="*/ 261557 w 493343"/>
                <a:gd name="connsiteY6" fmla="*/ 133299 h 605453"/>
                <a:gd name="connsiteX7" fmla="*/ 202121 w 493343"/>
                <a:gd name="connsiteY7" fmla="*/ 102247 h 605453"/>
                <a:gd name="connsiteX8" fmla="*/ 155543 w 493343"/>
                <a:gd name="connsiteY8" fmla="*/ 96628 h 605453"/>
                <a:gd name="connsiteX9" fmla="*/ 108871 w 493343"/>
                <a:gd name="connsiteY9" fmla="*/ 103676 h 605453"/>
                <a:gd name="connsiteX10" fmla="*/ 49530 w 493343"/>
                <a:gd name="connsiteY10" fmla="*/ 134728 h 605453"/>
                <a:gd name="connsiteX11" fmla="*/ 41053 w 493343"/>
                <a:gd name="connsiteY11" fmla="*/ 150349 h 605453"/>
                <a:gd name="connsiteX12" fmla="*/ 0 w 493343"/>
                <a:gd name="connsiteY12" fmla="*/ 325609 h 605453"/>
                <a:gd name="connsiteX13" fmla="*/ 28575 w 493343"/>
                <a:gd name="connsiteY13" fmla="*/ 354184 h 605453"/>
                <a:gd name="connsiteX14" fmla="*/ 55436 w 493343"/>
                <a:gd name="connsiteY14" fmla="*/ 333038 h 605453"/>
                <a:gd name="connsiteX15" fmla="*/ 85154 w 493343"/>
                <a:gd name="connsiteY15" fmla="*/ 210070 h 605453"/>
                <a:gd name="connsiteX16" fmla="*/ 85154 w 493343"/>
                <a:gd name="connsiteY16" fmla="*/ 605453 h 605453"/>
                <a:gd name="connsiteX17" fmla="*/ 141446 w 493343"/>
                <a:gd name="connsiteY17" fmla="*/ 605453 h 605453"/>
                <a:gd name="connsiteX18" fmla="*/ 141446 w 493343"/>
                <a:gd name="connsiteY18" fmla="*/ 351040 h 605453"/>
                <a:gd name="connsiteX19" fmla="*/ 170021 w 493343"/>
                <a:gd name="connsiteY19" fmla="*/ 351040 h 605453"/>
                <a:gd name="connsiteX20" fmla="*/ 170021 w 493343"/>
                <a:gd name="connsiteY20" fmla="*/ 605453 h 605453"/>
                <a:gd name="connsiteX21" fmla="*/ 226219 w 493343"/>
                <a:gd name="connsiteY21" fmla="*/ 605453 h 605453"/>
                <a:gd name="connsiteX22" fmla="*/ 226219 w 493343"/>
                <a:gd name="connsiteY22" fmla="*/ 208261 h 605453"/>
                <a:gd name="connsiteX23" fmla="*/ 236696 w 493343"/>
                <a:gd name="connsiteY23" fmla="*/ 253028 h 605453"/>
                <a:gd name="connsiteX24" fmla="*/ 242316 w 493343"/>
                <a:gd name="connsiteY24" fmla="*/ 260172 h 605453"/>
                <a:gd name="connsiteX25" fmla="*/ 280416 w 493343"/>
                <a:gd name="connsiteY25" fmla="*/ 273602 h 605453"/>
                <a:gd name="connsiteX26" fmla="*/ 303276 w 493343"/>
                <a:gd name="connsiteY26" fmla="*/ 263220 h 605453"/>
                <a:gd name="connsiteX27" fmla="*/ 361379 w 493343"/>
                <a:gd name="connsiteY27" fmla="*/ 167970 h 605453"/>
                <a:gd name="connsiteX28" fmla="*/ 365284 w 493343"/>
                <a:gd name="connsiteY28" fmla="*/ 148253 h 605453"/>
                <a:gd name="connsiteX29" fmla="*/ 489109 w 493343"/>
                <a:gd name="connsiteY29" fmla="*/ 24428 h 605453"/>
                <a:gd name="connsiteX30" fmla="*/ 489204 w 493343"/>
                <a:gd name="connsiteY30" fmla="*/ 4140 h 60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93343" h="605453">
                  <a:moveTo>
                    <a:pt x="489204" y="4140"/>
                  </a:moveTo>
                  <a:cubicBezTo>
                    <a:pt x="483604" y="-1380"/>
                    <a:pt x="474611" y="-1380"/>
                    <a:pt x="469011" y="4140"/>
                  </a:cubicBezTo>
                  <a:lnTo>
                    <a:pt x="345948" y="127203"/>
                  </a:lnTo>
                  <a:cubicBezTo>
                    <a:pt x="336113" y="124427"/>
                    <a:pt x="325545" y="127114"/>
                    <a:pt x="318230" y="134251"/>
                  </a:cubicBezTo>
                  <a:cubicBezTo>
                    <a:pt x="316230" y="136252"/>
                    <a:pt x="280702" y="194354"/>
                    <a:pt x="280702" y="194354"/>
                  </a:cubicBezTo>
                  <a:lnTo>
                    <a:pt x="270034" y="148920"/>
                  </a:lnTo>
                  <a:cubicBezTo>
                    <a:pt x="268621" y="143062"/>
                    <a:pt x="265699" y="137676"/>
                    <a:pt x="261557" y="133299"/>
                  </a:cubicBezTo>
                  <a:cubicBezTo>
                    <a:pt x="244001" y="119108"/>
                    <a:pt x="223797" y="108552"/>
                    <a:pt x="202121" y="102247"/>
                  </a:cubicBezTo>
                  <a:cubicBezTo>
                    <a:pt x="186797" y="98970"/>
                    <a:pt x="171207" y="97089"/>
                    <a:pt x="155543" y="96628"/>
                  </a:cubicBezTo>
                  <a:cubicBezTo>
                    <a:pt x="139740" y="96871"/>
                    <a:pt x="124041" y="99242"/>
                    <a:pt x="108871" y="103676"/>
                  </a:cubicBezTo>
                  <a:cubicBezTo>
                    <a:pt x="86998" y="109410"/>
                    <a:pt x="66710" y="120027"/>
                    <a:pt x="49530" y="134728"/>
                  </a:cubicBezTo>
                  <a:cubicBezTo>
                    <a:pt x="45351" y="139078"/>
                    <a:pt x="42422" y="144474"/>
                    <a:pt x="41053" y="150349"/>
                  </a:cubicBezTo>
                  <a:cubicBezTo>
                    <a:pt x="41053" y="150349"/>
                    <a:pt x="0" y="322751"/>
                    <a:pt x="0" y="325609"/>
                  </a:cubicBezTo>
                  <a:cubicBezTo>
                    <a:pt x="0" y="341391"/>
                    <a:pt x="12794" y="354184"/>
                    <a:pt x="28575" y="354184"/>
                  </a:cubicBezTo>
                  <a:cubicBezTo>
                    <a:pt x="41222" y="353859"/>
                    <a:pt x="52150" y="345256"/>
                    <a:pt x="55436" y="333038"/>
                  </a:cubicBezTo>
                  <a:lnTo>
                    <a:pt x="85154" y="210070"/>
                  </a:lnTo>
                  <a:lnTo>
                    <a:pt x="85154" y="605453"/>
                  </a:lnTo>
                  <a:lnTo>
                    <a:pt x="141446" y="605453"/>
                  </a:lnTo>
                  <a:lnTo>
                    <a:pt x="141446" y="351040"/>
                  </a:lnTo>
                  <a:lnTo>
                    <a:pt x="170021" y="351040"/>
                  </a:lnTo>
                  <a:lnTo>
                    <a:pt x="170021" y="605453"/>
                  </a:lnTo>
                  <a:lnTo>
                    <a:pt x="226219" y="605453"/>
                  </a:lnTo>
                  <a:lnTo>
                    <a:pt x="226219" y="208261"/>
                  </a:lnTo>
                  <a:lnTo>
                    <a:pt x="236696" y="253028"/>
                  </a:lnTo>
                  <a:cubicBezTo>
                    <a:pt x="237423" y="256123"/>
                    <a:pt x="239479" y="258737"/>
                    <a:pt x="242316" y="260172"/>
                  </a:cubicBezTo>
                  <a:cubicBezTo>
                    <a:pt x="253269" y="268579"/>
                    <a:pt x="266612" y="273282"/>
                    <a:pt x="280416" y="273602"/>
                  </a:cubicBezTo>
                  <a:cubicBezTo>
                    <a:pt x="289404" y="274860"/>
                    <a:pt x="298310" y="270815"/>
                    <a:pt x="303276" y="263220"/>
                  </a:cubicBezTo>
                  <a:lnTo>
                    <a:pt x="361379" y="167970"/>
                  </a:lnTo>
                  <a:cubicBezTo>
                    <a:pt x="365092" y="162114"/>
                    <a:pt x="366486" y="155082"/>
                    <a:pt x="365284" y="148253"/>
                  </a:cubicBezTo>
                  <a:lnTo>
                    <a:pt x="489109" y="24428"/>
                  </a:lnTo>
                  <a:cubicBezTo>
                    <a:pt x="494717" y="18844"/>
                    <a:pt x="494760" y="9777"/>
                    <a:pt x="489204" y="41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414BD499-6463-D58D-2DFF-C3C84C1BD2CA}"/>
                </a:ext>
              </a:extLst>
            </p:cNvPr>
            <p:cNvSpPr/>
            <p:nvPr/>
          </p:nvSpPr>
          <p:spPr>
            <a:xfrm>
              <a:off x="6948895" y="2088701"/>
              <a:ext cx="542925" cy="390525"/>
            </a:xfrm>
            <a:custGeom>
              <a:avLst/>
              <a:gdLst>
                <a:gd name="connsiteX0" fmla="*/ 504825 w 542925"/>
                <a:gd name="connsiteY0" fmla="*/ 0 h 390525"/>
                <a:gd name="connsiteX1" fmla="*/ 38100 w 542925"/>
                <a:gd name="connsiteY1" fmla="*/ 0 h 390525"/>
                <a:gd name="connsiteX2" fmla="*/ 0 w 542925"/>
                <a:gd name="connsiteY2" fmla="*/ 38100 h 390525"/>
                <a:gd name="connsiteX3" fmla="*/ 0 w 542925"/>
                <a:gd name="connsiteY3" fmla="*/ 72390 h 390525"/>
                <a:gd name="connsiteX4" fmla="*/ 38100 w 542925"/>
                <a:gd name="connsiteY4" fmla="*/ 95250 h 390525"/>
                <a:gd name="connsiteX5" fmla="*/ 38100 w 542925"/>
                <a:gd name="connsiteY5" fmla="*/ 38100 h 390525"/>
                <a:gd name="connsiteX6" fmla="*/ 504825 w 542925"/>
                <a:gd name="connsiteY6" fmla="*/ 38100 h 390525"/>
                <a:gd name="connsiteX7" fmla="*/ 504825 w 542925"/>
                <a:gd name="connsiteY7" fmla="*/ 352425 h 390525"/>
                <a:gd name="connsiteX8" fmla="*/ 179737 w 542925"/>
                <a:gd name="connsiteY8" fmla="*/ 352425 h 390525"/>
                <a:gd name="connsiteX9" fmla="*/ 156496 w 542925"/>
                <a:gd name="connsiteY9" fmla="*/ 390525 h 390525"/>
                <a:gd name="connsiteX10" fmla="*/ 504825 w 542925"/>
                <a:gd name="connsiteY10" fmla="*/ 390525 h 390525"/>
                <a:gd name="connsiteX11" fmla="*/ 542925 w 542925"/>
                <a:gd name="connsiteY11" fmla="*/ 352425 h 390525"/>
                <a:gd name="connsiteX12" fmla="*/ 542925 w 542925"/>
                <a:gd name="connsiteY12" fmla="*/ 38100 h 390525"/>
                <a:gd name="connsiteX13" fmla="*/ 504825 w 542925"/>
                <a:gd name="connsiteY13" fmla="*/ 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2925" h="390525">
                  <a:moveTo>
                    <a:pt x="504825" y="0"/>
                  </a:move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lnTo>
                    <a:pt x="0" y="72390"/>
                  </a:lnTo>
                  <a:cubicBezTo>
                    <a:pt x="14564" y="76354"/>
                    <a:pt x="27748" y="84266"/>
                    <a:pt x="38100" y="95250"/>
                  </a:cubicBezTo>
                  <a:lnTo>
                    <a:pt x="38100" y="38100"/>
                  </a:lnTo>
                  <a:lnTo>
                    <a:pt x="504825" y="38100"/>
                  </a:lnTo>
                  <a:lnTo>
                    <a:pt x="504825" y="352425"/>
                  </a:lnTo>
                  <a:lnTo>
                    <a:pt x="179737" y="352425"/>
                  </a:lnTo>
                  <a:lnTo>
                    <a:pt x="156496" y="390525"/>
                  </a:lnTo>
                  <a:lnTo>
                    <a:pt x="504825" y="390525"/>
                  </a:lnTo>
                  <a:cubicBezTo>
                    <a:pt x="525867" y="390525"/>
                    <a:pt x="542925" y="373467"/>
                    <a:pt x="542925" y="352425"/>
                  </a:cubicBezTo>
                  <a:lnTo>
                    <a:pt x="542925" y="38100"/>
                  </a:lnTo>
                  <a:cubicBezTo>
                    <a:pt x="542925" y="17058"/>
                    <a:pt x="525867" y="0"/>
                    <a:pt x="50482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89722B33-F65C-F37F-27E9-0D868B2147D7}"/>
              </a:ext>
            </a:extLst>
          </p:cNvPr>
          <p:cNvGrpSpPr/>
          <p:nvPr/>
        </p:nvGrpSpPr>
        <p:grpSpPr>
          <a:xfrm>
            <a:off x="4832550" y="2063460"/>
            <a:ext cx="590550" cy="762000"/>
            <a:chOff x="4899460" y="2092036"/>
            <a:chExt cx="590550" cy="762000"/>
          </a:xfrm>
          <a:solidFill>
            <a:schemeClr val="bg1"/>
          </a:solidFill>
        </p:grpSpPr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FE7B2A80-4419-4FE2-8102-DC55DCF096F3}"/>
                </a:ext>
              </a:extLst>
            </p:cNvPr>
            <p:cNvSpPr/>
            <p:nvPr/>
          </p:nvSpPr>
          <p:spPr>
            <a:xfrm>
              <a:off x="4899460" y="2092036"/>
              <a:ext cx="590550" cy="762000"/>
            </a:xfrm>
            <a:custGeom>
              <a:avLst/>
              <a:gdLst>
                <a:gd name="connsiteX0" fmla="*/ 57150 w 590550"/>
                <a:gd name="connsiteY0" fmla="*/ 704850 h 762000"/>
                <a:gd name="connsiteX1" fmla="*/ 57150 w 590550"/>
                <a:gd name="connsiteY1" fmla="*/ 57150 h 762000"/>
                <a:gd name="connsiteX2" fmla="*/ 295275 w 590550"/>
                <a:gd name="connsiteY2" fmla="*/ 57150 h 762000"/>
                <a:gd name="connsiteX3" fmla="*/ 295275 w 590550"/>
                <a:gd name="connsiteY3" fmla="*/ 257175 h 762000"/>
                <a:gd name="connsiteX4" fmla="*/ 533400 w 590550"/>
                <a:gd name="connsiteY4" fmla="*/ 257175 h 762000"/>
                <a:gd name="connsiteX5" fmla="*/ 533400 w 590550"/>
                <a:gd name="connsiteY5" fmla="*/ 704850 h 762000"/>
                <a:gd name="connsiteX6" fmla="*/ 57150 w 590550"/>
                <a:gd name="connsiteY6" fmla="*/ 704850 h 762000"/>
                <a:gd name="connsiteX7" fmla="*/ 352425 w 590550"/>
                <a:gd name="connsiteY7" fmla="*/ 80963 h 762000"/>
                <a:gd name="connsiteX8" fmla="*/ 471488 w 590550"/>
                <a:gd name="connsiteY8" fmla="*/ 200025 h 762000"/>
                <a:gd name="connsiteX9" fmla="*/ 352425 w 590550"/>
                <a:gd name="connsiteY9" fmla="*/ 200025 h 762000"/>
                <a:gd name="connsiteX10" fmla="*/ 352425 w 590550"/>
                <a:gd name="connsiteY10" fmla="*/ 80963 h 762000"/>
                <a:gd name="connsiteX11" fmla="*/ 352425 w 590550"/>
                <a:gd name="connsiteY11" fmla="*/ 0 h 762000"/>
                <a:gd name="connsiteX12" fmla="*/ 0 w 590550"/>
                <a:gd name="connsiteY12" fmla="*/ 0 h 762000"/>
                <a:gd name="connsiteX13" fmla="*/ 0 w 590550"/>
                <a:gd name="connsiteY13" fmla="*/ 762000 h 762000"/>
                <a:gd name="connsiteX14" fmla="*/ 590550 w 590550"/>
                <a:gd name="connsiteY14" fmla="*/ 762000 h 762000"/>
                <a:gd name="connsiteX15" fmla="*/ 590550 w 590550"/>
                <a:gd name="connsiteY15" fmla="*/ 209550 h 762000"/>
                <a:gd name="connsiteX16" fmla="*/ 352425 w 590550"/>
                <a:gd name="connsiteY16" fmla="*/ 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90550" h="762000">
                  <a:moveTo>
                    <a:pt x="57150" y="704850"/>
                  </a:moveTo>
                  <a:lnTo>
                    <a:pt x="57150" y="57150"/>
                  </a:lnTo>
                  <a:lnTo>
                    <a:pt x="295275" y="57150"/>
                  </a:lnTo>
                  <a:lnTo>
                    <a:pt x="295275" y="257175"/>
                  </a:lnTo>
                  <a:lnTo>
                    <a:pt x="533400" y="257175"/>
                  </a:lnTo>
                  <a:lnTo>
                    <a:pt x="533400" y="704850"/>
                  </a:lnTo>
                  <a:lnTo>
                    <a:pt x="57150" y="704850"/>
                  </a:lnTo>
                  <a:close/>
                  <a:moveTo>
                    <a:pt x="352425" y="80963"/>
                  </a:moveTo>
                  <a:lnTo>
                    <a:pt x="471488" y="200025"/>
                  </a:lnTo>
                  <a:lnTo>
                    <a:pt x="352425" y="200025"/>
                  </a:lnTo>
                  <a:lnTo>
                    <a:pt x="352425" y="80963"/>
                  </a:lnTo>
                  <a:close/>
                  <a:moveTo>
                    <a:pt x="352425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590550" y="762000"/>
                  </a:lnTo>
                  <a:lnTo>
                    <a:pt x="590550" y="209550"/>
                  </a:lnTo>
                  <a:lnTo>
                    <a:pt x="35242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B6ACCD85-9195-3754-867C-50F0176BBF71}"/>
                </a:ext>
              </a:extLst>
            </p:cNvPr>
            <p:cNvSpPr/>
            <p:nvPr/>
          </p:nvSpPr>
          <p:spPr>
            <a:xfrm>
              <a:off x="5013760" y="2444461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59FAACB0-85DC-C206-C406-D60EC974051A}"/>
                </a:ext>
              </a:extLst>
            </p:cNvPr>
            <p:cNvSpPr/>
            <p:nvPr/>
          </p:nvSpPr>
          <p:spPr>
            <a:xfrm>
              <a:off x="5013760" y="2368261"/>
              <a:ext cx="123825" cy="38100"/>
            </a:xfrm>
            <a:custGeom>
              <a:avLst/>
              <a:gdLst>
                <a:gd name="connsiteX0" fmla="*/ 0 w 123825"/>
                <a:gd name="connsiteY0" fmla="*/ 0 h 38100"/>
                <a:gd name="connsiteX1" fmla="*/ 123825 w 123825"/>
                <a:gd name="connsiteY1" fmla="*/ 0 h 38100"/>
                <a:gd name="connsiteX2" fmla="*/ 123825 w 123825"/>
                <a:gd name="connsiteY2" fmla="*/ 38100 h 38100"/>
                <a:gd name="connsiteX3" fmla="*/ 0 w 12382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38100">
                  <a:moveTo>
                    <a:pt x="0" y="0"/>
                  </a:moveTo>
                  <a:lnTo>
                    <a:pt x="123825" y="0"/>
                  </a:lnTo>
                  <a:lnTo>
                    <a:pt x="12382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E11AA82D-5A88-B3D0-DBD0-B4EFE1DE63B2}"/>
                </a:ext>
              </a:extLst>
            </p:cNvPr>
            <p:cNvSpPr/>
            <p:nvPr/>
          </p:nvSpPr>
          <p:spPr>
            <a:xfrm>
              <a:off x="5013760" y="2520661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49550604-DA37-7D88-7935-0ED6EC034629}"/>
                </a:ext>
              </a:extLst>
            </p:cNvPr>
            <p:cNvSpPr/>
            <p:nvPr/>
          </p:nvSpPr>
          <p:spPr>
            <a:xfrm>
              <a:off x="5013760" y="2596861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CA1C3D61-AF37-CCA7-D744-A448AD0F597C}"/>
                </a:ext>
              </a:extLst>
            </p:cNvPr>
            <p:cNvSpPr/>
            <p:nvPr/>
          </p:nvSpPr>
          <p:spPr>
            <a:xfrm>
              <a:off x="5013760" y="2673061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03AEB38A-E5AC-D20A-7960-DCED95E5FDC5}"/>
              </a:ext>
            </a:extLst>
          </p:cNvPr>
          <p:cNvGrpSpPr/>
          <p:nvPr/>
        </p:nvGrpSpPr>
        <p:grpSpPr>
          <a:xfrm>
            <a:off x="8090562" y="1842505"/>
            <a:ext cx="2784248" cy="1285851"/>
            <a:chOff x="937750" y="5016378"/>
            <a:chExt cx="2784248" cy="1285851"/>
          </a:xfrm>
        </p:grpSpPr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3D5F8141-1462-D1E5-9E39-A0D4427D9AA9}"/>
                </a:ext>
              </a:extLst>
            </p:cNvPr>
            <p:cNvSpPr/>
            <p:nvPr/>
          </p:nvSpPr>
          <p:spPr>
            <a:xfrm>
              <a:off x="937750" y="5340427"/>
              <a:ext cx="2784248" cy="96180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 板网 唯一访问网址：</a:t>
              </a:r>
              <a:r>
                <a:rPr lang="en-US" altLang="zh-CN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5CFE94EA-8088-5F9E-8BD5-9CDE3CD05F76}"/>
                </a:ext>
              </a:extLst>
            </p:cNvPr>
            <p:cNvSpPr/>
            <p:nvPr/>
          </p:nvSpPr>
          <p:spPr>
            <a:xfrm>
              <a:off x="937750" y="5016378"/>
              <a:ext cx="2241974" cy="371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1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D7D33638-3B76-B7B5-C938-326699E27B36}"/>
              </a:ext>
            </a:extLst>
          </p:cNvPr>
          <p:cNvGrpSpPr/>
          <p:nvPr/>
        </p:nvGrpSpPr>
        <p:grpSpPr>
          <a:xfrm>
            <a:off x="1315257" y="1842505"/>
            <a:ext cx="2784248" cy="847526"/>
            <a:chOff x="937750" y="5016378"/>
            <a:chExt cx="2784248" cy="847526"/>
          </a:xfrm>
        </p:grpSpPr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29F8BAC9-87BF-9866-E3BF-8FC21DDEC1B0}"/>
                </a:ext>
              </a:extLst>
            </p:cNvPr>
            <p:cNvSpPr/>
            <p:nvPr/>
          </p:nvSpPr>
          <p:spPr>
            <a:xfrm>
              <a:off x="937750" y="5340427"/>
              <a:ext cx="2784248" cy="52347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439035F0-66AB-0A96-4C19-1A228C489630}"/>
                </a:ext>
              </a:extLst>
            </p:cNvPr>
            <p:cNvSpPr/>
            <p:nvPr/>
          </p:nvSpPr>
          <p:spPr>
            <a:xfrm>
              <a:off x="1480024" y="5016378"/>
              <a:ext cx="2241974" cy="371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b="1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B5E110E6-E5C4-D32A-4C28-37DB62EA9A9E}"/>
              </a:ext>
            </a:extLst>
          </p:cNvPr>
          <p:cNvGrpSpPr/>
          <p:nvPr/>
        </p:nvGrpSpPr>
        <p:grpSpPr>
          <a:xfrm>
            <a:off x="8090562" y="3910785"/>
            <a:ext cx="2784248" cy="859580"/>
            <a:chOff x="937750" y="5016378"/>
            <a:chExt cx="2784248" cy="859580"/>
          </a:xfrm>
        </p:grpSpPr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8F0BB1A9-B642-83D2-0E03-F113F5A27139}"/>
                </a:ext>
              </a:extLst>
            </p:cNvPr>
            <p:cNvSpPr/>
            <p:nvPr/>
          </p:nvSpPr>
          <p:spPr>
            <a:xfrm>
              <a:off x="937750" y="5340427"/>
              <a:ext cx="2784248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000A2130-507C-1C38-0BB8-C019B0D30DD5}"/>
                </a:ext>
              </a:extLst>
            </p:cNvPr>
            <p:cNvSpPr/>
            <p:nvPr/>
          </p:nvSpPr>
          <p:spPr>
            <a:xfrm>
              <a:off x="937750" y="5016378"/>
              <a:ext cx="2241974" cy="371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1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B801EE3D-E1DA-BC10-060C-18082667EFAB}"/>
              </a:ext>
            </a:extLst>
          </p:cNvPr>
          <p:cNvGrpSpPr/>
          <p:nvPr/>
        </p:nvGrpSpPr>
        <p:grpSpPr>
          <a:xfrm>
            <a:off x="1315257" y="3910785"/>
            <a:ext cx="2784248" cy="847526"/>
            <a:chOff x="937750" y="5016378"/>
            <a:chExt cx="2784248" cy="847526"/>
          </a:xfrm>
        </p:grpSpPr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ABA4D309-E86A-DDB7-4F74-3A4BC84F4D78}"/>
                </a:ext>
              </a:extLst>
            </p:cNvPr>
            <p:cNvSpPr/>
            <p:nvPr/>
          </p:nvSpPr>
          <p:spPr>
            <a:xfrm>
              <a:off x="937750" y="5340427"/>
              <a:ext cx="2784248" cy="52347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C17D0CAA-729F-1287-8B3E-B33E71C820F3}"/>
                </a:ext>
              </a:extLst>
            </p:cNvPr>
            <p:cNvSpPr/>
            <p:nvPr/>
          </p:nvSpPr>
          <p:spPr>
            <a:xfrm>
              <a:off x="1480024" y="5016378"/>
              <a:ext cx="2241974" cy="371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b="1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1515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E355A04-056F-3743-DE2F-0F8CFA167CA8}"/>
              </a:ext>
            </a:extLst>
          </p:cNvPr>
          <p:cNvSpPr txBox="1"/>
          <p:nvPr/>
        </p:nvSpPr>
        <p:spPr>
          <a:xfrm>
            <a:off x="149524" y="398459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02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armonyOS Sans SC Black" panose="00000A00000000000000" pitchFamily="2" charset="-122"/>
              <a:ea typeface="HarmonyOS Sans SC Black" panose="00000A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5C8643B-81EA-35C3-4F3F-B622D266C01B}"/>
              </a:ext>
            </a:extLst>
          </p:cNvPr>
          <p:cNvGrpSpPr/>
          <p:nvPr/>
        </p:nvGrpSpPr>
        <p:grpSpPr>
          <a:xfrm>
            <a:off x="947161" y="316029"/>
            <a:ext cx="2551538" cy="705079"/>
            <a:chOff x="947161" y="316029"/>
            <a:chExt cx="2551538" cy="70507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ED1C89A0-D37C-0300-FF95-169A4EE2D6D5}"/>
                </a:ext>
              </a:extLst>
            </p:cNvPr>
            <p:cNvSpPr txBox="1"/>
            <p:nvPr/>
          </p:nvSpPr>
          <p:spPr>
            <a:xfrm>
              <a:off x="947161" y="316029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1080D0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9DC26B98-767E-BC1E-A824-0FA791643632}"/>
                </a:ext>
              </a:extLst>
            </p:cNvPr>
            <p:cNvSpPr txBox="1"/>
            <p:nvPr/>
          </p:nvSpPr>
          <p:spPr>
            <a:xfrm>
              <a:off x="982224" y="759498"/>
              <a:ext cx="2516475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11" name="椭圆 10">
            <a:extLst>
              <a:ext uri="{FF2B5EF4-FFF2-40B4-BE49-F238E27FC236}">
                <a16:creationId xmlns:a16="http://schemas.microsoft.com/office/drawing/2014/main" id="{620B0479-5281-A4F1-830A-2920F97C9D9D}"/>
              </a:ext>
            </a:extLst>
          </p:cNvPr>
          <p:cNvSpPr/>
          <p:nvPr/>
        </p:nvSpPr>
        <p:spPr>
          <a:xfrm>
            <a:off x="3498697" y="831697"/>
            <a:ext cx="5194606" cy="5194606"/>
          </a:xfrm>
          <a:prstGeom prst="ellipse">
            <a:avLst/>
          </a:prstGeom>
          <a:noFill/>
          <a:ln>
            <a:solidFill>
              <a:schemeClr val="bg1">
                <a:lumMod val="7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6C80AFFA-659B-57C5-FE9F-1A13AE6AB56F}"/>
              </a:ext>
            </a:extLst>
          </p:cNvPr>
          <p:cNvSpPr/>
          <p:nvPr/>
        </p:nvSpPr>
        <p:spPr>
          <a:xfrm>
            <a:off x="4165600" y="1498600"/>
            <a:ext cx="3860800" cy="386080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EEC42A44-622B-A3F5-2C90-583767C0F86C}"/>
              </a:ext>
            </a:extLst>
          </p:cNvPr>
          <p:cNvSpPr/>
          <p:nvPr/>
        </p:nvSpPr>
        <p:spPr>
          <a:xfrm>
            <a:off x="1127125" y="1369553"/>
            <a:ext cx="3965575" cy="17399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dist="1016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A19CCDCF-CFF6-C4CD-3093-CEA0F0A6A7BA}"/>
              </a:ext>
            </a:extLst>
          </p:cNvPr>
          <p:cNvSpPr/>
          <p:nvPr/>
        </p:nvSpPr>
        <p:spPr>
          <a:xfrm>
            <a:off x="7099300" y="3619500"/>
            <a:ext cx="3965575" cy="17399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dist="1016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0B2F1B3-07C8-26EF-216B-488DDD843113}"/>
              </a:ext>
            </a:extLst>
          </p:cNvPr>
          <p:cNvGrpSpPr/>
          <p:nvPr/>
        </p:nvGrpSpPr>
        <p:grpSpPr>
          <a:xfrm>
            <a:off x="8343021" y="4034838"/>
            <a:ext cx="2468676" cy="859580"/>
            <a:chOff x="937750" y="5016378"/>
            <a:chExt cx="2468676" cy="859580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23DB09F7-5923-DB5C-A59B-99C06541348F}"/>
                </a:ext>
              </a:extLst>
            </p:cNvPr>
            <p:cNvSpPr/>
            <p:nvPr/>
          </p:nvSpPr>
          <p:spPr>
            <a:xfrm>
              <a:off x="937750" y="5340427"/>
              <a:ext cx="2468676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D3B091CA-8AD1-270D-33B8-4A7D71D48853}"/>
                </a:ext>
              </a:extLst>
            </p:cNvPr>
            <p:cNvSpPr/>
            <p:nvPr/>
          </p:nvSpPr>
          <p:spPr>
            <a:xfrm>
              <a:off x="937750" y="5016378"/>
              <a:ext cx="2241974" cy="371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1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237055D6-B226-392F-755E-EDD70364C3C4}"/>
              </a:ext>
            </a:extLst>
          </p:cNvPr>
          <p:cNvGrpSpPr/>
          <p:nvPr/>
        </p:nvGrpSpPr>
        <p:grpSpPr>
          <a:xfrm>
            <a:off x="1262164" y="1784891"/>
            <a:ext cx="2428920" cy="847526"/>
            <a:chOff x="1293078" y="5016378"/>
            <a:chExt cx="2428920" cy="847526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263D6D92-8613-BFBD-F6E7-C6314E7CC2B2}"/>
                </a:ext>
              </a:extLst>
            </p:cNvPr>
            <p:cNvSpPr/>
            <p:nvPr/>
          </p:nvSpPr>
          <p:spPr>
            <a:xfrm>
              <a:off x="1293078" y="5340427"/>
              <a:ext cx="2428919" cy="52347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2E6831C5-F73A-024D-4325-126105DA00DC}"/>
                </a:ext>
              </a:extLst>
            </p:cNvPr>
            <p:cNvSpPr/>
            <p:nvPr/>
          </p:nvSpPr>
          <p:spPr>
            <a:xfrm>
              <a:off x="1480024" y="5016378"/>
              <a:ext cx="2241974" cy="371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b="1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5B016095-3611-9ECB-65E5-674B874CA929}"/>
              </a:ext>
            </a:extLst>
          </p:cNvPr>
          <p:cNvGrpSpPr/>
          <p:nvPr/>
        </p:nvGrpSpPr>
        <p:grpSpPr>
          <a:xfrm>
            <a:off x="7482863" y="4225153"/>
            <a:ext cx="575868" cy="475091"/>
            <a:chOff x="7482863" y="4225153"/>
            <a:chExt cx="575868" cy="475091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87B635FC-12A1-CE97-25C9-033C2E892638}"/>
                </a:ext>
              </a:extLst>
            </p:cNvPr>
            <p:cNvSpPr/>
            <p:nvPr/>
          </p:nvSpPr>
          <p:spPr>
            <a:xfrm>
              <a:off x="7482863" y="4225153"/>
              <a:ext cx="575868" cy="475091"/>
            </a:xfrm>
            <a:custGeom>
              <a:avLst/>
              <a:gdLst>
                <a:gd name="connsiteX0" fmla="*/ 287934 w 575868"/>
                <a:gd name="connsiteY0" fmla="*/ 417505 h 475091"/>
                <a:gd name="connsiteX1" fmla="*/ 158364 w 575868"/>
                <a:gd name="connsiteY1" fmla="*/ 287934 h 475091"/>
                <a:gd name="connsiteX2" fmla="*/ 287934 w 575868"/>
                <a:gd name="connsiteY2" fmla="*/ 158364 h 475091"/>
                <a:gd name="connsiteX3" fmla="*/ 417505 w 575868"/>
                <a:gd name="connsiteY3" fmla="*/ 287934 h 475091"/>
                <a:gd name="connsiteX4" fmla="*/ 287934 w 575868"/>
                <a:gd name="connsiteY4" fmla="*/ 417505 h 475091"/>
                <a:gd name="connsiteX5" fmla="*/ 143967 w 575868"/>
                <a:gd name="connsiteY5" fmla="*/ 187157 h 475091"/>
                <a:gd name="connsiteX6" fmla="*/ 57587 w 575868"/>
                <a:gd name="connsiteY6" fmla="*/ 187157 h 475091"/>
                <a:gd name="connsiteX7" fmla="*/ 57587 w 575868"/>
                <a:gd name="connsiteY7" fmla="*/ 129570 h 475091"/>
                <a:gd name="connsiteX8" fmla="*/ 143967 w 575868"/>
                <a:gd name="connsiteY8" fmla="*/ 129570 h 475091"/>
                <a:gd name="connsiteX9" fmla="*/ 143967 w 575868"/>
                <a:gd name="connsiteY9" fmla="*/ 187157 h 475091"/>
                <a:gd name="connsiteX10" fmla="*/ 547075 w 575868"/>
                <a:gd name="connsiteY10" fmla="*/ 71984 h 475091"/>
                <a:gd name="connsiteX11" fmla="*/ 403108 w 575868"/>
                <a:gd name="connsiteY11" fmla="*/ 71984 h 475091"/>
                <a:gd name="connsiteX12" fmla="*/ 359918 w 575868"/>
                <a:gd name="connsiteY12" fmla="*/ 0 h 475091"/>
                <a:gd name="connsiteX13" fmla="*/ 215951 w 575868"/>
                <a:gd name="connsiteY13" fmla="*/ 0 h 475091"/>
                <a:gd name="connsiteX14" fmla="*/ 172761 w 575868"/>
                <a:gd name="connsiteY14" fmla="*/ 71984 h 475091"/>
                <a:gd name="connsiteX15" fmla="*/ 28793 w 575868"/>
                <a:gd name="connsiteY15" fmla="*/ 71984 h 475091"/>
                <a:gd name="connsiteX16" fmla="*/ 0 w 575868"/>
                <a:gd name="connsiteY16" fmla="*/ 100777 h 475091"/>
                <a:gd name="connsiteX17" fmla="*/ 0 w 575868"/>
                <a:gd name="connsiteY17" fmla="*/ 446298 h 475091"/>
                <a:gd name="connsiteX18" fmla="*/ 28793 w 575868"/>
                <a:gd name="connsiteY18" fmla="*/ 475091 h 475091"/>
                <a:gd name="connsiteX19" fmla="*/ 547075 w 575868"/>
                <a:gd name="connsiteY19" fmla="*/ 475091 h 475091"/>
                <a:gd name="connsiteX20" fmla="*/ 575868 w 575868"/>
                <a:gd name="connsiteY20" fmla="*/ 446298 h 475091"/>
                <a:gd name="connsiteX21" fmla="*/ 575868 w 575868"/>
                <a:gd name="connsiteY21" fmla="*/ 100777 h 475091"/>
                <a:gd name="connsiteX22" fmla="*/ 547075 w 575868"/>
                <a:gd name="connsiteY22" fmla="*/ 71984 h 475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5868" h="475091">
                  <a:moveTo>
                    <a:pt x="287934" y="417505"/>
                  </a:moveTo>
                  <a:cubicBezTo>
                    <a:pt x="215951" y="417505"/>
                    <a:pt x="158364" y="359918"/>
                    <a:pt x="158364" y="287934"/>
                  </a:cubicBezTo>
                  <a:cubicBezTo>
                    <a:pt x="158364" y="215951"/>
                    <a:pt x="215951" y="158364"/>
                    <a:pt x="287934" y="158364"/>
                  </a:cubicBezTo>
                  <a:cubicBezTo>
                    <a:pt x="359918" y="158364"/>
                    <a:pt x="417505" y="215951"/>
                    <a:pt x="417505" y="287934"/>
                  </a:cubicBezTo>
                  <a:cubicBezTo>
                    <a:pt x="417505" y="359918"/>
                    <a:pt x="359918" y="417505"/>
                    <a:pt x="287934" y="417505"/>
                  </a:cubicBezTo>
                  <a:close/>
                  <a:moveTo>
                    <a:pt x="143967" y="187157"/>
                  </a:moveTo>
                  <a:lnTo>
                    <a:pt x="57587" y="187157"/>
                  </a:lnTo>
                  <a:lnTo>
                    <a:pt x="57587" y="129570"/>
                  </a:lnTo>
                  <a:lnTo>
                    <a:pt x="143967" y="129570"/>
                  </a:lnTo>
                  <a:lnTo>
                    <a:pt x="143967" y="187157"/>
                  </a:lnTo>
                  <a:close/>
                  <a:moveTo>
                    <a:pt x="547075" y="71984"/>
                  </a:moveTo>
                  <a:lnTo>
                    <a:pt x="403108" y="71984"/>
                  </a:lnTo>
                  <a:lnTo>
                    <a:pt x="359918" y="0"/>
                  </a:lnTo>
                  <a:lnTo>
                    <a:pt x="215951" y="0"/>
                  </a:lnTo>
                  <a:lnTo>
                    <a:pt x="172761" y="71984"/>
                  </a:lnTo>
                  <a:lnTo>
                    <a:pt x="28793" y="71984"/>
                  </a:lnTo>
                  <a:cubicBezTo>
                    <a:pt x="12957" y="71984"/>
                    <a:pt x="0" y="84941"/>
                    <a:pt x="0" y="100777"/>
                  </a:cubicBezTo>
                  <a:lnTo>
                    <a:pt x="0" y="446298"/>
                  </a:lnTo>
                  <a:cubicBezTo>
                    <a:pt x="0" y="462134"/>
                    <a:pt x="12957" y="475091"/>
                    <a:pt x="28793" y="475091"/>
                  </a:cubicBezTo>
                  <a:lnTo>
                    <a:pt x="547075" y="475091"/>
                  </a:lnTo>
                  <a:cubicBezTo>
                    <a:pt x="562911" y="475091"/>
                    <a:pt x="575868" y="462134"/>
                    <a:pt x="575868" y="446298"/>
                  </a:cubicBezTo>
                  <a:lnTo>
                    <a:pt x="575868" y="100777"/>
                  </a:lnTo>
                  <a:cubicBezTo>
                    <a:pt x="575868" y="84941"/>
                    <a:pt x="562911" y="71984"/>
                    <a:pt x="547075" y="7198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endParaRPr lang="zh-CN" altLang="en-US" sz="1400" b="1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019AEA2-B075-B72F-F40C-41EB5C428125}"/>
                </a:ext>
              </a:extLst>
            </p:cNvPr>
            <p:cNvSpPr/>
            <p:nvPr/>
          </p:nvSpPr>
          <p:spPr>
            <a:xfrm>
              <a:off x="7670021" y="4412310"/>
              <a:ext cx="201553" cy="201553"/>
            </a:xfrm>
            <a:custGeom>
              <a:avLst/>
              <a:gdLst>
                <a:gd name="connsiteX0" fmla="*/ 100777 w 201553"/>
                <a:gd name="connsiteY0" fmla="*/ 28793 h 201553"/>
                <a:gd name="connsiteX1" fmla="*/ 28793 w 201553"/>
                <a:gd name="connsiteY1" fmla="*/ 100777 h 201553"/>
                <a:gd name="connsiteX2" fmla="*/ 100777 w 201553"/>
                <a:gd name="connsiteY2" fmla="*/ 172761 h 201553"/>
                <a:gd name="connsiteX3" fmla="*/ 172761 w 201553"/>
                <a:gd name="connsiteY3" fmla="*/ 100777 h 201553"/>
                <a:gd name="connsiteX4" fmla="*/ 100777 w 201553"/>
                <a:gd name="connsiteY4" fmla="*/ 28793 h 201553"/>
                <a:gd name="connsiteX5" fmla="*/ 100777 w 201553"/>
                <a:gd name="connsiteY5" fmla="*/ 201554 h 201553"/>
                <a:gd name="connsiteX6" fmla="*/ 0 w 201553"/>
                <a:gd name="connsiteY6" fmla="*/ 100777 h 201553"/>
                <a:gd name="connsiteX7" fmla="*/ 100777 w 201553"/>
                <a:gd name="connsiteY7" fmla="*/ 0 h 201553"/>
                <a:gd name="connsiteX8" fmla="*/ 201554 w 201553"/>
                <a:gd name="connsiteY8" fmla="*/ 100777 h 201553"/>
                <a:gd name="connsiteX9" fmla="*/ 100777 w 201553"/>
                <a:gd name="connsiteY9" fmla="*/ 201554 h 201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1553" h="201553">
                  <a:moveTo>
                    <a:pt x="100777" y="28793"/>
                  </a:moveTo>
                  <a:cubicBezTo>
                    <a:pt x="60466" y="28793"/>
                    <a:pt x="28793" y="60466"/>
                    <a:pt x="28793" y="100777"/>
                  </a:cubicBezTo>
                  <a:cubicBezTo>
                    <a:pt x="28793" y="141088"/>
                    <a:pt x="60466" y="172761"/>
                    <a:pt x="100777" y="172761"/>
                  </a:cubicBezTo>
                  <a:cubicBezTo>
                    <a:pt x="141088" y="172761"/>
                    <a:pt x="172761" y="141088"/>
                    <a:pt x="172761" y="100777"/>
                  </a:cubicBezTo>
                  <a:cubicBezTo>
                    <a:pt x="172761" y="60466"/>
                    <a:pt x="141088" y="28793"/>
                    <a:pt x="100777" y="28793"/>
                  </a:cubicBezTo>
                  <a:close/>
                  <a:moveTo>
                    <a:pt x="100777" y="201554"/>
                  </a:moveTo>
                  <a:cubicBezTo>
                    <a:pt x="44630" y="201554"/>
                    <a:pt x="0" y="156924"/>
                    <a:pt x="0" y="100777"/>
                  </a:cubicBezTo>
                  <a:cubicBezTo>
                    <a:pt x="0" y="44630"/>
                    <a:pt x="44630" y="0"/>
                    <a:pt x="100777" y="0"/>
                  </a:cubicBezTo>
                  <a:cubicBezTo>
                    <a:pt x="156924" y="0"/>
                    <a:pt x="201554" y="44630"/>
                    <a:pt x="201554" y="100777"/>
                  </a:cubicBezTo>
                  <a:cubicBezTo>
                    <a:pt x="201554" y="156924"/>
                    <a:pt x="156924" y="201554"/>
                    <a:pt x="100777" y="20155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55000" lnSpcReduction="20000"/>
            </a:bodyPr>
            <a:lstStyle/>
            <a:p>
              <a:pPr algn="ctr"/>
              <a:endParaRPr lang="zh-CN" altLang="en-US" sz="1400" b="1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FE2CFF74-080F-2448-6269-93CF471CE7B9}"/>
              </a:ext>
            </a:extLst>
          </p:cNvPr>
          <p:cNvGrpSpPr/>
          <p:nvPr/>
        </p:nvGrpSpPr>
        <p:grpSpPr>
          <a:xfrm>
            <a:off x="4175355" y="1846827"/>
            <a:ext cx="483882" cy="619369"/>
            <a:chOff x="4175355" y="1846827"/>
            <a:chExt cx="483882" cy="619369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25D45C9A-10C3-46D3-819B-992B2DC2F845}"/>
                </a:ext>
              </a:extLst>
            </p:cNvPr>
            <p:cNvSpPr/>
            <p:nvPr/>
          </p:nvSpPr>
          <p:spPr>
            <a:xfrm>
              <a:off x="4175355" y="2079091"/>
              <a:ext cx="483882" cy="387105"/>
            </a:xfrm>
            <a:custGeom>
              <a:avLst/>
              <a:gdLst>
                <a:gd name="connsiteX0" fmla="*/ 483882 w 483882"/>
                <a:gd name="connsiteY0" fmla="*/ 164133 h 387105"/>
                <a:gd name="connsiteX1" fmla="*/ 371621 w 483882"/>
                <a:gd name="connsiteY1" fmla="*/ 46453 h 387105"/>
                <a:gd name="connsiteX2" fmla="*/ 371621 w 483882"/>
                <a:gd name="connsiteY2" fmla="*/ 0 h 387105"/>
                <a:gd name="connsiteX3" fmla="*/ 0 w 483882"/>
                <a:gd name="connsiteY3" fmla="*/ 0 h 387105"/>
                <a:gd name="connsiteX4" fmla="*/ 0 w 483882"/>
                <a:gd name="connsiteY4" fmla="*/ 356137 h 387105"/>
                <a:gd name="connsiteX5" fmla="*/ 30968 w 483882"/>
                <a:gd name="connsiteY5" fmla="*/ 387106 h 387105"/>
                <a:gd name="connsiteX6" fmla="*/ 340653 w 483882"/>
                <a:gd name="connsiteY6" fmla="*/ 387106 h 387105"/>
                <a:gd name="connsiteX7" fmla="*/ 371621 w 483882"/>
                <a:gd name="connsiteY7" fmla="*/ 356137 h 387105"/>
                <a:gd name="connsiteX8" fmla="*/ 371621 w 483882"/>
                <a:gd name="connsiteY8" fmla="*/ 282587 h 387105"/>
                <a:gd name="connsiteX9" fmla="*/ 483882 w 483882"/>
                <a:gd name="connsiteY9" fmla="*/ 164133 h 387105"/>
                <a:gd name="connsiteX10" fmla="*/ 372396 w 483882"/>
                <a:gd name="connsiteY10" fmla="*/ 236135 h 387105"/>
                <a:gd name="connsiteX11" fmla="*/ 372396 w 483882"/>
                <a:gd name="connsiteY11" fmla="*/ 92905 h 387105"/>
                <a:gd name="connsiteX12" fmla="*/ 438204 w 483882"/>
                <a:gd name="connsiteY12" fmla="*/ 164133 h 387105"/>
                <a:gd name="connsiteX13" fmla="*/ 372396 w 483882"/>
                <a:gd name="connsiteY13" fmla="*/ 236135 h 387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3882" h="387105">
                  <a:moveTo>
                    <a:pt x="483882" y="164133"/>
                  </a:moveTo>
                  <a:cubicBezTo>
                    <a:pt x="483882" y="100647"/>
                    <a:pt x="434333" y="49550"/>
                    <a:pt x="371621" y="46453"/>
                  </a:cubicBezTo>
                  <a:lnTo>
                    <a:pt x="371621" y="0"/>
                  </a:lnTo>
                  <a:lnTo>
                    <a:pt x="0" y="0"/>
                  </a:lnTo>
                  <a:lnTo>
                    <a:pt x="0" y="356137"/>
                  </a:lnTo>
                  <a:cubicBezTo>
                    <a:pt x="0" y="373170"/>
                    <a:pt x="13936" y="387106"/>
                    <a:pt x="30968" y="387106"/>
                  </a:cubicBezTo>
                  <a:lnTo>
                    <a:pt x="340653" y="387106"/>
                  </a:lnTo>
                  <a:cubicBezTo>
                    <a:pt x="357686" y="387106"/>
                    <a:pt x="371621" y="373170"/>
                    <a:pt x="371621" y="356137"/>
                  </a:cubicBezTo>
                  <a:lnTo>
                    <a:pt x="371621" y="282587"/>
                  </a:lnTo>
                  <a:cubicBezTo>
                    <a:pt x="434333" y="279490"/>
                    <a:pt x="483882" y="227618"/>
                    <a:pt x="483882" y="164133"/>
                  </a:cubicBezTo>
                  <a:close/>
                  <a:moveTo>
                    <a:pt x="372396" y="236135"/>
                  </a:moveTo>
                  <a:lnTo>
                    <a:pt x="372396" y="92905"/>
                  </a:lnTo>
                  <a:cubicBezTo>
                    <a:pt x="409558" y="96002"/>
                    <a:pt x="438204" y="126971"/>
                    <a:pt x="438204" y="164133"/>
                  </a:cubicBezTo>
                  <a:cubicBezTo>
                    <a:pt x="438204" y="201295"/>
                    <a:pt x="408784" y="233038"/>
                    <a:pt x="372396" y="236135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endParaRPr lang="zh-CN" altLang="en-US" sz="1400" b="1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645BBBD9-DCD4-9290-97D3-D7EA5416D981}"/>
                </a:ext>
              </a:extLst>
            </p:cNvPr>
            <p:cNvSpPr/>
            <p:nvPr/>
          </p:nvSpPr>
          <p:spPr>
            <a:xfrm>
              <a:off x="4330971" y="1846827"/>
              <a:ext cx="54194" cy="140132"/>
            </a:xfrm>
            <a:custGeom>
              <a:avLst/>
              <a:gdLst>
                <a:gd name="connsiteX0" fmla="*/ 16258 w 54194"/>
                <a:gd name="connsiteY0" fmla="*/ 81292 h 140132"/>
                <a:gd name="connsiteX1" fmla="*/ 23226 w 54194"/>
                <a:gd name="connsiteY1" fmla="*/ 97551 h 140132"/>
                <a:gd name="connsiteX2" fmla="*/ 16258 w 54194"/>
                <a:gd name="connsiteY2" fmla="*/ 113809 h 140132"/>
                <a:gd name="connsiteX3" fmla="*/ 16258 w 54194"/>
                <a:gd name="connsiteY3" fmla="*/ 135487 h 140132"/>
                <a:gd name="connsiteX4" fmla="*/ 27097 w 54194"/>
                <a:gd name="connsiteY4" fmla="*/ 140132 h 140132"/>
                <a:gd name="connsiteX5" fmla="*/ 37936 w 54194"/>
                <a:gd name="connsiteY5" fmla="*/ 135487 h 140132"/>
                <a:gd name="connsiteX6" fmla="*/ 54195 w 54194"/>
                <a:gd name="connsiteY6" fmla="*/ 96776 h 140132"/>
                <a:gd name="connsiteX7" fmla="*/ 37936 w 54194"/>
                <a:gd name="connsiteY7" fmla="*/ 58840 h 140132"/>
                <a:gd name="connsiteX8" fmla="*/ 37936 w 54194"/>
                <a:gd name="connsiteY8" fmla="*/ 58840 h 140132"/>
                <a:gd name="connsiteX9" fmla="*/ 37936 w 54194"/>
                <a:gd name="connsiteY9" fmla="*/ 26323 h 140132"/>
                <a:gd name="connsiteX10" fmla="*/ 37936 w 54194"/>
                <a:gd name="connsiteY10" fmla="*/ 4645 h 140132"/>
                <a:gd name="connsiteX11" fmla="*/ 16258 w 54194"/>
                <a:gd name="connsiteY11" fmla="*/ 4645 h 140132"/>
                <a:gd name="connsiteX12" fmla="*/ 16258 w 54194"/>
                <a:gd name="connsiteY12" fmla="*/ 81292 h 140132"/>
                <a:gd name="connsiteX13" fmla="*/ 16258 w 54194"/>
                <a:gd name="connsiteY13" fmla="*/ 81292 h 140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194" h="140132">
                  <a:moveTo>
                    <a:pt x="16258" y="81292"/>
                  </a:moveTo>
                  <a:cubicBezTo>
                    <a:pt x="20904" y="85937"/>
                    <a:pt x="23226" y="91357"/>
                    <a:pt x="23226" y="97551"/>
                  </a:cubicBezTo>
                  <a:cubicBezTo>
                    <a:pt x="23226" y="103744"/>
                    <a:pt x="20904" y="109938"/>
                    <a:pt x="16258" y="113809"/>
                  </a:cubicBezTo>
                  <a:cubicBezTo>
                    <a:pt x="10065" y="120003"/>
                    <a:pt x="10065" y="129293"/>
                    <a:pt x="16258" y="135487"/>
                  </a:cubicBezTo>
                  <a:cubicBezTo>
                    <a:pt x="19355" y="138584"/>
                    <a:pt x="23226" y="140132"/>
                    <a:pt x="27097" y="140132"/>
                  </a:cubicBezTo>
                  <a:cubicBezTo>
                    <a:pt x="30968" y="140132"/>
                    <a:pt x="34840" y="138584"/>
                    <a:pt x="37936" y="135487"/>
                  </a:cubicBezTo>
                  <a:cubicBezTo>
                    <a:pt x="48001" y="125422"/>
                    <a:pt x="54195" y="111486"/>
                    <a:pt x="54195" y="96776"/>
                  </a:cubicBezTo>
                  <a:cubicBezTo>
                    <a:pt x="54195" y="82066"/>
                    <a:pt x="48775" y="68905"/>
                    <a:pt x="37936" y="58840"/>
                  </a:cubicBezTo>
                  <a:cubicBezTo>
                    <a:pt x="37936" y="58840"/>
                    <a:pt x="37936" y="58840"/>
                    <a:pt x="37936" y="58840"/>
                  </a:cubicBezTo>
                  <a:cubicBezTo>
                    <a:pt x="28646" y="49550"/>
                    <a:pt x="28646" y="34840"/>
                    <a:pt x="37936" y="26323"/>
                  </a:cubicBezTo>
                  <a:cubicBezTo>
                    <a:pt x="44130" y="20130"/>
                    <a:pt x="44130" y="10839"/>
                    <a:pt x="37936" y="4645"/>
                  </a:cubicBezTo>
                  <a:cubicBezTo>
                    <a:pt x="31743" y="-1548"/>
                    <a:pt x="22452" y="-1548"/>
                    <a:pt x="16258" y="4645"/>
                  </a:cubicBezTo>
                  <a:cubicBezTo>
                    <a:pt x="-5419" y="25549"/>
                    <a:pt x="-5419" y="60388"/>
                    <a:pt x="16258" y="81292"/>
                  </a:cubicBezTo>
                  <a:cubicBezTo>
                    <a:pt x="16258" y="81292"/>
                    <a:pt x="16258" y="81292"/>
                    <a:pt x="16258" y="81292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25000" lnSpcReduction="20000"/>
            </a:bodyPr>
            <a:lstStyle/>
            <a:p>
              <a:pPr algn="ctr"/>
              <a:endParaRPr lang="zh-CN" altLang="en-US" sz="1400" b="1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F02340D7-552D-47F8-29AA-7FBC9A202514}"/>
                </a:ext>
              </a:extLst>
            </p:cNvPr>
            <p:cNvSpPr/>
            <p:nvPr/>
          </p:nvSpPr>
          <p:spPr>
            <a:xfrm>
              <a:off x="4415360" y="1891732"/>
              <a:ext cx="53614" cy="140132"/>
            </a:xfrm>
            <a:custGeom>
              <a:avLst/>
              <a:gdLst>
                <a:gd name="connsiteX0" fmla="*/ 16258 w 53614"/>
                <a:gd name="connsiteY0" fmla="*/ 81292 h 140132"/>
                <a:gd name="connsiteX1" fmla="*/ 16258 w 53614"/>
                <a:gd name="connsiteY1" fmla="*/ 113809 h 140132"/>
                <a:gd name="connsiteX2" fmla="*/ 16258 w 53614"/>
                <a:gd name="connsiteY2" fmla="*/ 135487 h 140132"/>
                <a:gd name="connsiteX3" fmla="*/ 27097 w 53614"/>
                <a:gd name="connsiteY3" fmla="*/ 140132 h 140132"/>
                <a:gd name="connsiteX4" fmla="*/ 37936 w 53614"/>
                <a:gd name="connsiteY4" fmla="*/ 135487 h 140132"/>
                <a:gd name="connsiteX5" fmla="*/ 37936 w 53614"/>
                <a:gd name="connsiteY5" fmla="*/ 58840 h 140132"/>
                <a:gd name="connsiteX6" fmla="*/ 37936 w 53614"/>
                <a:gd name="connsiteY6" fmla="*/ 58840 h 140132"/>
                <a:gd name="connsiteX7" fmla="*/ 30968 w 53614"/>
                <a:gd name="connsiteY7" fmla="*/ 42582 h 140132"/>
                <a:gd name="connsiteX8" fmla="*/ 37936 w 53614"/>
                <a:gd name="connsiteY8" fmla="*/ 26323 h 140132"/>
                <a:gd name="connsiteX9" fmla="*/ 37936 w 53614"/>
                <a:gd name="connsiteY9" fmla="*/ 4645 h 140132"/>
                <a:gd name="connsiteX10" fmla="*/ 16258 w 53614"/>
                <a:gd name="connsiteY10" fmla="*/ 4645 h 140132"/>
                <a:gd name="connsiteX11" fmla="*/ 0 w 53614"/>
                <a:gd name="connsiteY11" fmla="*/ 43356 h 140132"/>
                <a:gd name="connsiteX12" fmla="*/ 16258 w 53614"/>
                <a:gd name="connsiteY12" fmla="*/ 81292 h 140132"/>
                <a:gd name="connsiteX13" fmla="*/ 16258 w 53614"/>
                <a:gd name="connsiteY13" fmla="*/ 81292 h 140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3614" h="140132">
                  <a:moveTo>
                    <a:pt x="16258" y="81292"/>
                  </a:moveTo>
                  <a:cubicBezTo>
                    <a:pt x="25549" y="90583"/>
                    <a:pt x="25549" y="105293"/>
                    <a:pt x="16258" y="113809"/>
                  </a:cubicBezTo>
                  <a:cubicBezTo>
                    <a:pt x="10065" y="120003"/>
                    <a:pt x="10065" y="129293"/>
                    <a:pt x="16258" y="135487"/>
                  </a:cubicBezTo>
                  <a:cubicBezTo>
                    <a:pt x="19355" y="138584"/>
                    <a:pt x="23226" y="140132"/>
                    <a:pt x="27097" y="140132"/>
                  </a:cubicBezTo>
                  <a:cubicBezTo>
                    <a:pt x="30968" y="140132"/>
                    <a:pt x="34840" y="138584"/>
                    <a:pt x="37936" y="135487"/>
                  </a:cubicBezTo>
                  <a:cubicBezTo>
                    <a:pt x="58840" y="114583"/>
                    <a:pt x="58840" y="79744"/>
                    <a:pt x="37936" y="58840"/>
                  </a:cubicBezTo>
                  <a:cubicBezTo>
                    <a:pt x="37936" y="58840"/>
                    <a:pt x="37936" y="58840"/>
                    <a:pt x="37936" y="58840"/>
                  </a:cubicBezTo>
                  <a:cubicBezTo>
                    <a:pt x="33291" y="54195"/>
                    <a:pt x="30968" y="48775"/>
                    <a:pt x="30968" y="42582"/>
                  </a:cubicBezTo>
                  <a:cubicBezTo>
                    <a:pt x="30968" y="36388"/>
                    <a:pt x="33291" y="30194"/>
                    <a:pt x="37936" y="26323"/>
                  </a:cubicBezTo>
                  <a:cubicBezTo>
                    <a:pt x="44130" y="20129"/>
                    <a:pt x="44130" y="10839"/>
                    <a:pt x="37936" y="4645"/>
                  </a:cubicBezTo>
                  <a:cubicBezTo>
                    <a:pt x="31743" y="-1548"/>
                    <a:pt x="22452" y="-1548"/>
                    <a:pt x="16258" y="4645"/>
                  </a:cubicBezTo>
                  <a:cubicBezTo>
                    <a:pt x="6194" y="14710"/>
                    <a:pt x="0" y="28646"/>
                    <a:pt x="0" y="43356"/>
                  </a:cubicBezTo>
                  <a:cubicBezTo>
                    <a:pt x="774" y="58066"/>
                    <a:pt x="6194" y="71227"/>
                    <a:pt x="16258" y="81292"/>
                  </a:cubicBezTo>
                  <a:cubicBezTo>
                    <a:pt x="16258" y="81292"/>
                    <a:pt x="16258" y="81292"/>
                    <a:pt x="16258" y="81292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25000" lnSpcReduction="20000"/>
            </a:bodyPr>
            <a:lstStyle/>
            <a:p>
              <a:pPr algn="ctr"/>
              <a:endParaRPr lang="zh-CN" altLang="en-US" sz="1400" b="1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9BCD20F4-CBD9-D8EB-4EBF-152A65475E8C}"/>
                </a:ext>
              </a:extLst>
            </p:cNvPr>
            <p:cNvSpPr/>
            <p:nvPr/>
          </p:nvSpPr>
          <p:spPr>
            <a:xfrm>
              <a:off x="4253550" y="1890957"/>
              <a:ext cx="54194" cy="140906"/>
            </a:xfrm>
            <a:custGeom>
              <a:avLst/>
              <a:gdLst>
                <a:gd name="connsiteX0" fmla="*/ 16258 w 54194"/>
                <a:gd name="connsiteY0" fmla="*/ 82066 h 140906"/>
                <a:gd name="connsiteX1" fmla="*/ 23226 w 54194"/>
                <a:gd name="connsiteY1" fmla="*/ 98325 h 140906"/>
                <a:gd name="connsiteX2" fmla="*/ 16258 w 54194"/>
                <a:gd name="connsiteY2" fmla="*/ 114583 h 140906"/>
                <a:gd name="connsiteX3" fmla="*/ 16258 w 54194"/>
                <a:gd name="connsiteY3" fmla="*/ 136261 h 140906"/>
                <a:gd name="connsiteX4" fmla="*/ 27097 w 54194"/>
                <a:gd name="connsiteY4" fmla="*/ 140906 h 140906"/>
                <a:gd name="connsiteX5" fmla="*/ 37936 w 54194"/>
                <a:gd name="connsiteY5" fmla="*/ 136261 h 140906"/>
                <a:gd name="connsiteX6" fmla="*/ 54195 w 54194"/>
                <a:gd name="connsiteY6" fmla="*/ 97551 h 140906"/>
                <a:gd name="connsiteX7" fmla="*/ 37936 w 54194"/>
                <a:gd name="connsiteY7" fmla="*/ 58840 h 140906"/>
                <a:gd name="connsiteX8" fmla="*/ 37936 w 54194"/>
                <a:gd name="connsiteY8" fmla="*/ 58840 h 140906"/>
                <a:gd name="connsiteX9" fmla="*/ 37936 w 54194"/>
                <a:gd name="connsiteY9" fmla="*/ 26323 h 140906"/>
                <a:gd name="connsiteX10" fmla="*/ 37936 w 54194"/>
                <a:gd name="connsiteY10" fmla="*/ 4645 h 140906"/>
                <a:gd name="connsiteX11" fmla="*/ 16258 w 54194"/>
                <a:gd name="connsiteY11" fmla="*/ 4645 h 140906"/>
                <a:gd name="connsiteX12" fmla="*/ 16258 w 54194"/>
                <a:gd name="connsiteY12" fmla="*/ 82066 h 140906"/>
                <a:gd name="connsiteX13" fmla="*/ 16258 w 54194"/>
                <a:gd name="connsiteY13" fmla="*/ 82066 h 140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194" h="140906">
                  <a:moveTo>
                    <a:pt x="16258" y="82066"/>
                  </a:moveTo>
                  <a:cubicBezTo>
                    <a:pt x="20904" y="86712"/>
                    <a:pt x="23226" y="92131"/>
                    <a:pt x="23226" y="98325"/>
                  </a:cubicBezTo>
                  <a:cubicBezTo>
                    <a:pt x="23226" y="104519"/>
                    <a:pt x="20904" y="110712"/>
                    <a:pt x="16258" y="114583"/>
                  </a:cubicBezTo>
                  <a:cubicBezTo>
                    <a:pt x="10065" y="120777"/>
                    <a:pt x="10065" y="130068"/>
                    <a:pt x="16258" y="136261"/>
                  </a:cubicBezTo>
                  <a:cubicBezTo>
                    <a:pt x="19355" y="139358"/>
                    <a:pt x="23226" y="140906"/>
                    <a:pt x="27097" y="140906"/>
                  </a:cubicBezTo>
                  <a:cubicBezTo>
                    <a:pt x="30968" y="140906"/>
                    <a:pt x="34840" y="139358"/>
                    <a:pt x="37936" y="136261"/>
                  </a:cubicBezTo>
                  <a:cubicBezTo>
                    <a:pt x="48001" y="126196"/>
                    <a:pt x="54195" y="112261"/>
                    <a:pt x="54195" y="97551"/>
                  </a:cubicBezTo>
                  <a:cubicBezTo>
                    <a:pt x="54195" y="82841"/>
                    <a:pt x="48775" y="69679"/>
                    <a:pt x="37936" y="58840"/>
                  </a:cubicBezTo>
                  <a:lnTo>
                    <a:pt x="37936" y="58840"/>
                  </a:lnTo>
                  <a:cubicBezTo>
                    <a:pt x="28646" y="49550"/>
                    <a:pt x="28646" y="34840"/>
                    <a:pt x="37936" y="26323"/>
                  </a:cubicBezTo>
                  <a:cubicBezTo>
                    <a:pt x="44130" y="20129"/>
                    <a:pt x="44130" y="10839"/>
                    <a:pt x="37936" y="4645"/>
                  </a:cubicBezTo>
                  <a:cubicBezTo>
                    <a:pt x="31743" y="-1548"/>
                    <a:pt x="22452" y="-1548"/>
                    <a:pt x="16258" y="4645"/>
                  </a:cubicBezTo>
                  <a:cubicBezTo>
                    <a:pt x="-5419" y="27097"/>
                    <a:pt x="-5419" y="61163"/>
                    <a:pt x="16258" y="82066"/>
                  </a:cubicBezTo>
                  <a:cubicBezTo>
                    <a:pt x="16258" y="82066"/>
                    <a:pt x="16258" y="82066"/>
                    <a:pt x="16258" y="82066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25000" lnSpcReduction="20000"/>
            </a:bodyPr>
            <a:lstStyle/>
            <a:p>
              <a:pPr algn="ctr"/>
              <a:endParaRPr lang="zh-CN" altLang="en-US" sz="1400" b="1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5A112727-7E2D-6A51-C787-32A1ADD39D38}"/>
              </a:ext>
            </a:extLst>
          </p:cNvPr>
          <p:cNvCxnSpPr/>
          <p:nvPr/>
        </p:nvCxnSpPr>
        <p:spPr>
          <a:xfrm>
            <a:off x="3800990" y="1664193"/>
            <a:ext cx="0" cy="115062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9C1E0841-F66C-10EF-AB6A-39970F3872D7}"/>
              </a:ext>
            </a:extLst>
          </p:cNvPr>
          <p:cNvCxnSpPr/>
          <p:nvPr/>
        </p:nvCxnSpPr>
        <p:spPr>
          <a:xfrm>
            <a:off x="8320341" y="3941527"/>
            <a:ext cx="0" cy="115062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13123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任意多边形: 形状 235">
            <a:extLst>
              <a:ext uri="{FF2B5EF4-FFF2-40B4-BE49-F238E27FC236}">
                <a16:creationId xmlns:a16="http://schemas.microsoft.com/office/drawing/2014/main" id="{A3B05422-FC62-70CF-EE50-67B0AFEC59C1}"/>
              </a:ext>
            </a:extLst>
          </p:cNvPr>
          <p:cNvSpPr/>
          <p:nvPr/>
        </p:nvSpPr>
        <p:spPr>
          <a:xfrm>
            <a:off x="0" y="337940"/>
            <a:ext cx="874712" cy="684465"/>
          </a:xfrm>
          <a:custGeom>
            <a:avLst/>
            <a:gdLst>
              <a:gd name="connsiteX0" fmla="*/ 0 w 874712"/>
              <a:gd name="connsiteY0" fmla="*/ 0 h 684465"/>
              <a:gd name="connsiteX1" fmla="*/ 532480 w 874712"/>
              <a:gd name="connsiteY1" fmla="*/ 0 h 684465"/>
              <a:gd name="connsiteX2" fmla="*/ 874712 w 874712"/>
              <a:gd name="connsiteY2" fmla="*/ 342233 h 684465"/>
              <a:gd name="connsiteX3" fmla="*/ 532480 w 874712"/>
              <a:gd name="connsiteY3" fmla="*/ 684465 h 684465"/>
              <a:gd name="connsiteX4" fmla="*/ 0 w 874712"/>
              <a:gd name="connsiteY4" fmla="*/ 684465 h 684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4712" h="684465">
                <a:moveTo>
                  <a:pt x="0" y="0"/>
                </a:moveTo>
                <a:lnTo>
                  <a:pt x="532480" y="0"/>
                </a:lnTo>
                <a:cubicBezTo>
                  <a:pt x="721490" y="0"/>
                  <a:pt x="874712" y="153223"/>
                  <a:pt x="874712" y="342233"/>
                </a:cubicBezTo>
                <a:cubicBezTo>
                  <a:pt x="874712" y="531243"/>
                  <a:pt x="721490" y="684465"/>
                  <a:pt x="532480" y="684465"/>
                </a:cubicBezTo>
                <a:lnTo>
                  <a:pt x="0" y="68446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2" name="任意多边形 27">
            <a:extLst>
              <a:ext uri="{FF2B5EF4-FFF2-40B4-BE49-F238E27FC236}">
                <a16:creationId xmlns:a16="http://schemas.microsoft.com/office/drawing/2014/main" id="{BABFAD22-8F13-D5CB-25AD-B5B3F016FAD2}"/>
              </a:ext>
            </a:extLst>
          </p:cNvPr>
          <p:cNvSpPr/>
          <p:nvPr/>
        </p:nvSpPr>
        <p:spPr>
          <a:xfrm rot="10800000">
            <a:off x="6678424" y="5662246"/>
            <a:ext cx="5548630" cy="1977958"/>
          </a:xfrm>
          <a:custGeom>
            <a:avLst/>
            <a:gdLst>
              <a:gd name="connsiteX0" fmla="*/ 0 w 3247725"/>
              <a:gd name="connsiteY0" fmla="*/ 0 h 1157738"/>
              <a:gd name="connsiteX1" fmla="*/ 2668856 w 3247725"/>
              <a:gd name="connsiteY1" fmla="*/ 0 h 1157738"/>
              <a:gd name="connsiteX2" fmla="*/ 3247725 w 3247725"/>
              <a:gd name="connsiteY2" fmla="*/ 578869 h 1157738"/>
              <a:gd name="connsiteX3" fmla="*/ 2668856 w 3247725"/>
              <a:gd name="connsiteY3" fmla="*/ 1157738 h 1157738"/>
              <a:gd name="connsiteX4" fmla="*/ 0 w 3247725"/>
              <a:gd name="connsiteY4" fmla="*/ 1157738 h 1157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7725" h="1157738">
                <a:moveTo>
                  <a:pt x="0" y="0"/>
                </a:moveTo>
                <a:lnTo>
                  <a:pt x="2668856" y="0"/>
                </a:lnTo>
                <a:cubicBezTo>
                  <a:pt x="2988557" y="0"/>
                  <a:pt x="3247725" y="259168"/>
                  <a:pt x="3247725" y="578869"/>
                </a:cubicBezTo>
                <a:cubicBezTo>
                  <a:pt x="3247725" y="898570"/>
                  <a:pt x="2988557" y="1157738"/>
                  <a:pt x="2668856" y="1157738"/>
                </a:cubicBezTo>
                <a:lnTo>
                  <a:pt x="0" y="115773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304580EB-FEEB-653A-21ED-F257F6CEFD0F}"/>
              </a:ext>
            </a:extLst>
          </p:cNvPr>
          <p:cNvGrpSpPr/>
          <p:nvPr/>
        </p:nvGrpSpPr>
        <p:grpSpPr>
          <a:xfrm>
            <a:off x="9183108" y="5406094"/>
            <a:ext cx="2088961" cy="735441"/>
            <a:chOff x="5092235" y="929989"/>
            <a:chExt cx="6556601" cy="2308323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FAA510C8-B6A3-F328-9DB2-5D75CCED6E44}"/>
                </a:ext>
              </a:extLst>
            </p:cNvPr>
            <p:cNvGrpSpPr/>
            <p:nvPr/>
          </p:nvGrpSpPr>
          <p:grpSpPr>
            <a:xfrm>
              <a:off x="5092235" y="929989"/>
              <a:ext cx="6556601" cy="769441"/>
              <a:chOff x="5774406" y="929989"/>
              <a:chExt cx="6556601" cy="769441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5774406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16" name="矩形 15"/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3" name="椭圆 2"/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D1EC3311-F169-7C8D-FB64-9C56E501E51E}"/>
                  </a:ext>
                </a:extLst>
              </p:cNvPr>
              <p:cNvGrpSpPr/>
              <p:nvPr/>
            </p:nvGrpSpPr>
            <p:grpSpPr>
              <a:xfrm>
                <a:off x="6686912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34" name="矩形 15">
                  <a:extLst>
                    <a:ext uri="{FF2B5EF4-FFF2-40B4-BE49-F238E27FC236}">
                      <a16:creationId xmlns:a16="http://schemas.microsoft.com/office/drawing/2014/main" id="{895B5BEB-A20D-00B8-9603-BEB53B8EEBD5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35" name="椭圆 34">
                  <a:extLst>
                    <a:ext uri="{FF2B5EF4-FFF2-40B4-BE49-F238E27FC236}">
                      <a16:creationId xmlns:a16="http://schemas.microsoft.com/office/drawing/2014/main" id="{E4B320F7-2644-FCBB-1E96-DF454BFA888D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id="{629DAD88-5C17-E61B-478C-943A08DB0CA7}"/>
                  </a:ext>
                </a:extLst>
              </p:cNvPr>
              <p:cNvGrpSpPr/>
              <p:nvPr/>
            </p:nvGrpSpPr>
            <p:grpSpPr>
              <a:xfrm>
                <a:off x="7599418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37" name="矩形 15">
                  <a:extLst>
                    <a:ext uri="{FF2B5EF4-FFF2-40B4-BE49-F238E27FC236}">
                      <a16:creationId xmlns:a16="http://schemas.microsoft.com/office/drawing/2014/main" id="{8EF9AA78-3269-523C-F219-E0BAD7A22285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38" name="椭圆 37">
                  <a:extLst>
                    <a:ext uri="{FF2B5EF4-FFF2-40B4-BE49-F238E27FC236}">
                      <a16:creationId xmlns:a16="http://schemas.microsoft.com/office/drawing/2014/main" id="{0E4E30CB-478B-17DB-3845-CF4DD843BD87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FA65D347-9F39-4CFC-20BC-40A8A207898C}"/>
                  </a:ext>
                </a:extLst>
              </p:cNvPr>
              <p:cNvGrpSpPr/>
              <p:nvPr/>
            </p:nvGrpSpPr>
            <p:grpSpPr>
              <a:xfrm>
                <a:off x="8511924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40" name="矩形 15">
                  <a:extLst>
                    <a:ext uri="{FF2B5EF4-FFF2-40B4-BE49-F238E27FC236}">
                      <a16:creationId xmlns:a16="http://schemas.microsoft.com/office/drawing/2014/main" id="{C441EE7E-3A53-E0AF-8CA6-24F1A693B5A6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41" name="椭圆 40">
                  <a:extLst>
                    <a:ext uri="{FF2B5EF4-FFF2-40B4-BE49-F238E27FC236}">
                      <a16:creationId xmlns:a16="http://schemas.microsoft.com/office/drawing/2014/main" id="{83F35E3C-71C3-34ED-80AB-D9E3FDC12028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1F7E95C8-0BE6-97C8-BF6D-929A3E3D5DDB}"/>
                  </a:ext>
                </a:extLst>
              </p:cNvPr>
              <p:cNvGrpSpPr/>
              <p:nvPr/>
            </p:nvGrpSpPr>
            <p:grpSpPr>
              <a:xfrm>
                <a:off x="9424430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43" name="矩形 15">
                  <a:extLst>
                    <a:ext uri="{FF2B5EF4-FFF2-40B4-BE49-F238E27FC236}">
                      <a16:creationId xmlns:a16="http://schemas.microsoft.com/office/drawing/2014/main" id="{75AF1DC8-864E-04DA-57A0-EC867B3D2823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44" name="椭圆 43">
                  <a:extLst>
                    <a:ext uri="{FF2B5EF4-FFF2-40B4-BE49-F238E27FC236}">
                      <a16:creationId xmlns:a16="http://schemas.microsoft.com/office/drawing/2014/main" id="{5500A4EA-0EE9-954B-7BA8-76C3E3A36E9B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2DAA20FF-DF30-3BD9-2B81-7A0B18ACF29D}"/>
                  </a:ext>
                </a:extLst>
              </p:cNvPr>
              <p:cNvGrpSpPr/>
              <p:nvPr/>
            </p:nvGrpSpPr>
            <p:grpSpPr>
              <a:xfrm>
                <a:off x="10336936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46" name="矩形 15">
                  <a:extLst>
                    <a:ext uri="{FF2B5EF4-FFF2-40B4-BE49-F238E27FC236}">
                      <a16:creationId xmlns:a16="http://schemas.microsoft.com/office/drawing/2014/main" id="{95363605-B436-411F-03FB-748CB8BDDF79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47" name="椭圆 46">
                  <a:extLst>
                    <a:ext uri="{FF2B5EF4-FFF2-40B4-BE49-F238E27FC236}">
                      <a16:creationId xmlns:a16="http://schemas.microsoft.com/office/drawing/2014/main" id="{9F116A53-C0DF-0DAE-C787-5A7AA72F8D68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65B5AFCF-85B2-F4D0-D027-954719D492BB}"/>
                  </a:ext>
                </a:extLst>
              </p:cNvPr>
              <p:cNvGrpSpPr/>
              <p:nvPr/>
            </p:nvGrpSpPr>
            <p:grpSpPr>
              <a:xfrm>
                <a:off x="11249442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49" name="矩形 15">
                  <a:extLst>
                    <a:ext uri="{FF2B5EF4-FFF2-40B4-BE49-F238E27FC236}">
                      <a16:creationId xmlns:a16="http://schemas.microsoft.com/office/drawing/2014/main" id="{FF42A929-66A6-1B50-564C-6DFF0AB74967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50" name="椭圆 49">
                  <a:extLst>
                    <a:ext uri="{FF2B5EF4-FFF2-40B4-BE49-F238E27FC236}">
                      <a16:creationId xmlns:a16="http://schemas.microsoft.com/office/drawing/2014/main" id="{F7C210F0-89DB-F7B8-E71B-22B027CF5063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3561B517-B938-C098-0663-F312DAE15754}"/>
                </a:ext>
              </a:extLst>
            </p:cNvPr>
            <p:cNvGrpSpPr/>
            <p:nvPr/>
          </p:nvGrpSpPr>
          <p:grpSpPr>
            <a:xfrm>
              <a:off x="5092235" y="1699430"/>
              <a:ext cx="6556601" cy="769441"/>
              <a:chOff x="5774406" y="929989"/>
              <a:chExt cx="6556601" cy="769441"/>
            </a:xfrm>
          </p:grpSpPr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FF70C2E3-771E-3922-2DF4-800D88FD96C3}"/>
                  </a:ext>
                </a:extLst>
              </p:cNvPr>
              <p:cNvGrpSpPr/>
              <p:nvPr/>
            </p:nvGrpSpPr>
            <p:grpSpPr>
              <a:xfrm>
                <a:off x="5774406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72" name="矩形 15">
                  <a:extLst>
                    <a:ext uri="{FF2B5EF4-FFF2-40B4-BE49-F238E27FC236}">
                      <a16:creationId xmlns:a16="http://schemas.microsoft.com/office/drawing/2014/main" id="{C4C29B4B-DD66-7682-C3BF-F276F7F69882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73" name="椭圆 72">
                  <a:extLst>
                    <a:ext uri="{FF2B5EF4-FFF2-40B4-BE49-F238E27FC236}">
                      <a16:creationId xmlns:a16="http://schemas.microsoft.com/office/drawing/2014/main" id="{735416BA-1476-301D-24A7-379A150125EE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54" name="组合 53">
                <a:extLst>
                  <a:ext uri="{FF2B5EF4-FFF2-40B4-BE49-F238E27FC236}">
                    <a16:creationId xmlns:a16="http://schemas.microsoft.com/office/drawing/2014/main" id="{0B9C464B-C443-172B-BC27-D17D3E5B29D3}"/>
                  </a:ext>
                </a:extLst>
              </p:cNvPr>
              <p:cNvGrpSpPr/>
              <p:nvPr/>
            </p:nvGrpSpPr>
            <p:grpSpPr>
              <a:xfrm>
                <a:off x="6686912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70" name="矩形 15">
                  <a:extLst>
                    <a:ext uri="{FF2B5EF4-FFF2-40B4-BE49-F238E27FC236}">
                      <a16:creationId xmlns:a16="http://schemas.microsoft.com/office/drawing/2014/main" id="{A0139B99-31E9-E919-8A03-7B7A4B1359AA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71" name="椭圆 70">
                  <a:extLst>
                    <a:ext uri="{FF2B5EF4-FFF2-40B4-BE49-F238E27FC236}">
                      <a16:creationId xmlns:a16="http://schemas.microsoft.com/office/drawing/2014/main" id="{0A272DD1-A112-05A5-44A9-BD6A08F50DDB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55" name="组合 54">
                <a:extLst>
                  <a:ext uri="{FF2B5EF4-FFF2-40B4-BE49-F238E27FC236}">
                    <a16:creationId xmlns:a16="http://schemas.microsoft.com/office/drawing/2014/main" id="{6A0F680D-0FBE-BA26-35C9-4046F353799D}"/>
                  </a:ext>
                </a:extLst>
              </p:cNvPr>
              <p:cNvGrpSpPr/>
              <p:nvPr/>
            </p:nvGrpSpPr>
            <p:grpSpPr>
              <a:xfrm>
                <a:off x="7599418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68" name="矩形 15">
                  <a:extLst>
                    <a:ext uri="{FF2B5EF4-FFF2-40B4-BE49-F238E27FC236}">
                      <a16:creationId xmlns:a16="http://schemas.microsoft.com/office/drawing/2014/main" id="{4E746541-9E75-91D7-C26F-C2457C2C2818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69" name="椭圆 68">
                  <a:extLst>
                    <a:ext uri="{FF2B5EF4-FFF2-40B4-BE49-F238E27FC236}">
                      <a16:creationId xmlns:a16="http://schemas.microsoft.com/office/drawing/2014/main" id="{A3E33761-2815-5EC6-95B3-55BC3896AFB0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56" name="组合 55">
                <a:extLst>
                  <a:ext uri="{FF2B5EF4-FFF2-40B4-BE49-F238E27FC236}">
                    <a16:creationId xmlns:a16="http://schemas.microsoft.com/office/drawing/2014/main" id="{4E1B6313-09DA-ED8E-5B32-AD770CA57447}"/>
                  </a:ext>
                </a:extLst>
              </p:cNvPr>
              <p:cNvGrpSpPr/>
              <p:nvPr/>
            </p:nvGrpSpPr>
            <p:grpSpPr>
              <a:xfrm>
                <a:off x="8511924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66" name="矩形 15">
                  <a:extLst>
                    <a:ext uri="{FF2B5EF4-FFF2-40B4-BE49-F238E27FC236}">
                      <a16:creationId xmlns:a16="http://schemas.microsoft.com/office/drawing/2014/main" id="{0DF3E444-233E-3DF6-95D4-749D659388DE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67" name="椭圆 66">
                  <a:extLst>
                    <a:ext uri="{FF2B5EF4-FFF2-40B4-BE49-F238E27FC236}">
                      <a16:creationId xmlns:a16="http://schemas.microsoft.com/office/drawing/2014/main" id="{11378433-5D3E-A6A6-344C-68F51911CD89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57" name="组合 56">
                <a:extLst>
                  <a:ext uri="{FF2B5EF4-FFF2-40B4-BE49-F238E27FC236}">
                    <a16:creationId xmlns:a16="http://schemas.microsoft.com/office/drawing/2014/main" id="{D0B24541-2C07-AE51-FB0D-653B6AFF519E}"/>
                  </a:ext>
                </a:extLst>
              </p:cNvPr>
              <p:cNvGrpSpPr/>
              <p:nvPr/>
            </p:nvGrpSpPr>
            <p:grpSpPr>
              <a:xfrm>
                <a:off x="9424430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64" name="矩形 15">
                  <a:extLst>
                    <a:ext uri="{FF2B5EF4-FFF2-40B4-BE49-F238E27FC236}">
                      <a16:creationId xmlns:a16="http://schemas.microsoft.com/office/drawing/2014/main" id="{B3983E5A-2C49-324F-16E7-D0E60EB46F29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65" name="椭圆 64">
                  <a:extLst>
                    <a:ext uri="{FF2B5EF4-FFF2-40B4-BE49-F238E27FC236}">
                      <a16:creationId xmlns:a16="http://schemas.microsoft.com/office/drawing/2014/main" id="{2F12B0D5-E8AE-F102-57A4-9BCC4E63FD8F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id="{ACD85357-00A5-04FB-DC9A-6FB9BF4D0669}"/>
                  </a:ext>
                </a:extLst>
              </p:cNvPr>
              <p:cNvGrpSpPr/>
              <p:nvPr/>
            </p:nvGrpSpPr>
            <p:grpSpPr>
              <a:xfrm>
                <a:off x="10336936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62" name="矩形 15">
                  <a:extLst>
                    <a:ext uri="{FF2B5EF4-FFF2-40B4-BE49-F238E27FC236}">
                      <a16:creationId xmlns:a16="http://schemas.microsoft.com/office/drawing/2014/main" id="{C5F99EFB-9653-8981-090A-0BAEFB2F0BC0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63" name="椭圆 62">
                  <a:extLst>
                    <a:ext uri="{FF2B5EF4-FFF2-40B4-BE49-F238E27FC236}">
                      <a16:creationId xmlns:a16="http://schemas.microsoft.com/office/drawing/2014/main" id="{5201D714-E058-1D60-7803-E86E569AFF36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59" name="组合 58">
                <a:extLst>
                  <a:ext uri="{FF2B5EF4-FFF2-40B4-BE49-F238E27FC236}">
                    <a16:creationId xmlns:a16="http://schemas.microsoft.com/office/drawing/2014/main" id="{CE05ABDC-E432-86D9-4B04-47AB61A3A2F5}"/>
                  </a:ext>
                </a:extLst>
              </p:cNvPr>
              <p:cNvGrpSpPr/>
              <p:nvPr/>
            </p:nvGrpSpPr>
            <p:grpSpPr>
              <a:xfrm>
                <a:off x="11249442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60" name="矩形 15">
                  <a:extLst>
                    <a:ext uri="{FF2B5EF4-FFF2-40B4-BE49-F238E27FC236}">
                      <a16:creationId xmlns:a16="http://schemas.microsoft.com/office/drawing/2014/main" id="{F8533616-981F-11EC-1580-5BDD846BD17E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61" name="椭圆 60">
                  <a:extLst>
                    <a:ext uri="{FF2B5EF4-FFF2-40B4-BE49-F238E27FC236}">
                      <a16:creationId xmlns:a16="http://schemas.microsoft.com/office/drawing/2014/main" id="{026956F9-7896-A039-B68C-B8DE8FAF926D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DAA03FF3-97F4-5366-5578-4ECF36B79789}"/>
                </a:ext>
              </a:extLst>
            </p:cNvPr>
            <p:cNvGrpSpPr/>
            <p:nvPr/>
          </p:nvGrpSpPr>
          <p:grpSpPr>
            <a:xfrm>
              <a:off x="5092235" y="2468871"/>
              <a:ext cx="6556601" cy="769441"/>
              <a:chOff x="5774406" y="929989"/>
              <a:chExt cx="6556601" cy="769441"/>
            </a:xfrm>
          </p:grpSpPr>
          <p:grpSp>
            <p:nvGrpSpPr>
              <p:cNvPr id="75" name="组合 74">
                <a:extLst>
                  <a:ext uri="{FF2B5EF4-FFF2-40B4-BE49-F238E27FC236}">
                    <a16:creationId xmlns:a16="http://schemas.microsoft.com/office/drawing/2014/main" id="{EDCE0876-EFEB-E919-60B7-D8BF97E15BB4}"/>
                  </a:ext>
                </a:extLst>
              </p:cNvPr>
              <p:cNvGrpSpPr/>
              <p:nvPr/>
            </p:nvGrpSpPr>
            <p:grpSpPr>
              <a:xfrm>
                <a:off x="5774406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94" name="矩形 15">
                  <a:extLst>
                    <a:ext uri="{FF2B5EF4-FFF2-40B4-BE49-F238E27FC236}">
                      <a16:creationId xmlns:a16="http://schemas.microsoft.com/office/drawing/2014/main" id="{3B819D74-4594-B5C3-6647-84DCEFC6944B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5" name="椭圆 94">
                  <a:extLst>
                    <a:ext uri="{FF2B5EF4-FFF2-40B4-BE49-F238E27FC236}">
                      <a16:creationId xmlns:a16="http://schemas.microsoft.com/office/drawing/2014/main" id="{006C6706-D04D-BB9F-8396-289D1B9A1C2C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76" name="组合 75">
                <a:extLst>
                  <a:ext uri="{FF2B5EF4-FFF2-40B4-BE49-F238E27FC236}">
                    <a16:creationId xmlns:a16="http://schemas.microsoft.com/office/drawing/2014/main" id="{6F576B20-F74F-F118-1B65-589DFE0A5A91}"/>
                  </a:ext>
                </a:extLst>
              </p:cNvPr>
              <p:cNvGrpSpPr/>
              <p:nvPr/>
            </p:nvGrpSpPr>
            <p:grpSpPr>
              <a:xfrm>
                <a:off x="6686912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92" name="矩形 15">
                  <a:extLst>
                    <a:ext uri="{FF2B5EF4-FFF2-40B4-BE49-F238E27FC236}">
                      <a16:creationId xmlns:a16="http://schemas.microsoft.com/office/drawing/2014/main" id="{7F9117B0-FB33-D633-CD28-4C677BCBA89A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3" name="椭圆 92">
                  <a:extLst>
                    <a:ext uri="{FF2B5EF4-FFF2-40B4-BE49-F238E27FC236}">
                      <a16:creationId xmlns:a16="http://schemas.microsoft.com/office/drawing/2014/main" id="{DE3F1D22-B365-FF2A-F912-03994EDD002C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77" name="组合 76">
                <a:extLst>
                  <a:ext uri="{FF2B5EF4-FFF2-40B4-BE49-F238E27FC236}">
                    <a16:creationId xmlns:a16="http://schemas.microsoft.com/office/drawing/2014/main" id="{044BA7DA-A1A6-B49E-4AB4-F9B766CEF6AE}"/>
                  </a:ext>
                </a:extLst>
              </p:cNvPr>
              <p:cNvGrpSpPr/>
              <p:nvPr/>
            </p:nvGrpSpPr>
            <p:grpSpPr>
              <a:xfrm>
                <a:off x="7599418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90" name="矩形 15">
                  <a:extLst>
                    <a:ext uri="{FF2B5EF4-FFF2-40B4-BE49-F238E27FC236}">
                      <a16:creationId xmlns:a16="http://schemas.microsoft.com/office/drawing/2014/main" id="{E9FEF455-1A31-FF99-746D-1A18830DC89B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1" name="椭圆 90">
                  <a:extLst>
                    <a:ext uri="{FF2B5EF4-FFF2-40B4-BE49-F238E27FC236}">
                      <a16:creationId xmlns:a16="http://schemas.microsoft.com/office/drawing/2014/main" id="{7C79DFC7-58CF-C30C-3161-9F5CE555CAD1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78" name="组合 77">
                <a:extLst>
                  <a:ext uri="{FF2B5EF4-FFF2-40B4-BE49-F238E27FC236}">
                    <a16:creationId xmlns:a16="http://schemas.microsoft.com/office/drawing/2014/main" id="{AEF94F5B-D799-49C6-E13F-4EE64975DD3E}"/>
                  </a:ext>
                </a:extLst>
              </p:cNvPr>
              <p:cNvGrpSpPr/>
              <p:nvPr/>
            </p:nvGrpSpPr>
            <p:grpSpPr>
              <a:xfrm>
                <a:off x="8511924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88" name="矩形 15">
                  <a:extLst>
                    <a:ext uri="{FF2B5EF4-FFF2-40B4-BE49-F238E27FC236}">
                      <a16:creationId xmlns:a16="http://schemas.microsoft.com/office/drawing/2014/main" id="{F3EEFDFF-068C-1C6F-73F0-C909B2A0BFF7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89" name="椭圆 88">
                  <a:extLst>
                    <a:ext uri="{FF2B5EF4-FFF2-40B4-BE49-F238E27FC236}">
                      <a16:creationId xmlns:a16="http://schemas.microsoft.com/office/drawing/2014/main" id="{E2BB9ADF-09EC-EE7F-2A3E-A6DF94E65EA1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79" name="组合 78">
                <a:extLst>
                  <a:ext uri="{FF2B5EF4-FFF2-40B4-BE49-F238E27FC236}">
                    <a16:creationId xmlns:a16="http://schemas.microsoft.com/office/drawing/2014/main" id="{7416AAC2-51F9-9942-4B84-10A04AF26C05}"/>
                  </a:ext>
                </a:extLst>
              </p:cNvPr>
              <p:cNvGrpSpPr/>
              <p:nvPr/>
            </p:nvGrpSpPr>
            <p:grpSpPr>
              <a:xfrm>
                <a:off x="9424430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86" name="矩形 15">
                  <a:extLst>
                    <a:ext uri="{FF2B5EF4-FFF2-40B4-BE49-F238E27FC236}">
                      <a16:creationId xmlns:a16="http://schemas.microsoft.com/office/drawing/2014/main" id="{A90BA494-C876-D1FF-0ED2-4D52472EF17C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87" name="椭圆 86">
                  <a:extLst>
                    <a:ext uri="{FF2B5EF4-FFF2-40B4-BE49-F238E27FC236}">
                      <a16:creationId xmlns:a16="http://schemas.microsoft.com/office/drawing/2014/main" id="{5EAB7F4E-35C9-70F2-D0BB-E6247E561700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80" name="组合 79">
                <a:extLst>
                  <a:ext uri="{FF2B5EF4-FFF2-40B4-BE49-F238E27FC236}">
                    <a16:creationId xmlns:a16="http://schemas.microsoft.com/office/drawing/2014/main" id="{10D86937-6803-B051-68F5-D4A0A031C5D4}"/>
                  </a:ext>
                </a:extLst>
              </p:cNvPr>
              <p:cNvGrpSpPr/>
              <p:nvPr/>
            </p:nvGrpSpPr>
            <p:grpSpPr>
              <a:xfrm>
                <a:off x="10336936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84" name="矩形 15">
                  <a:extLst>
                    <a:ext uri="{FF2B5EF4-FFF2-40B4-BE49-F238E27FC236}">
                      <a16:creationId xmlns:a16="http://schemas.microsoft.com/office/drawing/2014/main" id="{653F0DE1-3D6E-9F66-9B55-BE4FFADE24FE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85" name="椭圆 84">
                  <a:extLst>
                    <a:ext uri="{FF2B5EF4-FFF2-40B4-BE49-F238E27FC236}">
                      <a16:creationId xmlns:a16="http://schemas.microsoft.com/office/drawing/2014/main" id="{221CCE97-8D8C-760C-85A2-DF56DF32E0BC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81" name="组合 80">
                <a:extLst>
                  <a:ext uri="{FF2B5EF4-FFF2-40B4-BE49-F238E27FC236}">
                    <a16:creationId xmlns:a16="http://schemas.microsoft.com/office/drawing/2014/main" id="{7A35ECA9-BD24-86CE-42FF-5CB46C874ED2}"/>
                  </a:ext>
                </a:extLst>
              </p:cNvPr>
              <p:cNvGrpSpPr/>
              <p:nvPr/>
            </p:nvGrpSpPr>
            <p:grpSpPr>
              <a:xfrm>
                <a:off x="11249442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82" name="矩形 15">
                  <a:extLst>
                    <a:ext uri="{FF2B5EF4-FFF2-40B4-BE49-F238E27FC236}">
                      <a16:creationId xmlns:a16="http://schemas.microsoft.com/office/drawing/2014/main" id="{4C75708F-6A8D-4CFC-0741-1AAE30DBF963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83" name="椭圆 82">
                  <a:extLst>
                    <a:ext uri="{FF2B5EF4-FFF2-40B4-BE49-F238E27FC236}">
                      <a16:creationId xmlns:a16="http://schemas.microsoft.com/office/drawing/2014/main" id="{AAADCB0A-B26C-B367-2D40-9968D49965C2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F17E903-017B-567F-A3C1-3F3D61DD33E8}"/>
              </a:ext>
            </a:extLst>
          </p:cNvPr>
          <p:cNvGrpSpPr/>
          <p:nvPr/>
        </p:nvGrpSpPr>
        <p:grpSpPr>
          <a:xfrm>
            <a:off x="4006636" y="2447590"/>
            <a:ext cx="3928548" cy="635677"/>
            <a:chOff x="1127125" y="1939456"/>
            <a:chExt cx="3928548" cy="635677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263C473A-2AE0-4B76-BBEC-C7EDBEF121FC}"/>
                </a:ext>
              </a:extLst>
            </p:cNvPr>
            <p:cNvSpPr/>
            <p:nvPr/>
          </p:nvSpPr>
          <p:spPr>
            <a:xfrm rot="10800000">
              <a:off x="1444964" y="1948518"/>
              <a:ext cx="3610709" cy="626615"/>
            </a:xfrm>
            <a:custGeom>
              <a:avLst/>
              <a:gdLst>
                <a:gd name="connsiteX0" fmla="*/ 313307 w 3610709"/>
                <a:gd name="connsiteY0" fmla="*/ 0 h 626615"/>
                <a:gd name="connsiteX1" fmla="*/ 1396938 w 3610709"/>
                <a:gd name="connsiteY1" fmla="*/ 0 h 626615"/>
                <a:gd name="connsiteX2" fmla="*/ 1757800 w 3610709"/>
                <a:gd name="connsiteY2" fmla="*/ 0 h 626615"/>
                <a:gd name="connsiteX3" fmla="*/ 2480570 w 3610709"/>
                <a:gd name="connsiteY3" fmla="*/ 0 h 626615"/>
                <a:gd name="connsiteX4" fmla="*/ 2841431 w 3610709"/>
                <a:gd name="connsiteY4" fmla="*/ 0 h 626615"/>
                <a:gd name="connsiteX5" fmla="*/ 3564201 w 3610709"/>
                <a:gd name="connsiteY5" fmla="*/ 0 h 626615"/>
                <a:gd name="connsiteX6" fmla="*/ 3610709 w 3610709"/>
                <a:gd name="connsiteY6" fmla="*/ 0 h 626615"/>
                <a:gd name="connsiteX7" fmla="*/ 3610709 w 3610709"/>
                <a:gd name="connsiteY7" fmla="*/ 626615 h 626615"/>
                <a:gd name="connsiteX8" fmla="*/ 3564201 w 3610709"/>
                <a:gd name="connsiteY8" fmla="*/ 626615 h 626615"/>
                <a:gd name="connsiteX9" fmla="*/ 2841431 w 3610709"/>
                <a:gd name="connsiteY9" fmla="*/ 626615 h 626615"/>
                <a:gd name="connsiteX10" fmla="*/ 2480570 w 3610709"/>
                <a:gd name="connsiteY10" fmla="*/ 626615 h 626615"/>
                <a:gd name="connsiteX11" fmla="*/ 1757800 w 3610709"/>
                <a:gd name="connsiteY11" fmla="*/ 626615 h 626615"/>
                <a:gd name="connsiteX12" fmla="*/ 1396938 w 3610709"/>
                <a:gd name="connsiteY12" fmla="*/ 626615 h 626615"/>
                <a:gd name="connsiteX13" fmla="*/ 313307 w 3610709"/>
                <a:gd name="connsiteY13" fmla="*/ 626615 h 626615"/>
                <a:gd name="connsiteX14" fmla="*/ 0 w 3610709"/>
                <a:gd name="connsiteY14" fmla="*/ 313308 h 626615"/>
                <a:gd name="connsiteX15" fmla="*/ 313307 w 3610709"/>
                <a:gd name="connsiteY15" fmla="*/ 0 h 626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10709" h="626615">
                  <a:moveTo>
                    <a:pt x="313307" y="0"/>
                  </a:moveTo>
                  <a:lnTo>
                    <a:pt x="1396938" y="0"/>
                  </a:lnTo>
                  <a:lnTo>
                    <a:pt x="1757800" y="0"/>
                  </a:lnTo>
                  <a:lnTo>
                    <a:pt x="2480570" y="0"/>
                  </a:lnTo>
                  <a:lnTo>
                    <a:pt x="2841431" y="0"/>
                  </a:lnTo>
                  <a:lnTo>
                    <a:pt x="3564201" y="0"/>
                  </a:lnTo>
                  <a:lnTo>
                    <a:pt x="3610709" y="0"/>
                  </a:lnTo>
                  <a:lnTo>
                    <a:pt x="3610709" y="626615"/>
                  </a:lnTo>
                  <a:lnTo>
                    <a:pt x="3564201" y="626615"/>
                  </a:lnTo>
                  <a:lnTo>
                    <a:pt x="2841431" y="626615"/>
                  </a:lnTo>
                  <a:lnTo>
                    <a:pt x="2480570" y="626615"/>
                  </a:lnTo>
                  <a:lnTo>
                    <a:pt x="1757800" y="626615"/>
                  </a:lnTo>
                  <a:lnTo>
                    <a:pt x="1396938" y="626615"/>
                  </a:lnTo>
                  <a:lnTo>
                    <a:pt x="313307" y="626615"/>
                  </a:lnTo>
                  <a:cubicBezTo>
                    <a:pt x="140272" y="626615"/>
                    <a:pt x="0" y="486343"/>
                    <a:pt x="0" y="313308"/>
                  </a:cubicBezTo>
                  <a:cubicBezTo>
                    <a:pt x="0" y="140272"/>
                    <a:pt x="140272" y="0"/>
                    <a:pt x="313307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010D0AF3-BFBC-E114-AF77-A47E860E2B15}"/>
                </a:ext>
              </a:extLst>
            </p:cNvPr>
            <p:cNvSpPr/>
            <p:nvPr/>
          </p:nvSpPr>
          <p:spPr>
            <a:xfrm>
              <a:off x="1127125" y="1939456"/>
              <a:ext cx="635677" cy="6356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200565D-53EB-10D8-7411-D8B273A04F44}"/>
                </a:ext>
              </a:extLst>
            </p:cNvPr>
            <p:cNvSpPr txBox="1"/>
            <p:nvPr/>
          </p:nvSpPr>
          <p:spPr>
            <a:xfrm>
              <a:off x="2239686" y="1999975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2BC80E3-5C1D-9B94-4ADA-E6B9CCA63B62}"/>
                </a:ext>
              </a:extLst>
            </p:cNvPr>
            <p:cNvSpPr txBox="1"/>
            <p:nvPr/>
          </p:nvSpPr>
          <p:spPr>
            <a:xfrm>
              <a:off x="1135706" y="1999975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1080D0"/>
                  </a:solidFill>
                  <a:effectLst/>
                  <a:uLnTx/>
                  <a:uFillTx/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03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080D0"/>
                </a:solidFill>
                <a:effectLst/>
                <a:uLnTx/>
                <a:uFillTx/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id="{8EF3D891-1182-5057-4B70-B1E8BCBA19ED}"/>
              </a:ext>
            </a:extLst>
          </p:cNvPr>
          <p:cNvSpPr/>
          <p:nvPr/>
        </p:nvSpPr>
        <p:spPr>
          <a:xfrm>
            <a:off x="9490748" y="1874079"/>
            <a:ext cx="573511" cy="5735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8D870D7-5570-6AD0-F592-ED7EB69F2069}"/>
              </a:ext>
            </a:extLst>
          </p:cNvPr>
          <p:cNvSpPr/>
          <p:nvPr/>
        </p:nvSpPr>
        <p:spPr>
          <a:xfrm>
            <a:off x="776619" y="5953273"/>
            <a:ext cx="1979211" cy="904726"/>
          </a:xfrm>
          <a:custGeom>
            <a:avLst/>
            <a:gdLst>
              <a:gd name="connsiteX0" fmla="*/ 1949299 w 3898599"/>
              <a:gd name="connsiteY0" fmla="*/ 0 h 1782106"/>
              <a:gd name="connsiteX1" fmla="*/ 3897381 w 3898599"/>
              <a:gd name="connsiteY1" fmla="*/ 1757978 h 1782106"/>
              <a:gd name="connsiteX2" fmla="*/ 3898599 w 3898599"/>
              <a:gd name="connsiteY2" fmla="*/ 1782106 h 1782106"/>
              <a:gd name="connsiteX3" fmla="*/ 0 w 3898599"/>
              <a:gd name="connsiteY3" fmla="*/ 1782106 h 1782106"/>
              <a:gd name="connsiteX4" fmla="*/ 1218 w 3898599"/>
              <a:gd name="connsiteY4" fmla="*/ 1757978 h 1782106"/>
              <a:gd name="connsiteX5" fmla="*/ 1949299 w 3898599"/>
              <a:gd name="connsiteY5" fmla="*/ 0 h 1782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98599" h="1782106">
                <a:moveTo>
                  <a:pt x="1949299" y="0"/>
                </a:moveTo>
                <a:cubicBezTo>
                  <a:pt x="2963186" y="0"/>
                  <a:pt x="3797102" y="770548"/>
                  <a:pt x="3897381" y="1757978"/>
                </a:cubicBezTo>
                <a:lnTo>
                  <a:pt x="3898599" y="1782106"/>
                </a:lnTo>
                <a:lnTo>
                  <a:pt x="0" y="1782106"/>
                </a:lnTo>
                <a:lnTo>
                  <a:pt x="1218" y="1757978"/>
                </a:lnTo>
                <a:cubicBezTo>
                  <a:pt x="101497" y="770548"/>
                  <a:pt x="935413" y="0"/>
                  <a:pt x="194929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3151553A-CCE8-1D17-2724-10CBEA5221B1}"/>
              </a:ext>
            </a:extLst>
          </p:cNvPr>
          <p:cNvSpPr/>
          <p:nvPr/>
        </p:nvSpPr>
        <p:spPr>
          <a:xfrm>
            <a:off x="1936785" y="-1683122"/>
            <a:ext cx="2705527" cy="270552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E81EED4-08A5-73CF-829B-8124A34EBE12}"/>
              </a:ext>
            </a:extLst>
          </p:cNvPr>
          <p:cNvSpPr txBox="1"/>
          <p:nvPr/>
        </p:nvSpPr>
        <p:spPr>
          <a:xfrm>
            <a:off x="3555999" y="3419637"/>
            <a:ext cx="5080002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8675124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E355A04-056F-3743-DE2F-0F8CFA167CA8}"/>
              </a:ext>
            </a:extLst>
          </p:cNvPr>
          <p:cNvSpPr txBox="1"/>
          <p:nvPr/>
        </p:nvSpPr>
        <p:spPr>
          <a:xfrm>
            <a:off x="149524" y="398459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03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armonyOS Sans SC Black" panose="00000A00000000000000" pitchFamily="2" charset="-122"/>
              <a:ea typeface="HarmonyOS Sans SC Black" panose="00000A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5494CC4-E628-16D5-AEFE-B408711EB8C1}"/>
              </a:ext>
            </a:extLst>
          </p:cNvPr>
          <p:cNvGrpSpPr/>
          <p:nvPr/>
        </p:nvGrpSpPr>
        <p:grpSpPr>
          <a:xfrm>
            <a:off x="947161" y="316029"/>
            <a:ext cx="2551538" cy="705079"/>
            <a:chOff x="947161" y="316029"/>
            <a:chExt cx="2551538" cy="70507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FAAD608E-AB99-FDA1-4CED-D3E6C155DDC8}"/>
                </a:ext>
              </a:extLst>
            </p:cNvPr>
            <p:cNvSpPr txBox="1"/>
            <p:nvPr/>
          </p:nvSpPr>
          <p:spPr>
            <a:xfrm>
              <a:off x="947161" y="316029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1080D0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8A5196C-CA56-75D5-CA08-CB1935112E66}"/>
                </a:ext>
              </a:extLst>
            </p:cNvPr>
            <p:cNvSpPr txBox="1"/>
            <p:nvPr/>
          </p:nvSpPr>
          <p:spPr>
            <a:xfrm>
              <a:off x="982224" y="759498"/>
              <a:ext cx="2516475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55" name="矩形: 圆角 54">
            <a:extLst>
              <a:ext uri="{FF2B5EF4-FFF2-40B4-BE49-F238E27FC236}">
                <a16:creationId xmlns:a16="http://schemas.microsoft.com/office/drawing/2014/main" id="{5D6D04F7-F6BA-0E53-90C5-9903E8A54B1D}"/>
              </a:ext>
            </a:extLst>
          </p:cNvPr>
          <p:cNvSpPr/>
          <p:nvPr/>
        </p:nvSpPr>
        <p:spPr>
          <a:xfrm rot="2700000">
            <a:off x="4150453" y="1645121"/>
            <a:ext cx="3891094" cy="389109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dist="1016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7B78086A-CF6A-0FF2-2398-3B73803C6A25}"/>
              </a:ext>
            </a:extLst>
          </p:cNvPr>
          <p:cNvSpPr/>
          <p:nvPr/>
        </p:nvSpPr>
        <p:spPr>
          <a:xfrm rot="2700000">
            <a:off x="4690365" y="2185033"/>
            <a:ext cx="2811270" cy="2811270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56" name="Group 1">
            <a:extLst>
              <a:ext uri="{FF2B5EF4-FFF2-40B4-BE49-F238E27FC236}">
                <a16:creationId xmlns:a16="http://schemas.microsoft.com/office/drawing/2014/main" id="{94280428-274F-7E1A-9653-5B214751DED1}"/>
              </a:ext>
            </a:extLst>
          </p:cNvPr>
          <p:cNvGrpSpPr/>
          <p:nvPr/>
        </p:nvGrpSpPr>
        <p:grpSpPr>
          <a:xfrm>
            <a:off x="1156489" y="1729234"/>
            <a:ext cx="687057" cy="687057"/>
            <a:chOff x="8184105" y="2813078"/>
            <a:chExt cx="782254" cy="782255"/>
          </a:xfrm>
        </p:grpSpPr>
        <p:sp>
          <p:nvSpPr>
            <p:cNvPr id="57" name="Oval 14">
              <a:extLst>
                <a:ext uri="{FF2B5EF4-FFF2-40B4-BE49-F238E27FC236}">
                  <a16:creationId xmlns:a16="http://schemas.microsoft.com/office/drawing/2014/main" id="{CD5B6F88-81D2-3301-82ED-D82784177C5D}"/>
                </a:ext>
              </a:extLst>
            </p:cNvPr>
            <p:cNvSpPr/>
            <p:nvPr/>
          </p:nvSpPr>
          <p:spPr>
            <a:xfrm>
              <a:off x="8184105" y="2813078"/>
              <a:ext cx="782254" cy="782255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58" name="Group 29">
              <a:extLst>
                <a:ext uri="{FF2B5EF4-FFF2-40B4-BE49-F238E27FC236}">
                  <a16:creationId xmlns:a16="http://schemas.microsoft.com/office/drawing/2014/main" id="{783E20E5-154C-BB25-5795-9381D500A8A4}"/>
                </a:ext>
              </a:extLst>
            </p:cNvPr>
            <p:cNvGrpSpPr/>
            <p:nvPr/>
          </p:nvGrpSpPr>
          <p:grpSpPr>
            <a:xfrm>
              <a:off x="8379679" y="2977920"/>
              <a:ext cx="391083" cy="452570"/>
              <a:chOff x="3605213" y="379413"/>
              <a:chExt cx="615950" cy="712787"/>
            </a:xfrm>
            <a:solidFill>
              <a:schemeClr val="bg1"/>
            </a:solidFill>
          </p:grpSpPr>
          <p:sp>
            <p:nvSpPr>
              <p:cNvPr id="59" name="Freeform: Shape 30">
                <a:extLst>
                  <a:ext uri="{FF2B5EF4-FFF2-40B4-BE49-F238E27FC236}">
                    <a16:creationId xmlns:a16="http://schemas.microsoft.com/office/drawing/2014/main" id="{DAE782F7-E86E-FF0B-1DC7-F71B859F03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6363" y="996950"/>
                <a:ext cx="96838" cy="95250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0" y="36"/>
                  </a:cxn>
                  <a:cxn ang="0">
                    <a:pos x="35" y="71"/>
                  </a:cxn>
                  <a:cxn ang="0">
                    <a:pos x="71" y="36"/>
                  </a:cxn>
                  <a:cxn ang="0">
                    <a:pos x="35" y="0"/>
                  </a:cxn>
                  <a:cxn ang="0">
                    <a:pos x="35" y="0"/>
                  </a:cxn>
                  <a:cxn ang="0">
                    <a:pos x="35" y="0"/>
                  </a:cxn>
                </a:cxnLst>
                <a:rect l="0" t="0" r="r" b="b"/>
                <a:pathLst>
                  <a:path w="71" h="71">
                    <a:moveTo>
                      <a:pt x="35" y="0"/>
                    </a:moveTo>
                    <a:cubicBezTo>
                      <a:pt x="16" y="0"/>
                      <a:pt x="0" y="16"/>
                      <a:pt x="0" y="36"/>
                    </a:cubicBezTo>
                    <a:cubicBezTo>
                      <a:pt x="0" y="55"/>
                      <a:pt x="16" y="71"/>
                      <a:pt x="35" y="71"/>
                    </a:cubicBezTo>
                    <a:cubicBezTo>
                      <a:pt x="55" y="71"/>
                      <a:pt x="71" y="55"/>
                      <a:pt x="71" y="36"/>
                    </a:cubicBezTo>
                    <a:cubicBezTo>
                      <a:pt x="71" y="16"/>
                      <a:pt x="55" y="0"/>
                      <a:pt x="35" y="0"/>
                    </a:cubicBezTo>
                    <a:close/>
                    <a:moveTo>
                      <a:pt x="35" y="0"/>
                    </a:moveTo>
                    <a:cubicBezTo>
                      <a:pt x="35" y="0"/>
                      <a:pt x="35" y="0"/>
                      <a:pt x="3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60" name="Freeform: Shape 31">
                <a:extLst>
                  <a:ext uri="{FF2B5EF4-FFF2-40B4-BE49-F238E27FC236}">
                    <a16:creationId xmlns:a16="http://schemas.microsoft.com/office/drawing/2014/main" id="{572EE5BD-7677-E78D-64AF-9F79274B95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2838" y="996950"/>
                <a:ext cx="96838" cy="95250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0" y="36"/>
                  </a:cxn>
                  <a:cxn ang="0">
                    <a:pos x="36" y="71"/>
                  </a:cxn>
                  <a:cxn ang="0">
                    <a:pos x="71" y="36"/>
                  </a:cxn>
                  <a:cxn ang="0">
                    <a:pos x="36" y="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71" h="71">
                    <a:moveTo>
                      <a:pt x="36" y="0"/>
                    </a:moveTo>
                    <a:cubicBezTo>
                      <a:pt x="16" y="0"/>
                      <a:pt x="0" y="16"/>
                      <a:pt x="0" y="36"/>
                    </a:cubicBezTo>
                    <a:cubicBezTo>
                      <a:pt x="0" y="55"/>
                      <a:pt x="16" y="71"/>
                      <a:pt x="36" y="71"/>
                    </a:cubicBezTo>
                    <a:cubicBezTo>
                      <a:pt x="55" y="71"/>
                      <a:pt x="71" y="55"/>
                      <a:pt x="71" y="36"/>
                    </a:cubicBezTo>
                    <a:cubicBezTo>
                      <a:pt x="71" y="16"/>
                      <a:pt x="55" y="0"/>
                      <a:pt x="36" y="0"/>
                    </a:cubicBezTo>
                    <a:close/>
                    <a:moveTo>
                      <a:pt x="36" y="0"/>
                    </a:moveTo>
                    <a:cubicBezTo>
                      <a:pt x="36" y="0"/>
                      <a:pt x="36" y="0"/>
                      <a:pt x="3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61" name="Freeform: Shape 32">
                <a:extLst>
                  <a:ext uri="{FF2B5EF4-FFF2-40B4-BE49-F238E27FC236}">
                    <a16:creationId xmlns:a16="http://schemas.microsoft.com/office/drawing/2014/main" id="{281548A8-5C84-19C4-3B34-806B75CC28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5213" y="504825"/>
                <a:ext cx="615950" cy="477838"/>
              </a:xfrm>
              <a:custGeom>
                <a:avLst/>
                <a:gdLst/>
                <a:ahLst/>
                <a:cxnLst>
                  <a:cxn ang="0">
                    <a:pos x="453" y="13"/>
                  </a:cxn>
                  <a:cxn ang="0">
                    <a:pos x="432" y="3"/>
                  </a:cxn>
                  <a:cxn ang="0">
                    <a:pos x="348" y="35"/>
                  </a:cxn>
                  <a:cxn ang="0">
                    <a:pos x="338" y="45"/>
                  </a:cxn>
                  <a:cxn ang="0">
                    <a:pos x="326" y="86"/>
                  </a:cxn>
                  <a:cxn ang="0">
                    <a:pos x="28" y="86"/>
                  </a:cxn>
                  <a:cxn ang="0">
                    <a:pos x="13" y="82"/>
                  </a:cxn>
                  <a:cxn ang="0">
                    <a:pos x="2" y="102"/>
                  </a:cxn>
                  <a:cxn ang="0">
                    <a:pos x="49" y="263"/>
                  </a:cxn>
                  <a:cxn ang="0">
                    <a:pos x="64" y="274"/>
                  </a:cxn>
                  <a:cxn ang="0">
                    <a:pos x="268" y="274"/>
                  </a:cxn>
                  <a:cxn ang="0">
                    <a:pos x="255" y="318"/>
                  </a:cxn>
                  <a:cxn ang="0">
                    <a:pos x="62" y="318"/>
                  </a:cxn>
                  <a:cxn ang="0">
                    <a:pos x="46" y="335"/>
                  </a:cxn>
                  <a:cxn ang="0">
                    <a:pos x="62" y="351"/>
                  </a:cxn>
                  <a:cxn ang="0">
                    <a:pos x="267" y="351"/>
                  </a:cxn>
                  <a:cxn ang="0">
                    <a:pos x="282" y="339"/>
                  </a:cxn>
                  <a:cxn ang="0">
                    <a:pos x="304" y="263"/>
                  </a:cxn>
                  <a:cxn ang="0">
                    <a:pos x="367" y="62"/>
                  </a:cxn>
                  <a:cxn ang="0">
                    <a:pos x="444" y="33"/>
                  </a:cxn>
                  <a:cxn ang="0">
                    <a:pos x="454" y="18"/>
                  </a:cxn>
                  <a:cxn ang="0">
                    <a:pos x="453" y="13"/>
                  </a:cxn>
                  <a:cxn ang="0">
                    <a:pos x="277" y="242"/>
                  </a:cxn>
                  <a:cxn ang="0">
                    <a:pos x="76" y="242"/>
                  </a:cxn>
                  <a:cxn ang="0">
                    <a:pos x="68" y="214"/>
                  </a:cxn>
                  <a:cxn ang="0">
                    <a:pos x="286" y="214"/>
                  </a:cxn>
                  <a:cxn ang="0">
                    <a:pos x="277" y="242"/>
                  </a:cxn>
                  <a:cxn ang="0">
                    <a:pos x="294" y="188"/>
                  </a:cxn>
                  <a:cxn ang="0">
                    <a:pos x="61" y="188"/>
                  </a:cxn>
                  <a:cxn ang="0">
                    <a:pos x="53" y="163"/>
                  </a:cxn>
                  <a:cxn ang="0">
                    <a:pos x="302" y="163"/>
                  </a:cxn>
                  <a:cxn ang="0">
                    <a:pos x="294" y="188"/>
                  </a:cxn>
                  <a:cxn ang="0">
                    <a:pos x="310" y="137"/>
                  </a:cxn>
                  <a:cxn ang="0">
                    <a:pos x="46" y="137"/>
                  </a:cxn>
                  <a:cxn ang="0">
                    <a:pos x="39" y="112"/>
                  </a:cxn>
                  <a:cxn ang="0">
                    <a:pos x="318" y="112"/>
                  </a:cxn>
                  <a:cxn ang="0">
                    <a:pos x="310" y="137"/>
                  </a:cxn>
                  <a:cxn ang="0">
                    <a:pos x="310" y="137"/>
                  </a:cxn>
                  <a:cxn ang="0">
                    <a:pos x="310" y="137"/>
                  </a:cxn>
                </a:cxnLst>
                <a:rect l="0" t="0" r="r" b="b"/>
                <a:pathLst>
                  <a:path w="454" h="351">
                    <a:moveTo>
                      <a:pt x="453" y="13"/>
                    </a:moveTo>
                    <a:cubicBezTo>
                      <a:pt x="450" y="4"/>
                      <a:pt x="441" y="0"/>
                      <a:pt x="432" y="3"/>
                    </a:cubicBezTo>
                    <a:cubicBezTo>
                      <a:pt x="348" y="35"/>
                      <a:pt x="348" y="35"/>
                      <a:pt x="348" y="35"/>
                    </a:cubicBezTo>
                    <a:cubicBezTo>
                      <a:pt x="344" y="37"/>
                      <a:pt x="340" y="41"/>
                      <a:pt x="338" y="45"/>
                    </a:cubicBezTo>
                    <a:cubicBezTo>
                      <a:pt x="326" y="86"/>
                      <a:pt x="326" y="86"/>
                      <a:pt x="326" y="86"/>
                    </a:cubicBezTo>
                    <a:cubicBezTo>
                      <a:pt x="28" y="86"/>
                      <a:pt x="28" y="86"/>
                      <a:pt x="28" y="86"/>
                    </a:cubicBezTo>
                    <a:cubicBezTo>
                      <a:pt x="24" y="82"/>
                      <a:pt x="19" y="81"/>
                      <a:pt x="13" y="82"/>
                    </a:cubicBezTo>
                    <a:cubicBezTo>
                      <a:pt x="5" y="85"/>
                      <a:pt x="0" y="93"/>
                      <a:pt x="2" y="102"/>
                    </a:cubicBezTo>
                    <a:cubicBezTo>
                      <a:pt x="49" y="263"/>
                      <a:pt x="49" y="263"/>
                      <a:pt x="49" y="263"/>
                    </a:cubicBezTo>
                    <a:cubicBezTo>
                      <a:pt x="51" y="270"/>
                      <a:pt x="57" y="274"/>
                      <a:pt x="64" y="274"/>
                    </a:cubicBezTo>
                    <a:cubicBezTo>
                      <a:pt x="268" y="274"/>
                      <a:pt x="268" y="274"/>
                      <a:pt x="268" y="274"/>
                    </a:cubicBezTo>
                    <a:cubicBezTo>
                      <a:pt x="263" y="289"/>
                      <a:pt x="258" y="309"/>
                      <a:pt x="255" y="318"/>
                    </a:cubicBezTo>
                    <a:cubicBezTo>
                      <a:pt x="62" y="318"/>
                      <a:pt x="62" y="318"/>
                      <a:pt x="62" y="318"/>
                    </a:cubicBezTo>
                    <a:cubicBezTo>
                      <a:pt x="53" y="318"/>
                      <a:pt x="46" y="326"/>
                      <a:pt x="46" y="335"/>
                    </a:cubicBezTo>
                    <a:cubicBezTo>
                      <a:pt x="46" y="343"/>
                      <a:pt x="53" y="351"/>
                      <a:pt x="62" y="351"/>
                    </a:cubicBezTo>
                    <a:cubicBezTo>
                      <a:pt x="267" y="351"/>
                      <a:pt x="267" y="351"/>
                      <a:pt x="267" y="351"/>
                    </a:cubicBezTo>
                    <a:cubicBezTo>
                      <a:pt x="274" y="351"/>
                      <a:pt x="280" y="346"/>
                      <a:pt x="282" y="339"/>
                    </a:cubicBezTo>
                    <a:cubicBezTo>
                      <a:pt x="304" y="263"/>
                      <a:pt x="304" y="263"/>
                      <a:pt x="304" y="263"/>
                    </a:cubicBezTo>
                    <a:cubicBezTo>
                      <a:pt x="306" y="259"/>
                      <a:pt x="363" y="76"/>
                      <a:pt x="367" y="62"/>
                    </a:cubicBezTo>
                    <a:cubicBezTo>
                      <a:pt x="379" y="58"/>
                      <a:pt x="444" y="33"/>
                      <a:pt x="444" y="33"/>
                    </a:cubicBezTo>
                    <a:cubicBezTo>
                      <a:pt x="450" y="31"/>
                      <a:pt x="454" y="25"/>
                      <a:pt x="454" y="18"/>
                    </a:cubicBezTo>
                    <a:cubicBezTo>
                      <a:pt x="454" y="16"/>
                      <a:pt x="454" y="15"/>
                      <a:pt x="453" y="13"/>
                    </a:cubicBezTo>
                    <a:close/>
                    <a:moveTo>
                      <a:pt x="277" y="242"/>
                    </a:moveTo>
                    <a:cubicBezTo>
                      <a:pt x="76" y="242"/>
                      <a:pt x="76" y="242"/>
                      <a:pt x="76" y="242"/>
                    </a:cubicBezTo>
                    <a:cubicBezTo>
                      <a:pt x="75" y="238"/>
                      <a:pt x="72" y="227"/>
                      <a:pt x="68" y="214"/>
                    </a:cubicBezTo>
                    <a:cubicBezTo>
                      <a:pt x="286" y="214"/>
                      <a:pt x="286" y="214"/>
                      <a:pt x="286" y="214"/>
                    </a:cubicBezTo>
                    <a:lnTo>
                      <a:pt x="277" y="242"/>
                    </a:lnTo>
                    <a:close/>
                    <a:moveTo>
                      <a:pt x="294" y="188"/>
                    </a:moveTo>
                    <a:cubicBezTo>
                      <a:pt x="61" y="188"/>
                      <a:pt x="61" y="188"/>
                      <a:pt x="61" y="188"/>
                    </a:cubicBezTo>
                    <a:cubicBezTo>
                      <a:pt x="58" y="180"/>
                      <a:pt x="56" y="171"/>
                      <a:pt x="53" y="163"/>
                    </a:cubicBezTo>
                    <a:cubicBezTo>
                      <a:pt x="302" y="163"/>
                      <a:pt x="302" y="163"/>
                      <a:pt x="302" y="163"/>
                    </a:cubicBezTo>
                    <a:lnTo>
                      <a:pt x="294" y="188"/>
                    </a:lnTo>
                    <a:close/>
                    <a:moveTo>
                      <a:pt x="310" y="137"/>
                    </a:moveTo>
                    <a:cubicBezTo>
                      <a:pt x="46" y="137"/>
                      <a:pt x="46" y="137"/>
                      <a:pt x="46" y="137"/>
                    </a:cubicBezTo>
                    <a:cubicBezTo>
                      <a:pt x="43" y="127"/>
                      <a:pt x="41" y="119"/>
                      <a:pt x="39" y="112"/>
                    </a:cubicBezTo>
                    <a:cubicBezTo>
                      <a:pt x="318" y="112"/>
                      <a:pt x="318" y="112"/>
                      <a:pt x="318" y="112"/>
                    </a:cubicBezTo>
                    <a:lnTo>
                      <a:pt x="310" y="137"/>
                    </a:lnTo>
                    <a:close/>
                    <a:moveTo>
                      <a:pt x="310" y="137"/>
                    </a:moveTo>
                    <a:cubicBezTo>
                      <a:pt x="310" y="137"/>
                      <a:pt x="310" y="137"/>
                      <a:pt x="310" y="137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62" name="Freeform: Shape 33">
                <a:extLst>
                  <a:ext uri="{FF2B5EF4-FFF2-40B4-BE49-F238E27FC236}">
                    <a16:creationId xmlns:a16="http://schemas.microsoft.com/office/drawing/2014/main" id="{F6459D4E-AF50-73E3-13D5-4284398FBC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2213" y="379413"/>
                <a:ext cx="247650" cy="223838"/>
              </a:xfrm>
              <a:custGeom>
                <a:avLst/>
                <a:gdLst/>
                <a:ahLst/>
                <a:cxnLst>
                  <a:cxn ang="0">
                    <a:pos x="156" y="63"/>
                  </a:cxn>
                  <a:cxn ang="0">
                    <a:pos x="112" y="63"/>
                  </a:cxn>
                  <a:cxn ang="0">
                    <a:pos x="112" y="0"/>
                  </a:cxn>
                  <a:cxn ang="0">
                    <a:pos x="43" y="0"/>
                  </a:cxn>
                  <a:cxn ang="0">
                    <a:pos x="43" y="63"/>
                  </a:cxn>
                  <a:cxn ang="0">
                    <a:pos x="0" y="63"/>
                  </a:cxn>
                  <a:cxn ang="0">
                    <a:pos x="78" y="141"/>
                  </a:cxn>
                  <a:cxn ang="0">
                    <a:pos x="156" y="63"/>
                  </a:cxn>
                  <a:cxn ang="0">
                    <a:pos x="156" y="63"/>
                  </a:cxn>
                  <a:cxn ang="0">
                    <a:pos x="156" y="63"/>
                  </a:cxn>
                </a:cxnLst>
                <a:rect l="0" t="0" r="r" b="b"/>
                <a:pathLst>
                  <a:path w="156" h="141">
                    <a:moveTo>
                      <a:pt x="156" y="63"/>
                    </a:moveTo>
                    <a:lnTo>
                      <a:pt x="112" y="63"/>
                    </a:lnTo>
                    <a:lnTo>
                      <a:pt x="112" y="0"/>
                    </a:lnTo>
                    <a:lnTo>
                      <a:pt x="43" y="0"/>
                    </a:lnTo>
                    <a:lnTo>
                      <a:pt x="43" y="63"/>
                    </a:lnTo>
                    <a:lnTo>
                      <a:pt x="0" y="63"/>
                    </a:lnTo>
                    <a:lnTo>
                      <a:pt x="78" y="141"/>
                    </a:lnTo>
                    <a:lnTo>
                      <a:pt x="156" y="63"/>
                    </a:lnTo>
                    <a:close/>
                    <a:moveTo>
                      <a:pt x="156" y="63"/>
                    </a:moveTo>
                    <a:lnTo>
                      <a:pt x="156" y="6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63" name="Freeform: Shape 34">
                <a:extLst>
                  <a:ext uri="{FF2B5EF4-FFF2-40B4-BE49-F238E27FC236}">
                    <a16:creationId xmlns:a16="http://schemas.microsoft.com/office/drawing/2014/main" id="{5EFA44E4-E5ED-313C-FD8E-DA8BF6BE48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2213" y="379413"/>
                <a:ext cx="247650" cy="223838"/>
              </a:xfrm>
              <a:custGeom>
                <a:avLst/>
                <a:gdLst/>
                <a:ahLst/>
                <a:cxnLst>
                  <a:cxn ang="0">
                    <a:pos x="156" y="63"/>
                  </a:cxn>
                  <a:cxn ang="0">
                    <a:pos x="112" y="63"/>
                  </a:cxn>
                  <a:cxn ang="0">
                    <a:pos x="112" y="0"/>
                  </a:cxn>
                  <a:cxn ang="0">
                    <a:pos x="43" y="0"/>
                  </a:cxn>
                  <a:cxn ang="0">
                    <a:pos x="43" y="63"/>
                  </a:cxn>
                  <a:cxn ang="0">
                    <a:pos x="0" y="63"/>
                  </a:cxn>
                  <a:cxn ang="0">
                    <a:pos x="78" y="141"/>
                  </a:cxn>
                  <a:cxn ang="0">
                    <a:pos x="156" y="63"/>
                  </a:cxn>
                  <a:cxn ang="0">
                    <a:pos x="156" y="63"/>
                  </a:cxn>
                  <a:cxn ang="0">
                    <a:pos x="156" y="63"/>
                  </a:cxn>
                </a:cxnLst>
                <a:rect l="0" t="0" r="r" b="b"/>
                <a:pathLst>
                  <a:path w="156" h="141">
                    <a:moveTo>
                      <a:pt x="156" y="63"/>
                    </a:moveTo>
                    <a:lnTo>
                      <a:pt x="112" y="63"/>
                    </a:lnTo>
                    <a:lnTo>
                      <a:pt x="112" y="0"/>
                    </a:lnTo>
                    <a:lnTo>
                      <a:pt x="43" y="0"/>
                    </a:lnTo>
                    <a:lnTo>
                      <a:pt x="43" y="63"/>
                    </a:lnTo>
                    <a:lnTo>
                      <a:pt x="0" y="63"/>
                    </a:lnTo>
                    <a:lnTo>
                      <a:pt x="78" y="141"/>
                    </a:lnTo>
                    <a:lnTo>
                      <a:pt x="156" y="63"/>
                    </a:lnTo>
                    <a:moveTo>
                      <a:pt x="156" y="63"/>
                    </a:moveTo>
                    <a:lnTo>
                      <a:pt x="156" y="63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64" name="Group 40">
            <a:extLst>
              <a:ext uri="{FF2B5EF4-FFF2-40B4-BE49-F238E27FC236}">
                <a16:creationId xmlns:a16="http://schemas.microsoft.com/office/drawing/2014/main" id="{25AE4D7A-26F6-D08D-8471-A5C809DA7EC5}"/>
              </a:ext>
            </a:extLst>
          </p:cNvPr>
          <p:cNvGrpSpPr/>
          <p:nvPr/>
        </p:nvGrpSpPr>
        <p:grpSpPr>
          <a:xfrm>
            <a:off x="10376805" y="1729234"/>
            <a:ext cx="687057" cy="687057"/>
            <a:chOff x="5786273" y="2076422"/>
            <a:chExt cx="782254" cy="782255"/>
          </a:xfrm>
        </p:grpSpPr>
        <p:sp>
          <p:nvSpPr>
            <p:cNvPr id="65" name="Oval 6">
              <a:extLst>
                <a:ext uri="{FF2B5EF4-FFF2-40B4-BE49-F238E27FC236}">
                  <a16:creationId xmlns:a16="http://schemas.microsoft.com/office/drawing/2014/main" id="{7A905FA2-AEE9-EAE3-EEFC-B8A635439C2B}"/>
                </a:ext>
              </a:extLst>
            </p:cNvPr>
            <p:cNvSpPr/>
            <p:nvPr/>
          </p:nvSpPr>
          <p:spPr>
            <a:xfrm>
              <a:off x="5786273" y="2076422"/>
              <a:ext cx="782254" cy="78225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66" name="Group 22">
              <a:extLst>
                <a:ext uri="{FF2B5EF4-FFF2-40B4-BE49-F238E27FC236}">
                  <a16:creationId xmlns:a16="http://schemas.microsoft.com/office/drawing/2014/main" id="{3B005F1F-4E8B-4A95-25F1-281D8CF01FED}"/>
                </a:ext>
              </a:extLst>
            </p:cNvPr>
            <p:cNvGrpSpPr/>
            <p:nvPr/>
          </p:nvGrpSpPr>
          <p:grpSpPr>
            <a:xfrm>
              <a:off x="5961028" y="2250741"/>
              <a:ext cx="432748" cy="433617"/>
              <a:chOff x="2436813" y="361950"/>
              <a:chExt cx="790575" cy="792163"/>
            </a:xfrm>
            <a:solidFill>
              <a:schemeClr val="bg1"/>
            </a:solidFill>
          </p:grpSpPr>
          <p:sp>
            <p:nvSpPr>
              <p:cNvPr id="67" name="Freeform: Shape 23">
                <a:extLst>
                  <a:ext uri="{FF2B5EF4-FFF2-40B4-BE49-F238E27FC236}">
                    <a16:creationId xmlns:a16="http://schemas.microsoft.com/office/drawing/2014/main" id="{60A319CE-B529-7C16-C8EF-70A309AA5D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6813" y="509588"/>
                <a:ext cx="692150" cy="446088"/>
              </a:xfrm>
              <a:custGeom>
                <a:avLst/>
                <a:gdLst/>
                <a:ahLst/>
                <a:cxnLst>
                  <a:cxn ang="0">
                    <a:pos x="436" y="281"/>
                  </a:cxn>
                  <a:cxn ang="0">
                    <a:pos x="177" y="281"/>
                  </a:cxn>
                  <a:cxn ang="0">
                    <a:pos x="68" y="31"/>
                  </a:cxn>
                  <a:cxn ang="0">
                    <a:pos x="0" y="31"/>
                  </a:cxn>
                  <a:cxn ang="0">
                    <a:pos x="0" y="0"/>
                  </a:cxn>
                  <a:cxn ang="0">
                    <a:pos x="88" y="0"/>
                  </a:cxn>
                  <a:cxn ang="0">
                    <a:pos x="197" y="250"/>
                  </a:cxn>
                  <a:cxn ang="0">
                    <a:pos x="436" y="250"/>
                  </a:cxn>
                  <a:cxn ang="0">
                    <a:pos x="436" y="281"/>
                  </a:cxn>
                  <a:cxn ang="0">
                    <a:pos x="436" y="281"/>
                  </a:cxn>
                  <a:cxn ang="0">
                    <a:pos x="436" y="281"/>
                  </a:cxn>
                </a:cxnLst>
                <a:rect l="0" t="0" r="r" b="b"/>
                <a:pathLst>
                  <a:path w="436" h="281">
                    <a:moveTo>
                      <a:pt x="436" y="281"/>
                    </a:moveTo>
                    <a:lnTo>
                      <a:pt x="177" y="281"/>
                    </a:lnTo>
                    <a:lnTo>
                      <a:pt x="68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88" y="0"/>
                    </a:lnTo>
                    <a:lnTo>
                      <a:pt x="197" y="250"/>
                    </a:lnTo>
                    <a:lnTo>
                      <a:pt x="436" y="250"/>
                    </a:lnTo>
                    <a:lnTo>
                      <a:pt x="436" y="281"/>
                    </a:lnTo>
                    <a:close/>
                    <a:moveTo>
                      <a:pt x="436" y="281"/>
                    </a:moveTo>
                    <a:lnTo>
                      <a:pt x="436" y="28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68" name="Freeform: Shape 24">
                <a:extLst>
                  <a:ext uri="{FF2B5EF4-FFF2-40B4-BE49-F238E27FC236}">
                    <a16:creationId xmlns:a16="http://schemas.microsoft.com/office/drawing/2014/main" id="{1F447A39-D0F6-AFCD-A89E-00CDFD0C17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6813" y="509588"/>
                <a:ext cx="692150" cy="446088"/>
              </a:xfrm>
              <a:custGeom>
                <a:avLst/>
                <a:gdLst/>
                <a:ahLst/>
                <a:cxnLst>
                  <a:cxn ang="0">
                    <a:pos x="436" y="281"/>
                  </a:cxn>
                  <a:cxn ang="0">
                    <a:pos x="177" y="281"/>
                  </a:cxn>
                  <a:cxn ang="0">
                    <a:pos x="68" y="31"/>
                  </a:cxn>
                  <a:cxn ang="0">
                    <a:pos x="0" y="31"/>
                  </a:cxn>
                  <a:cxn ang="0">
                    <a:pos x="0" y="0"/>
                  </a:cxn>
                  <a:cxn ang="0">
                    <a:pos x="88" y="0"/>
                  </a:cxn>
                  <a:cxn ang="0">
                    <a:pos x="197" y="250"/>
                  </a:cxn>
                  <a:cxn ang="0">
                    <a:pos x="436" y="250"/>
                  </a:cxn>
                  <a:cxn ang="0">
                    <a:pos x="436" y="281"/>
                  </a:cxn>
                  <a:cxn ang="0">
                    <a:pos x="436" y="281"/>
                  </a:cxn>
                  <a:cxn ang="0">
                    <a:pos x="436" y="281"/>
                  </a:cxn>
                </a:cxnLst>
                <a:rect l="0" t="0" r="r" b="b"/>
                <a:pathLst>
                  <a:path w="436" h="281">
                    <a:moveTo>
                      <a:pt x="436" y="281"/>
                    </a:moveTo>
                    <a:lnTo>
                      <a:pt x="177" y="281"/>
                    </a:lnTo>
                    <a:lnTo>
                      <a:pt x="68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88" y="0"/>
                    </a:lnTo>
                    <a:lnTo>
                      <a:pt x="197" y="250"/>
                    </a:lnTo>
                    <a:lnTo>
                      <a:pt x="436" y="250"/>
                    </a:lnTo>
                    <a:lnTo>
                      <a:pt x="436" y="281"/>
                    </a:lnTo>
                    <a:moveTo>
                      <a:pt x="436" y="281"/>
                    </a:moveTo>
                    <a:lnTo>
                      <a:pt x="436" y="281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69" name="Freeform: Shape 25">
                <a:extLst>
                  <a:ext uri="{FF2B5EF4-FFF2-40B4-BE49-F238E27FC236}">
                    <a16:creationId xmlns:a16="http://schemas.microsoft.com/office/drawing/2014/main" id="{42E091D9-5D1D-12E1-C0ED-C2C6C46945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3675" y="1006475"/>
                <a:ext cx="147638" cy="147638"/>
              </a:xfrm>
              <a:custGeom>
                <a:avLst/>
                <a:gdLst/>
                <a:ahLst/>
                <a:cxnLst>
                  <a:cxn ang="0">
                    <a:pos x="109" y="54"/>
                  </a:cxn>
                  <a:cxn ang="0">
                    <a:pos x="54" y="109"/>
                  </a:cxn>
                  <a:cxn ang="0">
                    <a:pos x="0" y="54"/>
                  </a:cxn>
                  <a:cxn ang="0">
                    <a:pos x="54" y="0"/>
                  </a:cxn>
                  <a:cxn ang="0">
                    <a:pos x="109" y="54"/>
                  </a:cxn>
                  <a:cxn ang="0">
                    <a:pos x="109" y="54"/>
                  </a:cxn>
                  <a:cxn ang="0">
                    <a:pos x="109" y="54"/>
                  </a:cxn>
                </a:cxnLst>
                <a:rect l="0" t="0" r="r" b="b"/>
                <a:pathLst>
                  <a:path w="109" h="109">
                    <a:moveTo>
                      <a:pt x="109" y="54"/>
                    </a:moveTo>
                    <a:cubicBezTo>
                      <a:pt x="109" y="84"/>
                      <a:pt x="84" y="109"/>
                      <a:pt x="54" y="109"/>
                    </a:cubicBezTo>
                    <a:cubicBezTo>
                      <a:pt x="24" y="109"/>
                      <a:pt x="0" y="84"/>
                      <a:pt x="0" y="54"/>
                    </a:cubicBezTo>
                    <a:cubicBezTo>
                      <a:pt x="0" y="24"/>
                      <a:pt x="24" y="0"/>
                      <a:pt x="54" y="0"/>
                    </a:cubicBezTo>
                    <a:cubicBezTo>
                      <a:pt x="84" y="0"/>
                      <a:pt x="109" y="24"/>
                      <a:pt x="109" y="54"/>
                    </a:cubicBezTo>
                    <a:close/>
                    <a:moveTo>
                      <a:pt x="109" y="54"/>
                    </a:moveTo>
                    <a:cubicBezTo>
                      <a:pt x="109" y="54"/>
                      <a:pt x="109" y="54"/>
                      <a:pt x="109" y="5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70" name="Freeform: Shape 26">
                <a:extLst>
                  <a:ext uri="{FF2B5EF4-FFF2-40B4-BE49-F238E27FC236}">
                    <a16:creationId xmlns:a16="http://schemas.microsoft.com/office/drawing/2014/main" id="{AD027B59-A99D-5A8C-7F8D-BCAC4C0B01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1325" y="1006475"/>
                <a:ext cx="147638" cy="147638"/>
              </a:xfrm>
              <a:custGeom>
                <a:avLst/>
                <a:gdLst/>
                <a:ahLst/>
                <a:cxnLst>
                  <a:cxn ang="0">
                    <a:pos x="109" y="54"/>
                  </a:cxn>
                  <a:cxn ang="0">
                    <a:pos x="54" y="109"/>
                  </a:cxn>
                  <a:cxn ang="0">
                    <a:pos x="0" y="54"/>
                  </a:cxn>
                  <a:cxn ang="0">
                    <a:pos x="54" y="0"/>
                  </a:cxn>
                  <a:cxn ang="0">
                    <a:pos x="109" y="54"/>
                  </a:cxn>
                  <a:cxn ang="0">
                    <a:pos x="109" y="54"/>
                  </a:cxn>
                  <a:cxn ang="0">
                    <a:pos x="109" y="54"/>
                  </a:cxn>
                </a:cxnLst>
                <a:rect l="0" t="0" r="r" b="b"/>
                <a:pathLst>
                  <a:path w="109" h="109">
                    <a:moveTo>
                      <a:pt x="109" y="54"/>
                    </a:moveTo>
                    <a:cubicBezTo>
                      <a:pt x="109" y="84"/>
                      <a:pt x="84" y="109"/>
                      <a:pt x="54" y="109"/>
                    </a:cubicBezTo>
                    <a:cubicBezTo>
                      <a:pt x="24" y="109"/>
                      <a:pt x="0" y="84"/>
                      <a:pt x="0" y="54"/>
                    </a:cubicBezTo>
                    <a:cubicBezTo>
                      <a:pt x="0" y="24"/>
                      <a:pt x="24" y="0"/>
                      <a:pt x="54" y="0"/>
                    </a:cubicBezTo>
                    <a:cubicBezTo>
                      <a:pt x="84" y="0"/>
                      <a:pt x="109" y="24"/>
                      <a:pt x="109" y="54"/>
                    </a:cubicBezTo>
                    <a:close/>
                    <a:moveTo>
                      <a:pt x="109" y="54"/>
                    </a:moveTo>
                    <a:cubicBezTo>
                      <a:pt x="109" y="54"/>
                      <a:pt x="109" y="54"/>
                      <a:pt x="109" y="5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71" name="Freeform: Shape 27">
                <a:extLst>
                  <a:ext uri="{FF2B5EF4-FFF2-40B4-BE49-F238E27FC236}">
                    <a16:creationId xmlns:a16="http://schemas.microsoft.com/office/drawing/2014/main" id="{11534E08-9166-654C-B3B2-74272E7648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4463" y="609600"/>
                <a:ext cx="501650" cy="247650"/>
              </a:xfrm>
              <a:custGeom>
                <a:avLst/>
                <a:gdLst/>
                <a:ahLst/>
                <a:cxnLst>
                  <a:cxn ang="0">
                    <a:pos x="273" y="109"/>
                  </a:cxn>
                  <a:cxn ang="0">
                    <a:pos x="120" y="0"/>
                  </a:cxn>
                  <a:cxn ang="0">
                    <a:pos x="0" y="0"/>
                  </a:cxn>
                  <a:cxn ang="0">
                    <a:pos x="73" y="182"/>
                  </a:cxn>
                  <a:cxn ang="0">
                    <a:pos x="328" y="182"/>
                  </a:cxn>
                  <a:cxn ang="0">
                    <a:pos x="370" y="77"/>
                  </a:cxn>
                  <a:cxn ang="0">
                    <a:pos x="273" y="109"/>
                  </a:cxn>
                  <a:cxn ang="0">
                    <a:pos x="273" y="109"/>
                  </a:cxn>
                  <a:cxn ang="0">
                    <a:pos x="273" y="109"/>
                  </a:cxn>
                </a:cxnLst>
                <a:rect l="0" t="0" r="r" b="b"/>
                <a:pathLst>
                  <a:path w="370" h="182">
                    <a:moveTo>
                      <a:pt x="273" y="109"/>
                    </a:moveTo>
                    <a:cubicBezTo>
                      <a:pt x="202" y="109"/>
                      <a:pt x="142" y="63"/>
                      <a:pt x="1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3" y="182"/>
                      <a:pt x="73" y="182"/>
                      <a:pt x="73" y="182"/>
                    </a:cubicBezTo>
                    <a:cubicBezTo>
                      <a:pt x="328" y="182"/>
                      <a:pt x="328" y="182"/>
                      <a:pt x="328" y="182"/>
                    </a:cubicBezTo>
                    <a:cubicBezTo>
                      <a:pt x="370" y="77"/>
                      <a:pt x="370" y="77"/>
                      <a:pt x="370" y="77"/>
                    </a:cubicBezTo>
                    <a:cubicBezTo>
                      <a:pt x="343" y="97"/>
                      <a:pt x="309" y="109"/>
                      <a:pt x="273" y="109"/>
                    </a:cubicBezTo>
                    <a:close/>
                    <a:moveTo>
                      <a:pt x="273" y="109"/>
                    </a:moveTo>
                    <a:cubicBezTo>
                      <a:pt x="273" y="109"/>
                      <a:pt x="273" y="109"/>
                      <a:pt x="273" y="10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72" name="Freeform: Shape 28">
                <a:extLst>
                  <a:ext uri="{FF2B5EF4-FFF2-40B4-BE49-F238E27FC236}">
                    <a16:creationId xmlns:a16="http://schemas.microsoft.com/office/drawing/2014/main" id="{60D6102F-1368-1207-9364-E6ADF20614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1313" y="361950"/>
                <a:ext cx="346075" cy="346075"/>
              </a:xfrm>
              <a:custGeom>
                <a:avLst/>
                <a:gdLst/>
                <a:ahLst/>
                <a:cxnLst>
                  <a:cxn ang="0">
                    <a:pos x="127" y="0"/>
                  </a:cxn>
                  <a:cxn ang="0">
                    <a:pos x="0" y="127"/>
                  </a:cxn>
                  <a:cxn ang="0">
                    <a:pos x="127" y="254"/>
                  </a:cxn>
                  <a:cxn ang="0">
                    <a:pos x="255" y="127"/>
                  </a:cxn>
                  <a:cxn ang="0">
                    <a:pos x="127" y="0"/>
                  </a:cxn>
                  <a:cxn ang="0">
                    <a:pos x="108" y="191"/>
                  </a:cxn>
                  <a:cxn ang="0">
                    <a:pos x="44" y="127"/>
                  </a:cxn>
                  <a:cxn ang="0">
                    <a:pos x="69" y="101"/>
                  </a:cxn>
                  <a:cxn ang="0">
                    <a:pos x="108" y="140"/>
                  </a:cxn>
                  <a:cxn ang="0">
                    <a:pos x="185" y="63"/>
                  </a:cxn>
                  <a:cxn ang="0">
                    <a:pos x="211" y="89"/>
                  </a:cxn>
                  <a:cxn ang="0">
                    <a:pos x="108" y="191"/>
                  </a:cxn>
                  <a:cxn ang="0">
                    <a:pos x="108" y="191"/>
                  </a:cxn>
                  <a:cxn ang="0">
                    <a:pos x="108" y="191"/>
                  </a:cxn>
                </a:cxnLst>
                <a:rect l="0" t="0" r="r" b="b"/>
                <a:pathLst>
                  <a:path w="255" h="254">
                    <a:moveTo>
                      <a:pt x="127" y="0"/>
                    </a:moveTo>
                    <a:cubicBezTo>
                      <a:pt x="57" y="0"/>
                      <a:pt x="0" y="57"/>
                      <a:pt x="0" y="127"/>
                    </a:cubicBezTo>
                    <a:cubicBezTo>
                      <a:pt x="0" y="197"/>
                      <a:pt x="57" y="254"/>
                      <a:pt x="127" y="254"/>
                    </a:cubicBezTo>
                    <a:cubicBezTo>
                      <a:pt x="198" y="254"/>
                      <a:pt x="255" y="197"/>
                      <a:pt x="255" y="127"/>
                    </a:cubicBezTo>
                    <a:cubicBezTo>
                      <a:pt x="255" y="57"/>
                      <a:pt x="198" y="0"/>
                      <a:pt x="127" y="0"/>
                    </a:cubicBezTo>
                    <a:close/>
                    <a:moveTo>
                      <a:pt x="108" y="191"/>
                    </a:moveTo>
                    <a:cubicBezTo>
                      <a:pt x="44" y="127"/>
                      <a:pt x="44" y="127"/>
                      <a:pt x="44" y="127"/>
                    </a:cubicBezTo>
                    <a:cubicBezTo>
                      <a:pt x="69" y="101"/>
                      <a:pt x="69" y="101"/>
                      <a:pt x="69" y="101"/>
                    </a:cubicBezTo>
                    <a:cubicBezTo>
                      <a:pt x="108" y="140"/>
                      <a:pt x="108" y="140"/>
                      <a:pt x="108" y="140"/>
                    </a:cubicBezTo>
                    <a:cubicBezTo>
                      <a:pt x="185" y="63"/>
                      <a:pt x="185" y="63"/>
                      <a:pt x="185" y="63"/>
                    </a:cubicBezTo>
                    <a:cubicBezTo>
                      <a:pt x="211" y="89"/>
                      <a:pt x="211" y="89"/>
                      <a:pt x="211" y="89"/>
                    </a:cubicBezTo>
                    <a:lnTo>
                      <a:pt x="108" y="191"/>
                    </a:lnTo>
                    <a:close/>
                    <a:moveTo>
                      <a:pt x="108" y="191"/>
                    </a:moveTo>
                    <a:cubicBezTo>
                      <a:pt x="108" y="191"/>
                      <a:pt x="108" y="191"/>
                      <a:pt x="108" y="19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73" name="Group 2">
            <a:extLst>
              <a:ext uri="{FF2B5EF4-FFF2-40B4-BE49-F238E27FC236}">
                <a16:creationId xmlns:a16="http://schemas.microsoft.com/office/drawing/2014/main" id="{63FC8EAE-444A-7882-D802-A18437B0297E}"/>
              </a:ext>
            </a:extLst>
          </p:cNvPr>
          <p:cNvGrpSpPr/>
          <p:nvPr/>
        </p:nvGrpSpPr>
        <p:grpSpPr>
          <a:xfrm>
            <a:off x="1105584" y="4535525"/>
            <a:ext cx="685611" cy="685613"/>
            <a:chOff x="7511472" y="4736622"/>
            <a:chExt cx="780609" cy="780610"/>
          </a:xfrm>
        </p:grpSpPr>
        <p:sp>
          <p:nvSpPr>
            <p:cNvPr id="74" name="Oval 10">
              <a:extLst>
                <a:ext uri="{FF2B5EF4-FFF2-40B4-BE49-F238E27FC236}">
                  <a16:creationId xmlns:a16="http://schemas.microsoft.com/office/drawing/2014/main" id="{7A395610-25FE-26DA-83B6-AC5F3C112A76}"/>
                </a:ext>
              </a:extLst>
            </p:cNvPr>
            <p:cNvSpPr/>
            <p:nvPr/>
          </p:nvSpPr>
          <p:spPr>
            <a:xfrm>
              <a:off x="7511472" y="4736622"/>
              <a:ext cx="780609" cy="780610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5" name="Freeform: Shape 21">
              <a:extLst>
                <a:ext uri="{FF2B5EF4-FFF2-40B4-BE49-F238E27FC236}">
                  <a16:creationId xmlns:a16="http://schemas.microsoft.com/office/drawing/2014/main" id="{B89D7C59-88C2-E44F-AD77-25D0787FF3A3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9973" y="4902196"/>
              <a:ext cx="463601" cy="449469"/>
            </a:xfrm>
            <a:custGeom>
              <a:avLst/>
              <a:gdLst/>
              <a:ahLst/>
              <a:cxnLst>
                <a:cxn ang="0">
                  <a:pos x="376" y="450"/>
                </a:cxn>
                <a:cxn ang="0">
                  <a:pos x="448" y="300"/>
                </a:cxn>
                <a:cxn ang="0">
                  <a:pos x="465" y="155"/>
                </a:cxn>
                <a:cxn ang="0">
                  <a:pos x="503" y="384"/>
                </a:cxn>
                <a:cxn ang="0">
                  <a:pos x="465" y="155"/>
                </a:cxn>
                <a:cxn ang="0">
                  <a:pos x="576" y="390"/>
                </a:cxn>
                <a:cxn ang="0">
                  <a:pos x="395" y="456"/>
                </a:cxn>
                <a:cxn ang="0">
                  <a:pos x="364" y="456"/>
                </a:cxn>
                <a:cxn ang="0">
                  <a:pos x="215" y="179"/>
                </a:cxn>
                <a:cxn ang="0">
                  <a:pos x="128" y="155"/>
                </a:cxn>
                <a:cxn ang="0">
                  <a:pos x="85" y="100"/>
                </a:cxn>
                <a:cxn ang="0">
                  <a:pos x="42" y="267"/>
                </a:cxn>
                <a:cxn ang="0">
                  <a:pos x="42" y="294"/>
                </a:cxn>
                <a:cxn ang="0">
                  <a:pos x="53" y="321"/>
                </a:cxn>
                <a:cxn ang="0">
                  <a:pos x="9" y="503"/>
                </a:cxn>
                <a:cxn ang="0">
                  <a:pos x="127" y="369"/>
                </a:cxn>
                <a:cxn ang="0">
                  <a:pos x="190" y="506"/>
                </a:cxn>
                <a:cxn ang="0">
                  <a:pos x="131" y="289"/>
                </a:cxn>
                <a:cxn ang="0">
                  <a:pos x="130" y="277"/>
                </a:cxn>
                <a:cxn ang="0">
                  <a:pos x="204" y="236"/>
                </a:cxn>
                <a:cxn ang="0">
                  <a:pos x="227" y="235"/>
                </a:cxn>
                <a:cxn ang="0">
                  <a:pos x="349" y="465"/>
                </a:cxn>
                <a:cxn ang="0">
                  <a:pos x="392" y="551"/>
                </a:cxn>
                <a:cxn ang="0">
                  <a:pos x="413" y="466"/>
                </a:cxn>
                <a:cxn ang="0">
                  <a:pos x="364" y="507"/>
                </a:cxn>
                <a:cxn ang="0">
                  <a:pos x="396" y="499"/>
                </a:cxn>
                <a:cxn ang="0">
                  <a:pos x="396" y="193"/>
                </a:cxn>
                <a:cxn ang="0">
                  <a:pos x="324" y="343"/>
                </a:cxn>
                <a:cxn ang="0">
                  <a:pos x="396" y="193"/>
                </a:cxn>
                <a:cxn ang="0">
                  <a:pos x="128" y="43"/>
                </a:cxn>
                <a:cxn ang="0">
                  <a:pos x="41" y="43"/>
                </a:cxn>
                <a:cxn ang="0">
                  <a:pos x="84" y="0"/>
                </a:cxn>
              </a:cxnLst>
              <a:rect l="0" t="0" r="r" b="b"/>
              <a:pathLst>
                <a:path w="576" h="557">
                  <a:moveTo>
                    <a:pt x="493" y="393"/>
                  </a:moveTo>
                  <a:cubicBezTo>
                    <a:pt x="376" y="450"/>
                    <a:pt x="376" y="450"/>
                    <a:pt x="376" y="450"/>
                  </a:cubicBezTo>
                  <a:cubicBezTo>
                    <a:pt x="330" y="356"/>
                    <a:pt x="330" y="356"/>
                    <a:pt x="330" y="356"/>
                  </a:cubicBezTo>
                  <a:cubicBezTo>
                    <a:pt x="448" y="300"/>
                    <a:pt x="448" y="300"/>
                    <a:pt x="448" y="300"/>
                  </a:cubicBezTo>
                  <a:lnTo>
                    <a:pt x="493" y="393"/>
                  </a:lnTo>
                  <a:close/>
                  <a:moveTo>
                    <a:pt x="465" y="155"/>
                  </a:moveTo>
                  <a:cubicBezTo>
                    <a:pt x="562" y="355"/>
                    <a:pt x="562" y="355"/>
                    <a:pt x="562" y="355"/>
                  </a:cubicBezTo>
                  <a:cubicBezTo>
                    <a:pt x="503" y="384"/>
                    <a:pt x="503" y="384"/>
                    <a:pt x="503" y="384"/>
                  </a:cubicBezTo>
                  <a:cubicBezTo>
                    <a:pt x="406" y="183"/>
                    <a:pt x="406" y="183"/>
                    <a:pt x="406" y="183"/>
                  </a:cubicBezTo>
                  <a:lnTo>
                    <a:pt x="465" y="155"/>
                  </a:lnTo>
                  <a:close/>
                  <a:moveTo>
                    <a:pt x="413" y="466"/>
                  </a:moveTo>
                  <a:cubicBezTo>
                    <a:pt x="576" y="390"/>
                    <a:pt x="576" y="390"/>
                    <a:pt x="576" y="390"/>
                  </a:cubicBezTo>
                  <a:cubicBezTo>
                    <a:pt x="572" y="374"/>
                    <a:pt x="572" y="374"/>
                    <a:pt x="572" y="374"/>
                  </a:cubicBezTo>
                  <a:cubicBezTo>
                    <a:pt x="395" y="456"/>
                    <a:pt x="395" y="456"/>
                    <a:pt x="395" y="456"/>
                  </a:cubicBezTo>
                  <a:cubicBezTo>
                    <a:pt x="387" y="453"/>
                    <a:pt x="378" y="453"/>
                    <a:pt x="369" y="455"/>
                  </a:cubicBezTo>
                  <a:cubicBezTo>
                    <a:pt x="367" y="455"/>
                    <a:pt x="366" y="456"/>
                    <a:pt x="364" y="456"/>
                  </a:cubicBezTo>
                  <a:cubicBezTo>
                    <a:pt x="243" y="227"/>
                    <a:pt x="243" y="227"/>
                    <a:pt x="243" y="227"/>
                  </a:cubicBezTo>
                  <a:cubicBezTo>
                    <a:pt x="258" y="211"/>
                    <a:pt x="244" y="175"/>
                    <a:pt x="215" y="179"/>
                  </a:cubicBezTo>
                  <a:cubicBezTo>
                    <a:pt x="212" y="179"/>
                    <a:pt x="211" y="180"/>
                    <a:pt x="209" y="180"/>
                  </a:cubicBezTo>
                  <a:cubicBezTo>
                    <a:pt x="181" y="178"/>
                    <a:pt x="153" y="169"/>
                    <a:pt x="128" y="155"/>
                  </a:cubicBezTo>
                  <a:cubicBezTo>
                    <a:pt x="127" y="152"/>
                    <a:pt x="127" y="150"/>
                    <a:pt x="127" y="147"/>
                  </a:cubicBezTo>
                  <a:cubicBezTo>
                    <a:pt x="126" y="122"/>
                    <a:pt x="112" y="101"/>
                    <a:pt x="85" y="100"/>
                  </a:cubicBezTo>
                  <a:cubicBezTo>
                    <a:pt x="63" y="98"/>
                    <a:pt x="37" y="117"/>
                    <a:pt x="38" y="141"/>
                  </a:cubicBezTo>
                  <a:cubicBezTo>
                    <a:pt x="42" y="199"/>
                    <a:pt x="42" y="213"/>
                    <a:pt x="42" y="267"/>
                  </a:cubicBezTo>
                  <a:cubicBezTo>
                    <a:pt x="41" y="267"/>
                    <a:pt x="41" y="267"/>
                    <a:pt x="41" y="267"/>
                  </a:cubicBezTo>
                  <a:cubicBezTo>
                    <a:pt x="42" y="275"/>
                    <a:pt x="42" y="287"/>
                    <a:pt x="42" y="294"/>
                  </a:cubicBezTo>
                  <a:cubicBezTo>
                    <a:pt x="43" y="305"/>
                    <a:pt x="47" y="314"/>
                    <a:pt x="53" y="321"/>
                  </a:cubicBezTo>
                  <a:cubicBezTo>
                    <a:pt x="53" y="321"/>
                    <a:pt x="53" y="321"/>
                    <a:pt x="53" y="321"/>
                  </a:cubicBezTo>
                  <a:cubicBezTo>
                    <a:pt x="60" y="332"/>
                    <a:pt x="59" y="344"/>
                    <a:pt x="65" y="355"/>
                  </a:cubicBezTo>
                  <a:cubicBezTo>
                    <a:pt x="55" y="405"/>
                    <a:pt x="22" y="454"/>
                    <a:pt x="9" y="503"/>
                  </a:cubicBezTo>
                  <a:cubicBezTo>
                    <a:pt x="0" y="539"/>
                    <a:pt x="55" y="554"/>
                    <a:pt x="64" y="518"/>
                  </a:cubicBezTo>
                  <a:cubicBezTo>
                    <a:pt x="77" y="469"/>
                    <a:pt x="116" y="419"/>
                    <a:pt x="127" y="369"/>
                  </a:cubicBezTo>
                  <a:cubicBezTo>
                    <a:pt x="127" y="367"/>
                    <a:pt x="128" y="365"/>
                    <a:pt x="128" y="362"/>
                  </a:cubicBezTo>
                  <a:cubicBezTo>
                    <a:pt x="162" y="398"/>
                    <a:pt x="185" y="456"/>
                    <a:pt x="190" y="506"/>
                  </a:cubicBezTo>
                  <a:cubicBezTo>
                    <a:pt x="193" y="543"/>
                    <a:pt x="250" y="543"/>
                    <a:pt x="247" y="506"/>
                  </a:cubicBezTo>
                  <a:cubicBezTo>
                    <a:pt x="240" y="422"/>
                    <a:pt x="197" y="340"/>
                    <a:pt x="131" y="289"/>
                  </a:cubicBezTo>
                  <a:cubicBezTo>
                    <a:pt x="131" y="285"/>
                    <a:pt x="130" y="281"/>
                    <a:pt x="130" y="277"/>
                  </a:cubicBezTo>
                  <a:cubicBezTo>
                    <a:pt x="130" y="277"/>
                    <a:pt x="130" y="277"/>
                    <a:pt x="130" y="277"/>
                  </a:cubicBezTo>
                  <a:cubicBezTo>
                    <a:pt x="130" y="242"/>
                    <a:pt x="131" y="254"/>
                    <a:pt x="130" y="219"/>
                  </a:cubicBezTo>
                  <a:cubicBezTo>
                    <a:pt x="154" y="229"/>
                    <a:pt x="179" y="234"/>
                    <a:pt x="204" y="236"/>
                  </a:cubicBezTo>
                  <a:cubicBezTo>
                    <a:pt x="204" y="237"/>
                    <a:pt x="204" y="237"/>
                    <a:pt x="204" y="237"/>
                  </a:cubicBezTo>
                  <a:cubicBezTo>
                    <a:pt x="213" y="237"/>
                    <a:pt x="218" y="236"/>
                    <a:pt x="227" y="235"/>
                  </a:cubicBezTo>
                  <a:cubicBezTo>
                    <a:pt x="229" y="235"/>
                    <a:pt x="230" y="234"/>
                    <a:pt x="232" y="234"/>
                  </a:cubicBezTo>
                  <a:cubicBezTo>
                    <a:pt x="349" y="465"/>
                    <a:pt x="349" y="465"/>
                    <a:pt x="349" y="465"/>
                  </a:cubicBezTo>
                  <a:cubicBezTo>
                    <a:pt x="335" y="476"/>
                    <a:pt x="328" y="496"/>
                    <a:pt x="332" y="515"/>
                  </a:cubicBezTo>
                  <a:cubicBezTo>
                    <a:pt x="338" y="541"/>
                    <a:pt x="365" y="557"/>
                    <a:pt x="392" y="551"/>
                  </a:cubicBezTo>
                  <a:cubicBezTo>
                    <a:pt x="418" y="545"/>
                    <a:pt x="435" y="518"/>
                    <a:pt x="428" y="492"/>
                  </a:cubicBezTo>
                  <a:cubicBezTo>
                    <a:pt x="426" y="481"/>
                    <a:pt x="420" y="473"/>
                    <a:pt x="413" y="466"/>
                  </a:cubicBezTo>
                  <a:close/>
                  <a:moveTo>
                    <a:pt x="384" y="519"/>
                  </a:moveTo>
                  <a:cubicBezTo>
                    <a:pt x="375" y="521"/>
                    <a:pt x="366" y="516"/>
                    <a:pt x="364" y="507"/>
                  </a:cubicBezTo>
                  <a:cubicBezTo>
                    <a:pt x="362" y="498"/>
                    <a:pt x="367" y="489"/>
                    <a:pt x="376" y="487"/>
                  </a:cubicBezTo>
                  <a:cubicBezTo>
                    <a:pt x="385" y="485"/>
                    <a:pt x="394" y="490"/>
                    <a:pt x="396" y="499"/>
                  </a:cubicBezTo>
                  <a:cubicBezTo>
                    <a:pt x="399" y="508"/>
                    <a:pt x="393" y="517"/>
                    <a:pt x="384" y="519"/>
                  </a:cubicBezTo>
                  <a:close/>
                  <a:moveTo>
                    <a:pt x="396" y="193"/>
                  </a:moveTo>
                  <a:cubicBezTo>
                    <a:pt x="441" y="287"/>
                    <a:pt x="441" y="287"/>
                    <a:pt x="441" y="287"/>
                  </a:cubicBezTo>
                  <a:cubicBezTo>
                    <a:pt x="324" y="343"/>
                    <a:pt x="324" y="343"/>
                    <a:pt x="324" y="343"/>
                  </a:cubicBezTo>
                  <a:cubicBezTo>
                    <a:pt x="279" y="250"/>
                    <a:pt x="279" y="250"/>
                    <a:pt x="279" y="250"/>
                  </a:cubicBezTo>
                  <a:lnTo>
                    <a:pt x="396" y="193"/>
                  </a:lnTo>
                  <a:close/>
                  <a:moveTo>
                    <a:pt x="84" y="0"/>
                  </a:moveTo>
                  <a:cubicBezTo>
                    <a:pt x="108" y="0"/>
                    <a:pt x="128" y="19"/>
                    <a:pt x="128" y="43"/>
                  </a:cubicBezTo>
                  <a:cubicBezTo>
                    <a:pt x="128" y="67"/>
                    <a:pt x="108" y="86"/>
                    <a:pt x="84" y="86"/>
                  </a:cubicBezTo>
                  <a:cubicBezTo>
                    <a:pt x="61" y="86"/>
                    <a:pt x="41" y="67"/>
                    <a:pt x="41" y="43"/>
                  </a:cubicBezTo>
                  <a:cubicBezTo>
                    <a:pt x="41" y="19"/>
                    <a:pt x="61" y="0"/>
                    <a:pt x="84" y="0"/>
                  </a:cubicBezTo>
                  <a:close/>
                  <a:moveTo>
                    <a:pt x="84" y="0"/>
                  </a:moveTo>
                  <a:cubicBezTo>
                    <a:pt x="84" y="0"/>
                    <a:pt x="84" y="0"/>
                    <a:pt x="84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76" name="Group 41">
            <a:extLst>
              <a:ext uri="{FF2B5EF4-FFF2-40B4-BE49-F238E27FC236}">
                <a16:creationId xmlns:a16="http://schemas.microsoft.com/office/drawing/2014/main" id="{49CB9AD7-A263-BBB2-01A0-1F6F26A785C8}"/>
              </a:ext>
            </a:extLst>
          </p:cNvPr>
          <p:cNvGrpSpPr/>
          <p:nvPr/>
        </p:nvGrpSpPr>
        <p:grpSpPr>
          <a:xfrm>
            <a:off x="10399359" y="4528017"/>
            <a:ext cx="687057" cy="687057"/>
            <a:chOff x="3263207" y="4515471"/>
            <a:chExt cx="782254" cy="782255"/>
          </a:xfrm>
        </p:grpSpPr>
        <p:sp>
          <p:nvSpPr>
            <p:cNvPr id="77" name="Oval 18">
              <a:extLst>
                <a:ext uri="{FF2B5EF4-FFF2-40B4-BE49-F238E27FC236}">
                  <a16:creationId xmlns:a16="http://schemas.microsoft.com/office/drawing/2014/main" id="{592DC66B-54B1-5568-C398-F34F82451582}"/>
                </a:ext>
              </a:extLst>
            </p:cNvPr>
            <p:cNvSpPr/>
            <p:nvPr/>
          </p:nvSpPr>
          <p:spPr>
            <a:xfrm>
              <a:off x="3263207" y="4515471"/>
              <a:ext cx="782254" cy="782255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78" name="Group 35">
              <a:extLst>
                <a:ext uri="{FF2B5EF4-FFF2-40B4-BE49-F238E27FC236}">
                  <a16:creationId xmlns:a16="http://schemas.microsoft.com/office/drawing/2014/main" id="{B5FFC999-9FBD-22FA-DDA6-795463CEA033}"/>
                </a:ext>
              </a:extLst>
            </p:cNvPr>
            <p:cNvGrpSpPr/>
            <p:nvPr/>
          </p:nvGrpSpPr>
          <p:grpSpPr>
            <a:xfrm>
              <a:off x="3445777" y="4700977"/>
              <a:ext cx="417108" cy="411251"/>
              <a:chOff x="3838575" y="1847850"/>
              <a:chExt cx="1470025" cy="1449388"/>
            </a:xfrm>
            <a:solidFill>
              <a:schemeClr val="bg1"/>
            </a:solidFill>
          </p:grpSpPr>
          <p:sp>
            <p:nvSpPr>
              <p:cNvPr id="79" name="Freeform: Shape 36">
                <a:extLst>
                  <a:ext uri="{FF2B5EF4-FFF2-40B4-BE49-F238E27FC236}">
                    <a16:creationId xmlns:a16="http://schemas.microsoft.com/office/drawing/2014/main" id="{C864263B-613A-44D2-1098-A90164150F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8575" y="1847850"/>
                <a:ext cx="1289050" cy="1289050"/>
              </a:xfrm>
              <a:custGeom>
                <a:avLst/>
                <a:gdLst/>
                <a:ahLst/>
                <a:cxnLst>
                  <a:cxn ang="0">
                    <a:pos x="199" y="339"/>
                  </a:cxn>
                  <a:cxn ang="0">
                    <a:pos x="193" y="318"/>
                  </a:cxn>
                  <a:cxn ang="0">
                    <a:pos x="181" y="316"/>
                  </a:cxn>
                  <a:cxn ang="0">
                    <a:pos x="166" y="232"/>
                  </a:cxn>
                  <a:cxn ang="0">
                    <a:pos x="131" y="219"/>
                  </a:cxn>
                  <a:cxn ang="0">
                    <a:pos x="99" y="211"/>
                  </a:cxn>
                  <a:cxn ang="0">
                    <a:pos x="99" y="130"/>
                  </a:cxn>
                  <a:cxn ang="0">
                    <a:pos x="160" y="169"/>
                  </a:cxn>
                  <a:cxn ang="0">
                    <a:pos x="181" y="169"/>
                  </a:cxn>
                  <a:cxn ang="0">
                    <a:pos x="242" y="130"/>
                  </a:cxn>
                  <a:cxn ang="0">
                    <a:pos x="244" y="192"/>
                  </a:cxn>
                  <a:cxn ang="0">
                    <a:pos x="266" y="171"/>
                  </a:cxn>
                  <a:cxn ang="0">
                    <a:pos x="314" y="130"/>
                  </a:cxn>
                  <a:cxn ang="0">
                    <a:pos x="318" y="192"/>
                  </a:cxn>
                  <a:cxn ang="0">
                    <a:pos x="341" y="171"/>
                  </a:cxn>
                  <a:cxn ang="0">
                    <a:pos x="0" y="171"/>
                  </a:cxn>
                  <a:cxn ang="0">
                    <a:pos x="160" y="232"/>
                  </a:cxn>
                  <a:cxn ang="0">
                    <a:pos x="103" y="232"/>
                  </a:cxn>
                  <a:cxn ang="0">
                    <a:pos x="78" y="211"/>
                  </a:cxn>
                  <a:cxn ang="0">
                    <a:pos x="21" y="171"/>
                  </a:cxn>
                  <a:cxn ang="0">
                    <a:pos x="78" y="130"/>
                  </a:cxn>
                  <a:cxn ang="0">
                    <a:pos x="78" y="211"/>
                  </a:cxn>
                  <a:cxn ang="0">
                    <a:pos x="160" y="25"/>
                  </a:cxn>
                  <a:cxn ang="0">
                    <a:pos x="103" y="109"/>
                  </a:cxn>
                  <a:cxn ang="0">
                    <a:pos x="181" y="25"/>
                  </a:cxn>
                  <a:cxn ang="0">
                    <a:pos x="181" y="109"/>
                  </a:cxn>
                  <a:cxn ang="0">
                    <a:pos x="260" y="109"/>
                  </a:cxn>
                  <a:cxn ang="0">
                    <a:pos x="307" y="109"/>
                  </a:cxn>
                  <a:cxn ang="0">
                    <a:pos x="81" y="109"/>
                  </a:cxn>
                  <a:cxn ang="0">
                    <a:pos x="116" y="32"/>
                  </a:cxn>
                  <a:cxn ang="0">
                    <a:pos x="116" y="310"/>
                  </a:cxn>
                  <a:cxn ang="0">
                    <a:pos x="81" y="232"/>
                  </a:cxn>
                  <a:cxn ang="0">
                    <a:pos x="81" y="232"/>
                  </a:cxn>
                </a:cxnLst>
                <a:rect l="0" t="0" r="r" b="b"/>
                <a:pathLst>
                  <a:path w="341" h="341">
                    <a:moveTo>
                      <a:pt x="171" y="341"/>
                    </a:moveTo>
                    <a:cubicBezTo>
                      <a:pt x="180" y="341"/>
                      <a:pt x="190" y="340"/>
                      <a:pt x="199" y="339"/>
                    </a:cubicBezTo>
                    <a:cubicBezTo>
                      <a:pt x="197" y="333"/>
                      <a:pt x="197" y="333"/>
                      <a:pt x="197" y="333"/>
                    </a:cubicBezTo>
                    <a:cubicBezTo>
                      <a:pt x="193" y="318"/>
                      <a:pt x="193" y="318"/>
                      <a:pt x="193" y="318"/>
                    </a:cubicBezTo>
                    <a:cubicBezTo>
                      <a:pt x="191" y="312"/>
                      <a:pt x="191" y="312"/>
                      <a:pt x="191" y="312"/>
                    </a:cubicBezTo>
                    <a:cubicBezTo>
                      <a:pt x="188" y="314"/>
                      <a:pt x="184" y="315"/>
                      <a:pt x="181" y="316"/>
                    </a:cubicBezTo>
                    <a:cubicBezTo>
                      <a:pt x="181" y="281"/>
                      <a:pt x="181" y="281"/>
                      <a:pt x="181" y="281"/>
                    </a:cubicBezTo>
                    <a:cubicBezTo>
                      <a:pt x="166" y="232"/>
                      <a:pt x="166" y="232"/>
                      <a:pt x="166" y="232"/>
                    </a:cubicBezTo>
                    <a:cubicBezTo>
                      <a:pt x="161" y="219"/>
                      <a:pt x="161" y="219"/>
                      <a:pt x="161" y="219"/>
                    </a:cubicBezTo>
                    <a:cubicBezTo>
                      <a:pt x="131" y="219"/>
                      <a:pt x="131" y="219"/>
                      <a:pt x="131" y="219"/>
                    </a:cubicBezTo>
                    <a:cubicBezTo>
                      <a:pt x="124" y="219"/>
                      <a:pt x="118" y="216"/>
                      <a:pt x="113" y="211"/>
                    </a:cubicBezTo>
                    <a:cubicBezTo>
                      <a:pt x="99" y="211"/>
                      <a:pt x="99" y="211"/>
                      <a:pt x="99" y="211"/>
                    </a:cubicBezTo>
                    <a:cubicBezTo>
                      <a:pt x="97" y="198"/>
                      <a:pt x="96" y="184"/>
                      <a:pt x="96" y="171"/>
                    </a:cubicBezTo>
                    <a:cubicBezTo>
                      <a:pt x="96" y="157"/>
                      <a:pt x="97" y="143"/>
                      <a:pt x="99" y="130"/>
                    </a:cubicBezTo>
                    <a:cubicBezTo>
                      <a:pt x="160" y="130"/>
                      <a:pt x="160" y="130"/>
                      <a:pt x="160" y="130"/>
                    </a:cubicBezTo>
                    <a:cubicBezTo>
                      <a:pt x="160" y="169"/>
                      <a:pt x="160" y="169"/>
                      <a:pt x="160" y="169"/>
                    </a:cubicBezTo>
                    <a:cubicBezTo>
                      <a:pt x="180" y="169"/>
                      <a:pt x="180" y="169"/>
                      <a:pt x="180" y="169"/>
                    </a:cubicBezTo>
                    <a:cubicBezTo>
                      <a:pt x="180" y="169"/>
                      <a:pt x="181" y="169"/>
                      <a:pt x="181" y="169"/>
                    </a:cubicBezTo>
                    <a:cubicBezTo>
                      <a:pt x="181" y="130"/>
                      <a:pt x="181" y="130"/>
                      <a:pt x="181" y="130"/>
                    </a:cubicBezTo>
                    <a:cubicBezTo>
                      <a:pt x="242" y="130"/>
                      <a:pt x="242" y="130"/>
                      <a:pt x="242" y="130"/>
                    </a:cubicBezTo>
                    <a:cubicBezTo>
                      <a:pt x="244" y="143"/>
                      <a:pt x="245" y="157"/>
                      <a:pt x="245" y="171"/>
                    </a:cubicBezTo>
                    <a:cubicBezTo>
                      <a:pt x="245" y="178"/>
                      <a:pt x="245" y="185"/>
                      <a:pt x="244" y="192"/>
                    </a:cubicBezTo>
                    <a:cubicBezTo>
                      <a:pt x="265" y="192"/>
                      <a:pt x="265" y="192"/>
                      <a:pt x="265" y="192"/>
                    </a:cubicBezTo>
                    <a:cubicBezTo>
                      <a:pt x="266" y="185"/>
                      <a:pt x="266" y="178"/>
                      <a:pt x="266" y="171"/>
                    </a:cubicBezTo>
                    <a:cubicBezTo>
                      <a:pt x="266" y="157"/>
                      <a:pt x="265" y="143"/>
                      <a:pt x="264" y="130"/>
                    </a:cubicBezTo>
                    <a:cubicBezTo>
                      <a:pt x="314" y="130"/>
                      <a:pt x="314" y="130"/>
                      <a:pt x="314" y="130"/>
                    </a:cubicBezTo>
                    <a:cubicBezTo>
                      <a:pt x="318" y="143"/>
                      <a:pt x="320" y="157"/>
                      <a:pt x="320" y="171"/>
                    </a:cubicBezTo>
                    <a:cubicBezTo>
                      <a:pt x="320" y="178"/>
                      <a:pt x="319" y="185"/>
                      <a:pt x="318" y="192"/>
                    </a:cubicBezTo>
                    <a:cubicBezTo>
                      <a:pt x="340" y="192"/>
                      <a:pt x="340" y="192"/>
                      <a:pt x="340" y="192"/>
                    </a:cubicBezTo>
                    <a:cubicBezTo>
                      <a:pt x="341" y="185"/>
                      <a:pt x="341" y="178"/>
                      <a:pt x="341" y="171"/>
                    </a:cubicBezTo>
                    <a:cubicBezTo>
                      <a:pt x="341" y="76"/>
                      <a:pt x="265" y="0"/>
                      <a:pt x="171" y="0"/>
                    </a:cubicBezTo>
                    <a:cubicBezTo>
                      <a:pt x="76" y="0"/>
                      <a:pt x="0" y="76"/>
                      <a:pt x="0" y="171"/>
                    </a:cubicBezTo>
                    <a:cubicBezTo>
                      <a:pt x="0" y="265"/>
                      <a:pt x="76" y="341"/>
                      <a:pt x="171" y="341"/>
                    </a:cubicBezTo>
                    <a:close/>
                    <a:moveTo>
                      <a:pt x="160" y="232"/>
                    </a:moveTo>
                    <a:cubicBezTo>
                      <a:pt x="160" y="316"/>
                      <a:pt x="160" y="316"/>
                      <a:pt x="160" y="316"/>
                    </a:cubicBezTo>
                    <a:cubicBezTo>
                      <a:pt x="135" y="309"/>
                      <a:pt x="114" y="276"/>
                      <a:pt x="103" y="232"/>
                    </a:cubicBezTo>
                    <a:lnTo>
                      <a:pt x="160" y="232"/>
                    </a:lnTo>
                    <a:close/>
                    <a:moveTo>
                      <a:pt x="78" y="211"/>
                    </a:moveTo>
                    <a:cubicBezTo>
                      <a:pt x="27" y="211"/>
                      <a:pt x="27" y="211"/>
                      <a:pt x="27" y="211"/>
                    </a:cubicBezTo>
                    <a:cubicBezTo>
                      <a:pt x="23" y="198"/>
                      <a:pt x="21" y="185"/>
                      <a:pt x="21" y="171"/>
                    </a:cubicBezTo>
                    <a:cubicBezTo>
                      <a:pt x="21" y="157"/>
                      <a:pt x="23" y="143"/>
                      <a:pt x="27" y="130"/>
                    </a:cubicBezTo>
                    <a:cubicBezTo>
                      <a:pt x="78" y="130"/>
                      <a:pt x="78" y="130"/>
                      <a:pt x="78" y="130"/>
                    </a:cubicBezTo>
                    <a:cubicBezTo>
                      <a:pt x="76" y="143"/>
                      <a:pt x="75" y="157"/>
                      <a:pt x="75" y="171"/>
                    </a:cubicBezTo>
                    <a:cubicBezTo>
                      <a:pt x="75" y="184"/>
                      <a:pt x="76" y="198"/>
                      <a:pt x="78" y="211"/>
                    </a:cubicBezTo>
                    <a:close/>
                    <a:moveTo>
                      <a:pt x="103" y="109"/>
                    </a:moveTo>
                    <a:cubicBezTo>
                      <a:pt x="114" y="65"/>
                      <a:pt x="135" y="32"/>
                      <a:pt x="160" y="25"/>
                    </a:cubicBezTo>
                    <a:cubicBezTo>
                      <a:pt x="160" y="109"/>
                      <a:pt x="160" y="109"/>
                      <a:pt x="160" y="109"/>
                    </a:cubicBezTo>
                    <a:lnTo>
                      <a:pt x="103" y="109"/>
                    </a:lnTo>
                    <a:close/>
                    <a:moveTo>
                      <a:pt x="181" y="109"/>
                    </a:moveTo>
                    <a:cubicBezTo>
                      <a:pt x="181" y="25"/>
                      <a:pt x="181" y="25"/>
                      <a:pt x="181" y="25"/>
                    </a:cubicBezTo>
                    <a:cubicBezTo>
                      <a:pt x="206" y="32"/>
                      <a:pt x="227" y="65"/>
                      <a:pt x="238" y="109"/>
                    </a:cubicBezTo>
                    <a:lnTo>
                      <a:pt x="181" y="109"/>
                    </a:lnTo>
                    <a:close/>
                    <a:moveTo>
                      <a:pt x="307" y="109"/>
                    </a:moveTo>
                    <a:cubicBezTo>
                      <a:pt x="260" y="109"/>
                      <a:pt x="260" y="109"/>
                      <a:pt x="260" y="109"/>
                    </a:cubicBezTo>
                    <a:cubicBezTo>
                      <a:pt x="253" y="77"/>
                      <a:pt x="241" y="51"/>
                      <a:pt x="225" y="32"/>
                    </a:cubicBezTo>
                    <a:cubicBezTo>
                      <a:pt x="262" y="46"/>
                      <a:pt x="291" y="74"/>
                      <a:pt x="307" y="109"/>
                    </a:cubicBezTo>
                    <a:close/>
                    <a:moveTo>
                      <a:pt x="116" y="32"/>
                    </a:moveTo>
                    <a:cubicBezTo>
                      <a:pt x="100" y="51"/>
                      <a:pt x="88" y="77"/>
                      <a:pt x="81" y="109"/>
                    </a:cubicBezTo>
                    <a:cubicBezTo>
                      <a:pt x="34" y="109"/>
                      <a:pt x="34" y="109"/>
                      <a:pt x="34" y="109"/>
                    </a:cubicBezTo>
                    <a:cubicBezTo>
                      <a:pt x="50" y="74"/>
                      <a:pt x="80" y="46"/>
                      <a:pt x="116" y="32"/>
                    </a:cubicBezTo>
                    <a:close/>
                    <a:moveTo>
                      <a:pt x="81" y="232"/>
                    </a:moveTo>
                    <a:cubicBezTo>
                      <a:pt x="88" y="264"/>
                      <a:pt x="100" y="291"/>
                      <a:pt x="116" y="310"/>
                    </a:cubicBezTo>
                    <a:cubicBezTo>
                      <a:pt x="80" y="295"/>
                      <a:pt x="50" y="267"/>
                      <a:pt x="34" y="232"/>
                    </a:cubicBezTo>
                    <a:lnTo>
                      <a:pt x="81" y="232"/>
                    </a:lnTo>
                    <a:close/>
                    <a:moveTo>
                      <a:pt x="81" y="232"/>
                    </a:moveTo>
                    <a:cubicBezTo>
                      <a:pt x="81" y="232"/>
                      <a:pt x="81" y="232"/>
                      <a:pt x="81" y="232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80" name="Freeform: Shape 37">
                <a:extLst>
                  <a:ext uri="{FF2B5EF4-FFF2-40B4-BE49-F238E27FC236}">
                    <a16:creationId xmlns:a16="http://schemas.microsoft.com/office/drawing/2014/main" id="{B4FC4AA6-3264-71C2-9A1F-675A9C368D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95775" y="2540000"/>
                <a:ext cx="1012825" cy="604838"/>
              </a:xfrm>
              <a:custGeom>
                <a:avLst/>
                <a:gdLst/>
                <a:ahLst/>
                <a:cxnLst>
                  <a:cxn ang="0">
                    <a:pos x="195" y="24"/>
                  </a:cxn>
                  <a:cxn ang="0">
                    <a:pos x="74" y="24"/>
                  </a:cxn>
                  <a:cxn ang="0">
                    <a:pos x="74" y="24"/>
                  </a:cxn>
                  <a:cxn ang="0">
                    <a:pos x="69" y="8"/>
                  </a:cxn>
                  <a:cxn ang="0">
                    <a:pos x="60" y="1"/>
                  </a:cxn>
                  <a:cxn ang="0">
                    <a:pos x="59" y="0"/>
                  </a:cxn>
                  <a:cxn ang="0">
                    <a:pos x="10" y="0"/>
                  </a:cxn>
                  <a:cxn ang="0">
                    <a:pos x="0" y="11"/>
                  </a:cxn>
                  <a:cxn ang="0">
                    <a:pos x="10" y="21"/>
                  </a:cxn>
                  <a:cxn ang="0">
                    <a:pos x="51" y="21"/>
                  </a:cxn>
                  <a:cxn ang="0">
                    <a:pos x="53" y="28"/>
                  </a:cxn>
                  <a:cxn ang="0">
                    <a:pos x="59" y="49"/>
                  </a:cxn>
                  <a:cxn ang="0">
                    <a:pos x="60" y="51"/>
                  </a:cxn>
                  <a:cxn ang="0">
                    <a:pos x="82" y="120"/>
                  </a:cxn>
                  <a:cxn ang="0">
                    <a:pos x="86" y="132"/>
                  </a:cxn>
                  <a:cxn ang="0">
                    <a:pos x="89" y="142"/>
                  </a:cxn>
                  <a:cxn ang="0">
                    <a:pos x="92" y="153"/>
                  </a:cxn>
                  <a:cxn ang="0">
                    <a:pos x="92" y="153"/>
                  </a:cxn>
                  <a:cxn ang="0">
                    <a:pos x="101" y="160"/>
                  </a:cxn>
                  <a:cxn ang="0">
                    <a:pos x="116" y="156"/>
                  </a:cxn>
                  <a:cxn ang="0">
                    <a:pos x="131" y="160"/>
                  </a:cxn>
                  <a:cxn ang="0">
                    <a:pos x="194" y="160"/>
                  </a:cxn>
                  <a:cxn ang="0">
                    <a:pos x="209" y="156"/>
                  </a:cxn>
                  <a:cxn ang="0">
                    <a:pos x="224" y="160"/>
                  </a:cxn>
                  <a:cxn ang="0">
                    <a:pos x="231" y="160"/>
                  </a:cxn>
                  <a:cxn ang="0">
                    <a:pos x="241" y="150"/>
                  </a:cxn>
                  <a:cxn ang="0">
                    <a:pos x="231" y="139"/>
                  </a:cxn>
                  <a:cxn ang="0">
                    <a:pos x="110" y="139"/>
                  </a:cxn>
                  <a:cxn ang="0">
                    <a:pos x="106" y="126"/>
                  </a:cxn>
                  <a:cxn ang="0">
                    <a:pos x="105" y="125"/>
                  </a:cxn>
                  <a:cxn ang="0">
                    <a:pos x="102" y="115"/>
                  </a:cxn>
                  <a:cxn ang="0">
                    <a:pos x="235" y="115"/>
                  </a:cxn>
                  <a:cxn ang="0">
                    <a:pos x="255" y="99"/>
                  </a:cxn>
                  <a:cxn ang="0">
                    <a:pos x="267" y="44"/>
                  </a:cxn>
                  <a:cxn ang="0">
                    <a:pos x="264" y="30"/>
                  </a:cxn>
                  <a:cxn ang="0">
                    <a:pos x="251" y="24"/>
                  </a:cxn>
                  <a:cxn ang="0">
                    <a:pos x="195" y="24"/>
                  </a:cxn>
                  <a:cxn ang="0">
                    <a:pos x="235" y="94"/>
                  </a:cxn>
                  <a:cxn ang="0">
                    <a:pos x="183" y="94"/>
                  </a:cxn>
                  <a:cxn ang="0">
                    <a:pos x="154" y="94"/>
                  </a:cxn>
                  <a:cxn ang="0">
                    <a:pos x="97" y="94"/>
                  </a:cxn>
                  <a:cxn ang="0">
                    <a:pos x="97" y="94"/>
                  </a:cxn>
                  <a:cxn ang="0">
                    <a:pos x="97" y="94"/>
                  </a:cxn>
                  <a:cxn ang="0">
                    <a:pos x="92" y="80"/>
                  </a:cxn>
                  <a:cxn ang="0">
                    <a:pos x="238" y="80"/>
                  </a:cxn>
                  <a:cxn ang="0">
                    <a:pos x="235" y="94"/>
                  </a:cxn>
                  <a:cxn ang="0">
                    <a:pos x="245" y="45"/>
                  </a:cxn>
                  <a:cxn ang="0">
                    <a:pos x="242" y="59"/>
                  </a:cxn>
                  <a:cxn ang="0">
                    <a:pos x="85" y="59"/>
                  </a:cxn>
                  <a:cxn ang="0">
                    <a:pos x="82" y="49"/>
                  </a:cxn>
                  <a:cxn ang="0">
                    <a:pos x="81" y="45"/>
                  </a:cxn>
                  <a:cxn ang="0">
                    <a:pos x="245" y="45"/>
                  </a:cxn>
                  <a:cxn ang="0">
                    <a:pos x="245" y="45"/>
                  </a:cxn>
                  <a:cxn ang="0">
                    <a:pos x="245" y="45"/>
                  </a:cxn>
                </a:cxnLst>
                <a:rect l="0" t="0" r="r" b="b"/>
                <a:pathLst>
                  <a:path w="268" h="160">
                    <a:moveTo>
                      <a:pt x="195" y="24"/>
                    </a:moveTo>
                    <a:cubicBezTo>
                      <a:pt x="74" y="24"/>
                      <a:pt x="74" y="24"/>
                      <a:pt x="74" y="24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7" y="4"/>
                      <a:pt x="64" y="1"/>
                      <a:pt x="60" y="1"/>
                    </a:cubicBezTo>
                    <a:cubicBezTo>
                      <a:pt x="60" y="0"/>
                      <a:pt x="59" y="0"/>
                      <a:pt x="5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5"/>
                      <a:pt x="0" y="11"/>
                    </a:cubicBezTo>
                    <a:cubicBezTo>
                      <a:pt x="0" y="17"/>
                      <a:pt x="4" y="21"/>
                      <a:pt x="10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3" y="28"/>
                      <a:pt x="53" y="28"/>
                      <a:pt x="53" y="28"/>
                    </a:cubicBezTo>
                    <a:cubicBezTo>
                      <a:pt x="59" y="49"/>
                      <a:pt x="59" y="49"/>
                      <a:pt x="59" y="49"/>
                    </a:cubicBezTo>
                    <a:cubicBezTo>
                      <a:pt x="60" y="51"/>
                      <a:pt x="60" y="51"/>
                      <a:pt x="60" y="51"/>
                    </a:cubicBezTo>
                    <a:cubicBezTo>
                      <a:pt x="82" y="120"/>
                      <a:pt x="82" y="120"/>
                      <a:pt x="82" y="120"/>
                    </a:cubicBezTo>
                    <a:cubicBezTo>
                      <a:pt x="86" y="132"/>
                      <a:pt x="86" y="132"/>
                      <a:pt x="86" y="132"/>
                    </a:cubicBezTo>
                    <a:cubicBezTo>
                      <a:pt x="89" y="142"/>
                      <a:pt x="89" y="142"/>
                      <a:pt x="89" y="142"/>
                    </a:cubicBezTo>
                    <a:cubicBezTo>
                      <a:pt x="92" y="153"/>
                      <a:pt x="92" y="153"/>
                      <a:pt x="92" y="153"/>
                    </a:cubicBezTo>
                    <a:cubicBezTo>
                      <a:pt x="92" y="153"/>
                      <a:pt x="92" y="153"/>
                      <a:pt x="92" y="153"/>
                    </a:cubicBezTo>
                    <a:cubicBezTo>
                      <a:pt x="93" y="157"/>
                      <a:pt x="97" y="160"/>
                      <a:pt x="101" y="160"/>
                    </a:cubicBezTo>
                    <a:cubicBezTo>
                      <a:pt x="106" y="157"/>
                      <a:pt x="111" y="156"/>
                      <a:pt x="116" y="156"/>
                    </a:cubicBezTo>
                    <a:cubicBezTo>
                      <a:pt x="122" y="156"/>
                      <a:pt x="127" y="157"/>
                      <a:pt x="131" y="160"/>
                    </a:cubicBezTo>
                    <a:cubicBezTo>
                      <a:pt x="194" y="160"/>
                      <a:pt x="194" y="160"/>
                      <a:pt x="194" y="160"/>
                    </a:cubicBezTo>
                    <a:cubicBezTo>
                      <a:pt x="198" y="157"/>
                      <a:pt x="203" y="156"/>
                      <a:pt x="209" y="156"/>
                    </a:cubicBezTo>
                    <a:cubicBezTo>
                      <a:pt x="214" y="156"/>
                      <a:pt x="220" y="157"/>
                      <a:pt x="224" y="160"/>
                    </a:cubicBezTo>
                    <a:cubicBezTo>
                      <a:pt x="231" y="160"/>
                      <a:pt x="231" y="160"/>
                      <a:pt x="231" y="160"/>
                    </a:cubicBezTo>
                    <a:cubicBezTo>
                      <a:pt x="237" y="160"/>
                      <a:pt x="241" y="155"/>
                      <a:pt x="241" y="150"/>
                    </a:cubicBezTo>
                    <a:cubicBezTo>
                      <a:pt x="241" y="144"/>
                      <a:pt x="237" y="139"/>
                      <a:pt x="231" y="139"/>
                    </a:cubicBezTo>
                    <a:cubicBezTo>
                      <a:pt x="110" y="139"/>
                      <a:pt x="110" y="139"/>
                      <a:pt x="110" y="139"/>
                    </a:cubicBezTo>
                    <a:cubicBezTo>
                      <a:pt x="106" y="126"/>
                      <a:pt x="106" y="126"/>
                      <a:pt x="106" y="126"/>
                    </a:cubicBezTo>
                    <a:cubicBezTo>
                      <a:pt x="105" y="125"/>
                      <a:pt x="105" y="125"/>
                      <a:pt x="105" y="125"/>
                    </a:cubicBezTo>
                    <a:cubicBezTo>
                      <a:pt x="102" y="115"/>
                      <a:pt x="102" y="115"/>
                      <a:pt x="102" y="115"/>
                    </a:cubicBezTo>
                    <a:cubicBezTo>
                      <a:pt x="235" y="115"/>
                      <a:pt x="235" y="115"/>
                      <a:pt x="235" y="115"/>
                    </a:cubicBezTo>
                    <a:cubicBezTo>
                      <a:pt x="245" y="115"/>
                      <a:pt x="253" y="108"/>
                      <a:pt x="255" y="99"/>
                    </a:cubicBezTo>
                    <a:cubicBezTo>
                      <a:pt x="267" y="44"/>
                      <a:pt x="267" y="44"/>
                      <a:pt x="267" y="44"/>
                    </a:cubicBezTo>
                    <a:cubicBezTo>
                      <a:pt x="268" y="39"/>
                      <a:pt x="267" y="34"/>
                      <a:pt x="264" y="30"/>
                    </a:cubicBezTo>
                    <a:cubicBezTo>
                      <a:pt x="261" y="26"/>
                      <a:pt x="256" y="24"/>
                      <a:pt x="251" y="24"/>
                    </a:cubicBezTo>
                    <a:lnTo>
                      <a:pt x="195" y="24"/>
                    </a:lnTo>
                    <a:close/>
                    <a:moveTo>
                      <a:pt x="235" y="94"/>
                    </a:moveTo>
                    <a:cubicBezTo>
                      <a:pt x="183" y="94"/>
                      <a:pt x="183" y="94"/>
                      <a:pt x="183" y="94"/>
                    </a:cubicBezTo>
                    <a:cubicBezTo>
                      <a:pt x="154" y="94"/>
                      <a:pt x="154" y="94"/>
                      <a:pt x="154" y="94"/>
                    </a:cubicBezTo>
                    <a:cubicBezTo>
                      <a:pt x="97" y="94"/>
                      <a:pt x="97" y="94"/>
                      <a:pt x="97" y="94"/>
                    </a:cubicBezTo>
                    <a:cubicBezTo>
                      <a:pt x="97" y="94"/>
                      <a:pt x="97" y="94"/>
                      <a:pt x="97" y="94"/>
                    </a:cubicBezTo>
                    <a:cubicBezTo>
                      <a:pt x="97" y="94"/>
                      <a:pt x="97" y="94"/>
                      <a:pt x="97" y="94"/>
                    </a:cubicBezTo>
                    <a:cubicBezTo>
                      <a:pt x="92" y="80"/>
                      <a:pt x="92" y="80"/>
                      <a:pt x="92" y="80"/>
                    </a:cubicBezTo>
                    <a:cubicBezTo>
                      <a:pt x="238" y="80"/>
                      <a:pt x="238" y="80"/>
                      <a:pt x="238" y="80"/>
                    </a:cubicBezTo>
                    <a:lnTo>
                      <a:pt x="235" y="94"/>
                    </a:lnTo>
                    <a:close/>
                    <a:moveTo>
                      <a:pt x="245" y="45"/>
                    </a:moveTo>
                    <a:cubicBezTo>
                      <a:pt x="242" y="59"/>
                      <a:pt x="242" y="59"/>
                      <a:pt x="242" y="59"/>
                    </a:cubicBezTo>
                    <a:cubicBezTo>
                      <a:pt x="85" y="59"/>
                      <a:pt x="85" y="59"/>
                      <a:pt x="85" y="59"/>
                    </a:cubicBezTo>
                    <a:cubicBezTo>
                      <a:pt x="82" y="49"/>
                      <a:pt x="82" y="49"/>
                      <a:pt x="82" y="49"/>
                    </a:cubicBezTo>
                    <a:cubicBezTo>
                      <a:pt x="81" y="45"/>
                      <a:pt x="81" y="45"/>
                      <a:pt x="81" y="45"/>
                    </a:cubicBezTo>
                    <a:lnTo>
                      <a:pt x="245" y="45"/>
                    </a:lnTo>
                    <a:close/>
                    <a:moveTo>
                      <a:pt x="245" y="45"/>
                    </a:moveTo>
                    <a:cubicBezTo>
                      <a:pt x="245" y="45"/>
                      <a:pt x="245" y="45"/>
                      <a:pt x="245" y="45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81" name="Freeform: Shape 38">
                <a:extLst>
                  <a:ext uri="{FF2B5EF4-FFF2-40B4-BE49-F238E27FC236}">
                    <a16:creationId xmlns:a16="http://schemas.microsoft.com/office/drawing/2014/main" id="{7D6B4E6C-8F7E-8F22-6021-ECCCC76B3E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8363" y="3182938"/>
                <a:ext cx="112713" cy="114300"/>
              </a:xfrm>
              <a:custGeom>
                <a:avLst/>
                <a:gdLst/>
                <a:ahLst/>
                <a:cxnLst>
                  <a:cxn ang="0">
                    <a:pos x="5" y="4"/>
                  </a:cxn>
                  <a:cxn ang="0">
                    <a:pos x="0" y="15"/>
                  </a:cxn>
                  <a:cxn ang="0">
                    <a:pos x="15" y="30"/>
                  </a:cxn>
                  <a:cxn ang="0">
                    <a:pos x="30" y="15"/>
                  </a:cxn>
                  <a:cxn ang="0">
                    <a:pos x="26" y="4"/>
                  </a:cxn>
                  <a:cxn ang="0">
                    <a:pos x="15" y="0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5" y="4"/>
                  </a:cxn>
                </a:cxnLst>
                <a:rect l="0" t="0" r="r" b="b"/>
                <a:pathLst>
                  <a:path w="30" h="30">
                    <a:moveTo>
                      <a:pt x="5" y="4"/>
                    </a:moveTo>
                    <a:cubicBezTo>
                      <a:pt x="2" y="7"/>
                      <a:pt x="0" y="11"/>
                      <a:pt x="0" y="15"/>
                    </a:cubicBezTo>
                    <a:cubicBezTo>
                      <a:pt x="0" y="23"/>
                      <a:pt x="7" y="30"/>
                      <a:pt x="15" y="30"/>
                    </a:cubicBezTo>
                    <a:cubicBezTo>
                      <a:pt x="23" y="30"/>
                      <a:pt x="30" y="23"/>
                      <a:pt x="30" y="15"/>
                    </a:cubicBezTo>
                    <a:cubicBezTo>
                      <a:pt x="30" y="11"/>
                      <a:pt x="28" y="7"/>
                      <a:pt x="26" y="4"/>
                    </a:cubicBezTo>
                    <a:cubicBezTo>
                      <a:pt x="23" y="2"/>
                      <a:pt x="19" y="0"/>
                      <a:pt x="15" y="0"/>
                    </a:cubicBezTo>
                    <a:cubicBezTo>
                      <a:pt x="11" y="0"/>
                      <a:pt x="7" y="1"/>
                      <a:pt x="5" y="4"/>
                    </a:cubicBezTo>
                    <a:close/>
                    <a:moveTo>
                      <a:pt x="5" y="4"/>
                    </a:moveTo>
                    <a:cubicBezTo>
                      <a:pt x="5" y="4"/>
                      <a:pt x="5" y="4"/>
                      <a:pt x="5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82" name="Freeform: Shape 39">
                <a:extLst>
                  <a:ext uri="{FF2B5EF4-FFF2-40B4-BE49-F238E27FC236}">
                    <a16:creationId xmlns:a16="http://schemas.microsoft.com/office/drawing/2014/main" id="{410D2D3E-ED08-0EA7-83AC-0BA671FB39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9200" y="3182938"/>
                <a:ext cx="112713" cy="114300"/>
              </a:xfrm>
              <a:custGeom>
                <a:avLst/>
                <a:gdLst/>
                <a:ahLst/>
                <a:cxnLst>
                  <a:cxn ang="0">
                    <a:pos x="4" y="4"/>
                  </a:cxn>
                  <a:cxn ang="0">
                    <a:pos x="0" y="15"/>
                  </a:cxn>
                  <a:cxn ang="0">
                    <a:pos x="15" y="30"/>
                  </a:cxn>
                  <a:cxn ang="0">
                    <a:pos x="30" y="15"/>
                  </a:cxn>
                  <a:cxn ang="0">
                    <a:pos x="25" y="4"/>
                  </a:cxn>
                  <a:cxn ang="0">
                    <a:pos x="15" y="0"/>
                  </a:cxn>
                  <a:cxn ang="0">
                    <a:pos x="4" y="4"/>
                  </a:cxn>
                  <a:cxn ang="0">
                    <a:pos x="4" y="4"/>
                  </a:cxn>
                  <a:cxn ang="0">
                    <a:pos x="4" y="4"/>
                  </a:cxn>
                </a:cxnLst>
                <a:rect l="0" t="0" r="r" b="b"/>
                <a:pathLst>
                  <a:path w="30" h="30">
                    <a:moveTo>
                      <a:pt x="4" y="4"/>
                    </a:moveTo>
                    <a:cubicBezTo>
                      <a:pt x="2" y="7"/>
                      <a:pt x="0" y="11"/>
                      <a:pt x="0" y="15"/>
                    </a:cubicBezTo>
                    <a:cubicBezTo>
                      <a:pt x="0" y="23"/>
                      <a:pt x="7" y="30"/>
                      <a:pt x="15" y="30"/>
                    </a:cubicBezTo>
                    <a:cubicBezTo>
                      <a:pt x="23" y="30"/>
                      <a:pt x="30" y="23"/>
                      <a:pt x="30" y="15"/>
                    </a:cubicBezTo>
                    <a:cubicBezTo>
                      <a:pt x="30" y="11"/>
                      <a:pt x="28" y="7"/>
                      <a:pt x="25" y="4"/>
                    </a:cubicBezTo>
                    <a:cubicBezTo>
                      <a:pt x="23" y="2"/>
                      <a:pt x="19" y="0"/>
                      <a:pt x="15" y="0"/>
                    </a:cubicBezTo>
                    <a:cubicBezTo>
                      <a:pt x="11" y="0"/>
                      <a:pt x="7" y="1"/>
                      <a:pt x="4" y="4"/>
                    </a:cubicBezTo>
                    <a:close/>
                    <a:moveTo>
                      <a:pt x="4" y="4"/>
                    </a:moveTo>
                    <a:cubicBezTo>
                      <a:pt x="4" y="4"/>
                      <a:pt x="4" y="4"/>
                      <a:pt x="4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7C65C146-C071-B929-3B52-7BF52842DDF4}"/>
              </a:ext>
            </a:extLst>
          </p:cNvPr>
          <p:cNvGrpSpPr/>
          <p:nvPr/>
        </p:nvGrpSpPr>
        <p:grpSpPr>
          <a:xfrm>
            <a:off x="1924981" y="1661596"/>
            <a:ext cx="2784248" cy="859580"/>
            <a:chOff x="937750" y="5016378"/>
            <a:chExt cx="2784248" cy="859580"/>
          </a:xfrm>
        </p:grpSpPr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EC596878-26B1-9FFD-865B-28C6023C4871}"/>
                </a:ext>
              </a:extLst>
            </p:cNvPr>
            <p:cNvSpPr/>
            <p:nvPr/>
          </p:nvSpPr>
          <p:spPr>
            <a:xfrm>
              <a:off x="937750" y="5340427"/>
              <a:ext cx="2784248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59FD4EE5-2ECF-532C-BEBF-7A9B66E08E69}"/>
                </a:ext>
              </a:extLst>
            </p:cNvPr>
            <p:cNvSpPr/>
            <p:nvPr/>
          </p:nvSpPr>
          <p:spPr>
            <a:xfrm>
              <a:off x="937750" y="5016378"/>
              <a:ext cx="2241974" cy="371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1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4C508531-598E-7CF9-AFD3-30F06042F7DA}"/>
              </a:ext>
            </a:extLst>
          </p:cNvPr>
          <p:cNvGrpSpPr/>
          <p:nvPr/>
        </p:nvGrpSpPr>
        <p:grpSpPr>
          <a:xfrm>
            <a:off x="7485706" y="1661596"/>
            <a:ext cx="2784248" cy="847526"/>
            <a:chOff x="937750" y="5016378"/>
            <a:chExt cx="2784248" cy="847526"/>
          </a:xfrm>
        </p:grpSpPr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E74A465-F7FA-26BC-A32E-E2A9F9F05C49}"/>
                </a:ext>
              </a:extLst>
            </p:cNvPr>
            <p:cNvSpPr/>
            <p:nvPr/>
          </p:nvSpPr>
          <p:spPr>
            <a:xfrm>
              <a:off x="937750" y="5340427"/>
              <a:ext cx="2784248" cy="52347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92197066-6E7F-DDD8-85BC-53993A249B01}"/>
                </a:ext>
              </a:extLst>
            </p:cNvPr>
            <p:cNvSpPr/>
            <p:nvPr/>
          </p:nvSpPr>
          <p:spPr>
            <a:xfrm>
              <a:off x="1480024" y="5016378"/>
              <a:ext cx="2241974" cy="371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b="1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E7EF0517-B835-5C0F-491F-A4F61CFB1A71}"/>
              </a:ext>
            </a:extLst>
          </p:cNvPr>
          <p:cNvGrpSpPr/>
          <p:nvPr/>
        </p:nvGrpSpPr>
        <p:grpSpPr>
          <a:xfrm>
            <a:off x="1924981" y="4515237"/>
            <a:ext cx="2784248" cy="859580"/>
            <a:chOff x="937750" y="5016378"/>
            <a:chExt cx="2784248" cy="859580"/>
          </a:xfrm>
        </p:grpSpPr>
        <p:sp>
          <p:nvSpPr>
            <p:cNvPr id="90" name="矩形 89">
              <a:extLst>
                <a:ext uri="{FF2B5EF4-FFF2-40B4-BE49-F238E27FC236}">
                  <a16:creationId xmlns:a16="http://schemas.microsoft.com/office/drawing/2014/main" id="{DDACA30D-952B-C8C3-32DB-48D9D28FA042}"/>
                </a:ext>
              </a:extLst>
            </p:cNvPr>
            <p:cNvSpPr/>
            <p:nvPr/>
          </p:nvSpPr>
          <p:spPr>
            <a:xfrm>
              <a:off x="937750" y="5340427"/>
              <a:ext cx="2784248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DEF04C37-7039-BEBD-7AEE-2164CD465904}"/>
                </a:ext>
              </a:extLst>
            </p:cNvPr>
            <p:cNvSpPr/>
            <p:nvPr/>
          </p:nvSpPr>
          <p:spPr>
            <a:xfrm>
              <a:off x="937750" y="5016378"/>
              <a:ext cx="2241974" cy="371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1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529550B9-F737-E123-B145-F3447DEE90CC}"/>
              </a:ext>
            </a:extLst>
          </p:cNvPr>
          <p:cNvGrpSpPr/>
          <p:nvPr/>
        </p:nvGrpSpPr>
        <p:grpSpPr>
          <a:xfrm>
            <a:off x="7485706" y="4515237"/>
            <a:ext cx="2784248" cy="847526"/>
            <a:chOff x="937750" y="5016378"/>
            <a:chExt cx="2784248" cy="847526"/>
          </a:xfrm>
        </p:grpSpPr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59E83F7A-70F1-D39E-D744-EF11232AFD46}"/>
                </a:ext>
              </a:extLst>
            </p:cNvPr>
            <p:cNvSpPr/>
            <p:nvPr/>
          </p:nvSpPr>
          <p:spPr>
            <a:xfrm>
              <a:off x="937750" y="5340427"/>
              <a:ext cx="2784248" cy="52347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C74ED8A5-5ABC-B91D-4E15-7ECE309B1DDB}"/>
                </a:ext>
              </a:extLst>
            </p:cNvPr>
            <p:cNvSpPr/>
            <p:nvPr/>
          </p:nvSpPr>
          <p:spPr>
            <a:xfrm>
              <a:off x="1480024" y="5016378"/>
              <a:ext cx="2241974" cy="371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b="1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054911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E355A04-056F-3743-DE2F-0F8CFA167CA8}"/>
              </a:ext>
            </a:extLst>
          </p:cNvPr>
          <p:cNvSpPr txBox="1"/>
          <p:nvPr/>
        </p:nvSpPr>
        <p:spPr>
          <a:xfrm>
            <a:off x="149524" y="398459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03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armonyOS Sans SC Black" panose="00000A00000000000000" pitchFamily="2" charset="-122"/>
              <a:ea typeface="HarmonyOS Sans SC Black" panose="00000A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5494CC4-E628-16D5-AEFE-B408711EB8C1}"/>
              </a:ext>
            </a:extLst>
          </p:cNvPr>
          <p:cNvGrpSpPr/>
          <p:nvPr/>
        </p:nvGrpSpPr>
        <p:grpSpPr>
          <a:xfrm>
            <a:off x="947161" y="316029"/>
            <a:ext cx="2551538" cy="705079"/>
            <a:chOff x="947161" y="316029"/>
            <a:chExt cx="2551538" cy="70507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FAAD608E-AB99-FDA1-4CED-D3E6C155DDC8}"/>
                </a:ext>
              </a:extLst>
            </p:cNvPr>
            <p:cNvSpPr txBox="1"/>
            <p:nvPr/>
          </p:nvSpPr>
          <p:spPr>
            <a:xfrm>
              <a:off x="947161" y="316029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1080D0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8A5196C-CA56-75D5-CA08-CB1935112E66}"/>
                </a:ext>
              </a:extLst>
            </p:cNvPr>
            <p:cNvSpPr txBox="1"/>
            <p:nvPr/>
          </p:nvSpPr>
          <p:spPr>
            <a:xfrm>
              <a:off x="982224" y="759498"/>
              <a:ext cx="2516475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9" name="Freeform: Shape 5">
            <a:extLst>
              <a:ext uri="{FF2B5EF4-FFF2-40B4-BE49-F238E27FC236}">
                <a16:creationId xmlns:a16="http://schemas.microsoft.com/office/drawing/2014/main" id="{91D8880E-07F1-DE33-B2E2-70752A288723}"/>
              </a:ext>
            </a:extLst>
          </p:cNvPr>
          <p:cNvSpPr/>
          <p:nvPr/>
        </p:nvSpPr>
        <p:spPr>
          <a:xfrm>
            <a:off x="8575102" y="2016321"/>
            <a:ext cx="2500030" cy="25000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dist="1016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6" name="Rectangle 21">
            <a:extLst>
              <a:ext uri="{FF2B5EF4-FFF2-40B4-BE49-F238E27FC236}">
                <a16:creationId xmlns:a16="http://schemas.microsoft.com/office/drawing/2014/main" id="{E079BF79-8839-7339-EE61-FEDCF3F931A7}"/>
              </a:ext>
            </a:extLst>
          </p:cNvPr>
          <p:cNvSpPr/>
          <p:nvPr/>
        </p:nvSpPr>
        <p:spPr>
          <a:xfrm>
            <a:off x="9023171" y="3055476"/>
            <a:ext cx="1603890" cy="773467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</a:ext>
          </a:extLst>
        </p:spPr>
        <p:txBody>
          <a:bodyPr wrap="none" lIns="0" tIns="0" rIns="0" bIns="0" anchor="ctr" anchorCtr="1">
            <a:noAutofit/>
          </a:bodyPr>
          <a:lstStyle/>
          <a:p>
            <a:pPr lvl="0" algn="ctr">
              <a:defRPr sz="1800"/>
            </a:pPr>
            <a:r>
              <a:rPr lang="en-US" altLang="zh-CN" sz="4000" dirty="0">
                <a:solidFill>
                  <a:schemeClr val="accen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12%</a:t>
            </a:r>
          </a:p>
        </p:txBody>
      </p:sp>
      <p:sp>
        <p:nvSpPr>
          <p:cNvPr id="18" name="Freeform: Shape 23">
            <a:extLst>
              <a:ext uri="{FF2B5EF4-FFF2-40B4-BE49-F238E27FC236}">
                <a16:creationId xmlns:a16="http://schemas.microsoft.com/office/drawing/2014/main" id="{C7163384-A183-378F-4A33-DE82E6AA4DB4}"/>
              </a:ext>
            </a:extLst>
          </p:cNvPr>
          <p:cNvSpPr/>
          <p:nvPr/>
        </p:nvSpPr>
        <p:spPr>
          <a:xfrm>
            <a:off x="9595356" y="2250024"/>
            <a:ext cx="459520" cy="6833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44" h="21426" extrusionOk="0">
                <a:moveTo>
                  <a:pt x="11615" y="16"/>
                </a:moveTo>
                <a:cubicBezTo>
                  <a:pt x="11291" y="39"/>
                  <a:pt x="11086" y="76"/>
                  <a:pt x="11069" y="80"/>
                </a:cubicBezTo>
                <a:lnTo>
                  <a:pt x="4192" y="1974"/>
                </a:lnTo>
                <a:cubicBezTo>
                  <a:pt x="2992" y="2328"/>
                  <a:pt x="2571" y="3076"/>
                  <a:pt x="2489" y="3707"/>
                </a:cubicBezTo>
                <a:cubicBezTo>
                  <a:pt x="2358" y="3727"/>
                  <a:pt x="2233" y="3748"/>
                  <a:pt x="2103" y="3784"/>
                </a:cubicBezTo>
                <a:cubicBezTo>
                  <a:pt x="2023" y="3806"/>
                  <a:pt x="1932" y="3831"/>
                  <a:pt x="1849" y="3861"/>
                </a:cubicBezTo>
                <a:cubicBezTo>
                  <a:pt x="1180" y="4097"/>
                  <a:pt x="710" y="4476"/>
                  <a:pt x="495" y="4956"/>
                </a:cubicBezTo>
                <a:cubicBezTo>
                  <a:pt x="93" y="5847"/>
                  <a:pt x="716" y="6787"/>
                  <a:pt x="927" y="7069"/>
                </a:cubicBezTo>
                <a:lnTo>
                  <a:pt x="3242" y="11017"/>
                </a:lnTo>
                <a:cubicBezTo>
                  <a:pt x="2727" y="10977"/>
                  <a:pt x="2236" y="11023"/>
                  <a:pt x="1812" y="11140"/>
                </a:cubicBezTo>
                <a:cubicBezTo>
                  <a:pt x="563" y="11482"/>
                  <a:pt x="-423" y="12491"/>
                  <a:pt x="184" y="13974"/>
                </a:cubicBezTo>
                <a:cubicBezTo>
                  <a:pt x="1267" y="16622"/>
                  <a:pt x="4170" y="18531"/>
                  <a:pt x="7184" y="19024"/>
                </a:cubicBezTo>
                <a:lnTo>
                  <a:pt x="8313" y="20872"/>
                </a:lnTo>
                <a:cubicBezTo>
                  <a:pt x="8589" y="21325"/>
                  <a:pt x="9349" y="21545"/>
                  <a:pt x="10016" y="21362"/>
                </a:cubicBezTo>
                <a:lnTo>
                  <a:pt x="19584" y="18727"/>
                </a:lnTo>
                <a:cubicBezTo>
                  <a:pt x="20247" y="18545"/>
                  <a:pt x="20580" y="18033"/>
                  <a:pt x="20327" y="17574"/>
                </a:cubicBezTo>
                <a:cubicBezTo>
                  <a:pt x="20327" y="17574"/>
                  <a:pt x="19311" y="15745"/>
                  <a:pt x="19311" y="15745"/>
                </a:cubicBezTo>
                <a:cubicBezTo>
                  <a:pt x="19482" y="15321"/>
                  <a:pt x="19476" y="14801"/>
                  <a:pt x="19367" y="14238"/>
                </a:cubicBezTo>
                <a:cubicBezTo>
                  <a:pt x="21017" y="13450"/>
                  <a:pt x="21177" y="12259"/>
                  <a:pt x="20976" y="11642"/>
                </a:cubicBezTo>
                <a:cubicBezTo>
                  <a:pt x="20936" y="11565"/>
                  <a:pt x="16977" y="4003"/>
                  <a:pt x="15698" y="1858"/>
                </a:cubicBezTo>
                <a:cubicBezTo>
                  <a:pt x="14612" y="43"/>
                  <a:pt x="12586" y="-55"/>
                  <a:pt x="11615" y="16"/>
                </a:cubicBezTo>
                <a:close/>
                <a:moveTo>
                  <a:pt x="11813" y="666"/>
                </a:moveTo>
                <a:cubicBezTo>
                  <a:pt x="12518" y="620"/>
                  <a:pt x="13955" y="719"/>
                  <a:pt x="14786" y="2109"/>
                </a:cubicBezTo>
                <a:cubicBezTo>
                  <a:pt x="14873" y="2256"/>
                  <a:pt x="14985" y="2451"/>
                  <a:pt x="15096" y="2644"/>
                </a:cubicBezTo>
                <a:lnTo>
                  <a:pt x="5848" y="5188"/>
                </a:lnTo>
                <a:cubicBezTo>
                  <a:pt x="5555" y="4758"/>
                  <a:pt x="4987" y="4105"/>
                  <a:pt x="4051" y="3810"/>
                </a:cubicBezTo>
                <a:cubicBezTo>
                  <a:pt x="3865" y="3752"/>
                  <a:pt x="3669" y="3719"/>
                  <a:pt x="3477" y="3694"/>
                </a:cubicBezTo>
                <a:cubicBezTo>
                  <a:pt x="3542" y="3305"/>
                  <a:pt x="3795" y="2827"/>
                  <a:pt x="4568" y="2599"/>
                </a:cubicBezTo>
                <a:lnTo>
                  <a:pt x="11399" y="718"/>
                </a:lnTo>
                <a:cubicBezTo>
                  <a:pt x="11422" y="713"/>
                  <a:pt x="11578" y="682"/>
                  <a:pt x="11813" y="666"/>
                </a:cubicBezTo>
                <a:close/>
                <a:moveTo>
                  <a:pt x="8595" y="2264"/>
                </a:moveTo>
                <a:cubicBezTo>
                  <a:pt x="8459" y="2262"/>
                  <a:pt x="8315" y="2278"/>
                  <a:pt x="8181" y="2315"/>
                </a:cubicBezTo>
                <a:cubicBezTo>
                  <a:pt x="7644" y="2463"/>
                  <a:pt x="7380" y="2882"/>
                  <a:pt x="7598" y="3249"/>
                </a:cubicBezTo>
                <a:cubicBezTo>
                  <a:pt x="7813" y="3617"/>
                  <a:pt x="8426" y="3797"/>
                  <a:pt x="8962" y="3649"/>
                </a:cubicBezTo>
                <a:cubicBezTo>
                  <a:pt x="9499" y="3501"/>
                  <a:pt x="9761" y="3081"/>
                  <a:pt x="9545" y="2715"/>
                </a:cubicBezTo>
                <a:cubicBezTo>
                  <a:pt x="9383" y="2439"/>
                  <a:pt x="9003" y="2269"/>
                  <a:pt x="8595" y="2264"/>
                </a:cubicBezTo>
                <a:close/>
                <a:moveTo>
                  <a:pt x="15331" y="3062"/>
                </a:moveTo>
                <a:cubicBezTo>
                  <a:pt x="16876" y="5816"/>
                  <a:pt x="19814" y="11417"/>
                  <a:pt x="20035" y="11842"/>
                </a:cubicBezTo>
                <a:cubicBezTo>
                  <a:pt x="20069" y="11984"/>
                  <a:pt x="20216" y="12811"/>
                  <a:pt x="19170" y="13478"/>
                </a:cubicBezTo>
                <a:cubicBezTo>
                  <a:pt x="18546" y="11598"/>
                  <a:pt x="17053" y="9487"/>
                  <a:pt x="16470" y="8718"/>
                </a:cubicBezTo>
                <a:cubicBezTo>
                  <a:pt x="16466" y="8708"/>
                  <a:pt x="16455" y="8701"/>
                  <a:pt x="16451" y="8692"/>
                </a:cubicBezTo>
                <a:cubicBezTo>
                  <a:pt x="15854" y="7802"/>
                  <a:pt x="14776" y="7174"/>
                  <a:pt x="13290" y="7533"/>
                </a:cubicBezTo>
                <a:cubicBezTo>
                  <a:pt x="13256" y="7541"/>
                  <a:pt x="13219" y="7549"/>
                  <a:pt x="13186" y="7558"/>
                </a:cubicBezTo>
                <a:cubicBezTo>
                  <a:pt x="13042" y="7598"/>
                  <a:pt x="12911" y="7644"/>
                  <a:pt x="12791" y="7700"/>
                </a:cubicBezTo>
                <a:cubicBezTo>
                  <a:pt x="12287" y="7344"/>
                  <a:pt x="11447" y="7099"/>
                  <a:pt x="10354" y="7372"/>
                </a:cubicBezTo>
                <a:lnTo>
                  <a:pt x="10279" y="7391"/>
                </a:lnTo>
                <a:cubicBezTo>
                  <a:pt x="10122" y="7434"/>
                  <a:pt x="9974" y="7487"/>
                  <a:pt x="9846" y="7546"/>
                </a:cubicBezTo>
                <a:cubicBezTo>
                  <a:pt x="9601" y="7372"/>
                  <a:pt x="9345" y="7263"/>
                  <a:pt x="9131" y="7198"/>
                </a:cubicBezTo>
                <a:cubicBezTo>
                  <a:pt x="8351" y="6963"/>
                  <a:pt x="7625" y="7110"/>
                  <a:pt x="7353" y="7185"/>
                </a:cubicBezTo>
                <a:cubicBezTo>
                  <a:pt x="7326" y="7193"/>
                  <a:pt x="7305" y="7205"/>
                  <a:pt x="7287" y="7211"/>
                </a:cubicBezTo>
                <a:cubicBezTo>
                  <a:pt x="7216" y="7231"/>
                  <a:pt x="7144" y="7251"/>
                  <a:pt x="7080" y="7275"/>
                </a:cubicBezTo>
                <a:lnTo>
                  <a:pt x="6102" y="5600"/>
                </a:lnTo>
                <a:lnTo>
                  <a:pt x="15331" y="3062"/>
                </a:lnTo>
                <a:close/>
                <a:moveTo>
                  <a:pt x="3025" y="4576"/>
                </a:moveTo>
                <a:cubicBezTo>
                  <a:pt x="4180" y="4652"/>
                  <a:pt x="4625" y="5845"/>
                  <a:pt x="4625" y="5845"/>
                </a:cubicBezTo>
                <a:cubicBezTo>
                  <a:pt x="4625" y="5845"/>
                  <a:pt x="7523" y="10792"/>
                  <a:pt x="7654" y="11011"/>
                </a:cubicBezTo>
                <a:cubicBezTo>
                  <a:pt x="7715" y="11117"/>
                  <a:pt x="8110" y="11139"/>
                  <a:pt x="8266" y="11095"/>
                </a:cubicBezTo>
                <a:cubicBezTo>
                  <a:pt x="8432" y="11050"/>
                  <a:pt x="8562" y="10931"/>
                  <a:pt x="8454" y="10747"/>
                </a:cubicBezTo>
                <a:cubicBezTo>
                  <a:pt x="8130" y="10193"/>
                  <a:pt x="7287" y="8763"/>
                  <a:pt x="7287" y="8763"/>
                </a:cubicBezTo>
                <a:cubicBezTo>
                  <a:pt x="7287" y="8763"/>
                  <a:pt x="7009" y="8256"/>
                  <a:pt x="7814" y="8035"/>
                </a:cubicBezTo>
                <a:cubicBezTo>
                  <a:pt x="7814" y="8035"/>
                  <a:pt x="7828" y="8028"/>
                  <a:pt x="7852" y="8022"/>
                </a:cubicBezTo>
                <a:cubicBezTo>
                  <a:pt x="8026" y="7974"/>
                  <a:pt x="8814" y="7806"/>
                  <a:pt x="9216" y="8537"/>
                </a:cubicBezTo>
                <a:lnTo>
                  <a:pt x="10336" y="10444"/>
                </a:lnTo>
                <a:cubicBezTo>
                  <a:pt x="10336" y="10444"/>
                  <a:pt x="10507" y="10629"/>
                  <a:pt x="10787" y="10560"/>
                </a:cubicBezTo>
                <a:cubicBezTo>
                  <a:pt x="10792" y="10558"/>
                  <a:pt x="10792" y="10555"/>
                  <a:pt x="10797" y="10554"/>
                </a:cubicBezTo>
                <a:cubicBezTo>
                  <a:pt x="11063" y="10480"/>
                  <a:pt x="11041" y="10238"/>
                  <a:pt x="11041" y="10238"/>
                </a:cubicBezTo>
                <a:lnTo>
                  <a:pt x="10213" y="8834"/>
                </a:lnTo>
                <a:cubicBezTo>
                  <a:pt x="10213" y="8834"/>
                  <a:pt x="10063" y="8416"/>
                  <a:pt x="10768" y="8222"/>
                </a:cubicBezTo>
                <a:cubicBezTo>
                  <a:pt x="10781" y="8218"/>
                  <a:pt x="10791" y="8219"/>
                  <a:pt x="10806" y="8215"/>
                </a:cubicBezTo>
                <a:cubicBezTo>
                  <a:pt x="11694" y="7993"/>
                  <a:pt x="12001" y="8467"/>
                  <a:pt x="12001" y="8467"/>
                </a:cubicBezTo>
                <a:lnTo>
                  <a:pt x="12782" y="9806"/>
                </a:lnTo>
                <a:cubicBezTo>
                  <a:pt x="12782" y="9806"/>
                  <a:pt x="12900" y="10131"/>
                  <a:pt x="13299" y="10045"/>
                </a:cubicBezTo>
                <a:cubicBezTo>
                  <a:pt x="13312" y="10042"/>
                  <a:pt x="13325" y="10041"/>
                  <a:pt x="13337" y="10038"/>
                </a:cubicBezTo>
                <a:cubicBezTo>
                  <a:pt x="13694" y="9940"/>
                  <a:pt x="13480" y="9678"/>
                  <a:pt x="13478" y="9678"/>
                </a:cubicBezTo>
                <a:cubicBezTo>
                  <a:pt x="13478" y="9677"/>
                  <a:pt x="13252" y="9280"/>
                  <a:pt x="13214" y="9162"/>
                </a:cubicBezTo>
                <a:cubicBezTo>
                  <a:pt x="13142" y="8925"/>
                  <a:pt x="13116" y="8543"/>
                  <a:pt x="13675" y="8389"/>
                </a:cubicBezTo>
                <a:cubicBezTo>
                  <a:pt x="13690" y="8385"/>
                  <a:pt x="13707" y="8380"/>
                  <a:pt x="13722" y="8376"/>
                </a:cubicBezTo>
                <a:cubicBezTo>
                  <a:pt x="14766" y="8125"/>
                  <a:pt x="15214" y="8982"/>
                  <a:pt x="15218" y="8988"/>
                </a:cubicBezTo>
                <a:cubicBezTo>
                  <a:pt x="15235" y="8985"/>
                  <a:pt x="18686" y="13713"/>
                  <a:pt x="18088" y="15423"/>
                </a:cubicBezTo>
                <a:lnTo>
                  <a:pt x="7936" y="18212"/>
                </a:lnTo>
                <a:cubicBezTo>
                  <a:pt x="5192" y="17843"/>
                  <a:pt x="2492" y="16294"/>
                  <a:pt x="1445" y="13735"/>
                </a:cubicBezTo>
                <a:cubicBezTo>
                  <a:pt x="1071" y="12823"/>
                  <a:pt x="1536" y="12180"/>
                  <a:pt x="2301" y="11971"/>
                </a:cubicBezTo>
                <a:cubicBezTo>
                  <a:pt x="3182" y="11727"/>
                  <a:pt x="4468" y="12055"/>
                  <a:pt x="5349" y="13175"/>
                </a:cubicBezTo>
                <a:cubicBezTo>
                  <a:pt x="5459" y="13257"/>
                  <a:pt x="5574" y="13275"/>
                  <a:pt x="5660" y="13252"/>
                </a:cubicBezTo>
                <a:cubicBezTo>
                  <a:pt x="5794" y="13215"/>
                  <a:pt x="5859" y="13066"/>
                  <a:pt x="5735" y="12853"/>
                </a:cubicBezTo>
                <a:cubicBezTo>
                  <a:pt x="5530" y="12505"/>
                  <a:pt x="2122" y="6689"/>
                  <a:pt x="2122" y="6689"/>
                </a:cubicBezTo>
                <a:cubicBezTo>
                  <a:pt x="2122" y="6689"/>
                  <a:pt x="835" y="5197"/>
                  <a:pt x="2357" y="4660"/>
                </a:cubicBezTo>
                <a:cubicBezTo>
                  <a:pt x="2402" y="4643"/>
                  <a:pt x="2444" y="4630"/>
                  <a:pt x="2489" y="4621"/>
                </a:cubicBezTo>
                <a:cubicBezTo>
                  <a:pt x="2684" y="4580"/>
                  <a:pt x="2860" y="4565"/>
                  <a:pt x="3025" y="4576"/>
                </a:cubicBezTo>
                <a:close/>
                <a:moveTo>
                  <a:pt x="9526" y="18959"/>
                </a:moveTo>
                <a:cubicBezTo>
                  <a:pt x="9989" y="18832"/>
                  <a:pt x="10517" y="18990"/>
                  <a:pt x="10702" y="19307"/>
                </a:cubicBezTo>
                <a:cubicBezTo>
                  <a:pt x="10889" y="19624"/>
                  <a:pt x="10668" y="19979"/>
                  <a:pt x="10204" y="20106"/>
                </a:cubicBezTo>
                <a:cubicBezTo>
                  <a:pt x="9741" y="20233"/>
                  <a:pt x="9215" y="20081"/>
                  <a:pt x="9028" y="19764"/>
                </a:cubicBezTo>
                <a:cubicBezTo>
                  <a:pt x="8844" y="19448"/>
                  <a:pt x="9063" y="19087"/>
                  <a:pt x="9526" y="18959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  <a:miter lim="400000"/>
          </a:ln>
        </p:spPr>
        <p:txBody>
          <a:bodyPr anchor="ctr"/>
          <a:lstStyle/>
          <a:p>
            <a:pPr algn="ctr"/>
            <a:endParaRPr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2DD2C7A-7DF4-8B80-155D-1CA8776C8381}"/>
              </a:ext>
            </a:extLst>
          </p:cNvPr>
          <p:cNvGrpSpPr/>
          <p:nvPr/>
        </p:nvGrpSpPr>
        <p:grpSpPr>
          <a:xfrm>
            <a:off x="1141186" y="2004225"/>
            <a:ext cx="2688935" cy="2688935"/>
            <a:chOff x="1674423" y="2305599"/>
            <a:chExt cx="2688935" cy="2688935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9D6E4FEC-2A78-4F83-7308-98717BA0695F}"/>
                </a:ext>
              </a:extLst>
            </p:cNvPr>
            <p:cNvSpPr/>
            <p:nvPr/>
          </p:nvSpPr>
          <p:spPr>
            <a:xfrm>
              <a:off x="1674423" y="2305599"/>
              <a:ext cx="2688935" cy="268893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</a:gradFill>
            <a:ln w="76200" cap="flat">
              <a:noFill/>
              <a:miter lim="400000"/>
            </a:ln>
            <a:effectLst/>
          </p:spPr>
          <p:txBody>
            <a:bodyPr wrap="square" lIns="0" tIns="0" rIns="0" bIns="576000" anchor="b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05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" name="Rectangle 10">
              <a:extLst>
                <a:ext uri="{FF2B5EF4-FFF2-40B4-BE49-F238E27FC236}">
                  <a16:creationId xmlns:a16="http://schemas.microsoft.com/office/drawing/2014/main" id="{D078F5F5-2D3E-CDC4-3C85-50077A852AC1}"/>
                </a:ext>
              </a:extLst>
            </p:cNvPr>
            <p:cNvSpPr/>
            <p:nvPr/>
          </p:nvSpPr>
          <p:spPr>
            <a:xfrm>
              <a:off x="2138893" y="3561245"/>
              <a:ext cx="1737332" cy="675424"/>
            </a:xfrm>
            <a:prstGeom prst="rect">
              <a:avLst/>
            </a:prstGeom>
            <a:ln w="12700">
              <a:noFill/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0" tIns="0" rIns="0" bIns="0">
              <a:normAutofit/>
            </a:bodyPr>
            <a:lstStyle/>
            <a:p>
              <a:pPr lvl="0" algn="ctr">
                <a:defRPr sz="1800"/>
              </a:pPr>
              <a:r>
                <a:rPr lang="en-US" altLang="zh-CN" sz="3200" dirty="0">
                  <a:solidFill>
                    <a:srgbClr val="FFFFF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35%</a:t>
              </a:r>
            </a:p>
          </p:txBody>
        </p:sp>
        <p:sp>
          <p:nvSpPr>
            <p:cNvPr id="11" name="Freeform: Shape 11">
              <a:extLst>
                <a:ext uri="{FF2B5EF4-FFF2-40B4-BE49-F238E27FC236}">
                  <a16:creationId xmlns:a16="http://schemas.microsoft.com/office/drawing/2014/main" id="{FDE1FCA3-2024-DCAD-211E-4300CBD2FCEA}"/>
                </a:ext>
              </a:extLst>
            </p:cNvPr>
            <p:cNvSpPr/>
            <p:nvPr/>
          </p:nvSpPr>
          <p:spPr>
            <a:xfrm>
              <a:off x="2522805" y="2795858"/>
              <a:ext cx="929385" cy="6784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952" y="14578"/>
                  </a:moveTo>
                  <a:cubicBezTo>
                    <a:pt x="6683" y="14578"/>
                    <a:pt x="6462" y="14880"/>
                    <a:pt x="6462" y="15249"/>
                  </a:cubicBezTo>
                  <a:cubicBezTo>
                    <a:pt x="6462" y="15623"/>
                    <a:pt x="6683" y="15925"/>
                    <a:pt x="6952" y="15925"/>
                  </a:cubicBezTo>
                  <a:cubicBezTo>
                    <a:pt x="7226" y="15925"/>
                    <a:pt x="7446" y="15623"/>
                    <a:pt x="7446" y="15249"/>
                  </a:cubicBezTo>
                  <a:cubicBezTo>
                    <a:pt x="7446" y="14880"/>
                    <a:pt x="7226" y="14578"/>
                    <a:pt x="6952" y="14578"/>
                  </a:cubicBezTo>
                  <a:cubicBezTo>
                    <a:pt x="6952" y="14578"/>
                    <a:pt x="6952" y="14578"/>
                    <a:pt x="6952" y="14578"/>
                  </a:cubicBezTo>
                  <a:close/>
                  <a:moveTo>
                    <a:pt x="12784" y="4008"/>
                  </a:moveTo>
                  <a:lnTo>
                    <a:pt x="984" y="4008"/>
                  </a:lnTo>
                  <a:lnTo>
                    <a:pt x="984" y="13797"/>
                  </a:lnTo>
                  <a:lnTo>
                    <a:pt x="12784" y="13797"/>
                  </a:lnTo>
                  <a:cubicBezTo>
                    <a:pt x="12784" y="13797"/>
                    <a:pt x="12784" y="4008"/>
                    <a:pt x="12784" y="4008"/>
                  </a:cubicBezTo>
                  <a:close/>
                  <a:moveTo>
                    <a:pt x="7740" y="15257"/>
                  </a:moveTo>
                  <a:cubicBezTo>
                    <a:pt x="7740" y="14657"/>
                    <a:pt x="7385" y="14170"/>
                    <a:pt x="6946" y="14170"/>
                  </a:cubicBezTo>
                  <a:cubicBezTo>
                    <a:pt x="6509" y="14170"/>
                    <a:pt x="6150" y="14657"/>
                    <a:pt x="6150" y="15257"/>
                  </a:cubicBezTo>
                  <a:cubicBezTo>
                    <a:pt x="6150" y="15858"/>
                    <a:pt x="6505" y="16345"/>
                    <a:pt x="6946" y="16345"/>
                  </a:cubicBezTo>
                  <a:cubicBezTo>
                    <a:pt x="7385" y="16345"/>
                    <a:pt x="7740" y="15858"/>
                    <a:pt x="7740" y="15257"/>
                  </a:cubicBezTo>
                  <a:cubicBezTo>
                    <a:pt x="7740" y="15257"/>
                    <a:pt x="7740" y="15257"/>
                    <a:pt x="7740" y="15257"/>
                  </a:cubicBezTo>
                  <a:close/>
                  <a:moveTo>
                    <a:pt x="13768" y="3929"/>
                  </a:moveTo>
                  <a:lnTo>
                    <a:pt x="13768" y="15539"/>
                  </a:lnTo>
                  <a:cubicBezTo>
                    <a:pt x="13768" y="16240"/>
                    <a:pt x="13357" y="16806"/>
                    <a:pt x="12848" y="16806"/>
                  </a:cubicBezTo>
                  <a:lnTo>
                    <a:pt x="8270" y="16806"/>
                  </a:lnTo>
                  <a:cubicBezTo>
                    <a:pt x="8270" y="16806"/>
                    <a:pt x="8010" y="19338"/>
                    <a:pt x="9658" y="19338"/>
                  </a:cubicBezTo>
                  <a:lnTo>
                    <a:pt x="9658" y="20605"/>
                  </a:lnTo>
                  <a:lnTo>
                    <a:pt x="4109" y="20605"/>
                  </a:lnTo>
                  <a:lnTo>
                    <a:pt x="4109" y="19341"/>
                  </a:lnTo>
                  <a:cubicBezTo>
                    <a:pt x="5697" y="19341"/>
                    <a:pt x="5497" y="16806"/>
                    <a:pt x="5497" y="16806"/>
                  </a:cubicBezTo>
                  <a:lnTo>
                    <a:pt x="919" y="16806"/>
                  </a:lnTo>
                  <a:cubicBezTo>
                    <a:pt x="410" y="16806"/>
                    <a:pt x="0" y="16240"/>
                    <a:pt x="0" y="15539"/>
                  </a:cubicBezTo>
                  <a:lnTo>
                    <a:pt x="0" y="3929"/>
                  </a:lnTo>
                  <a:cubicBezTo>
                    <a:pt x="0" y="3228"/>
                    <a:pt x="410" y="2665"/>
                    <a:pt x="919" y="2665"/>
                  </a:cubicBezTo>
                  <a:lnTo>
                    <a:pt x="12848" y="2665"/>
                  </a:lnTo>
                  <a:cubicBezTo>
                    <a:pt x="13357" y="2665"/>
                    <a:pt x="13768" y="3228"/>
                    <a:pt x="13768" y="3929"/>
                  </a:cubicBezTo>
                  <a:cubicBezTo>
                    <a:pt x="13768" y="3929"/>
                    <a:pt x="13768" y="3929"/>
                    <a:pt x="13768" y="3929"/>
                  </a:cubicBezTo>
                  <a:close/>
                  <a:moveTo>
                    <a:pt x="19149" y="14443"/>
                  </a:moveTo>
                  <a:cubicBezTo>
                    <a:pt x="19149" y="13809"/>
                    <a:pt x="18775" y="13293"/>
                    <a:pt x="18309" y="13293"/>
                  </a:cubicBezTo>
                  <a:cubicBezTo>
                    <a:pt x="17843" y="13293"/>
                    <a:pt x="17466" y="13809"/>
                    <a:pt x="17466" y="14443"/>
                  </a:cubicBezTo>
                  <a:cubicBezTo>
                    <a:pt x="17466" y="15081"/>
                    <a:pt x="17843" y="15598"/>
                    <a:pt x="18309" y="15598"/>
                  </a:cubicBezTo>
                  <a:cubicBezTo>
                    <a:pt x="18775" y="15598"/>
                    <a:pt x="19149" y="15081"/>
                    <a:pt x="19149" y="14443"/>
                  </a:cubicBezTo>
                  <a:cubicBezTo>
                    <a:pt x="19149" y="14443"/>
                    <a:pt x="19149" y="14443"/>
                    <a:pt x="19149" y="14443"/>
                  </a:cubicBezTo>
                  <a:close/>
                  <a:moveTo>
                    <a:pt x="19627" y="14443"/>
                  </a:moveTo>
                  <a:cubicBezTo>
                    <a:pt x="19627" y="15442"/>
                    <a:pt x="19035" y="16248"/>
                    <a:pt x="18309" y="16248"/>
                  </a:cubicBezTo>
                  <a:cubicBezTo>
                    <a:pt x="17580" y="16248"/>
                    <a:pt x="16991" y="15442"/>
                    <a:pt x="16991" y="14443"/>
                  </a:cubicBezTo>
                  <a:cubicBezTo>
                    <a:pt x="16991" y="13448"/>
                    <a:pt x="17583" y="12643"/>
                    <a:pt x="18309" y="12643"/>
                  </a:cubicBezTo>
                  <a:cubicBezTo>
                    <a:pt x="19035" y="12643"/>
                    <a:pt x="19627" y="13448"/>
                    <a:pt x="19627" y="14443"/>
                  </a:cubicBezTo>
                  <a:cubicBezTo>
                    <a:pt x="19627" y="14443"/>
                    <a:pt x="19627" y="14443"/>
                    <a:pt x="19627" y="14443"/>
                  </a:cubicBezTo>
                  <a:close/>
                  <a:moveTo>
                    <a:pt x="20292" y="7984"/>
                  </a:moveTo>
                  <a:lnTo>
                    <a:pt x="16192" y="7984"/>
                  </a:lnTo>
                  <a:lnTo>
                    <a:pt x="16192" y="8848"/>
                  </a:lnTo>
                  <a:lnTo>
                    <a:pt x="20292" y="8848"/>
                  </a:lnTo>
                  <a:cubicBezTo>
                    <a:pt x="20292" y="8848"/>
                    <a:pt x="20292" y="7984"/>
                    <a:pt x="20292" y="7984"/>
                  </a:cubicBezTo>
                  <a:close/>
                  <a:moveTo>
                    <a:pt x="20785" y="1117"/>
                  </a:moveTo>
                  <a:lnTo>
                    <a:pt x="15701" y="1117"/>
                  </a:lnTo>
                  <a:lnTo>
                    <a:pt x="15701" y="20483"/>
                  </a:lnTo>
                  <a:lnTo>
                    <a:pt x="20785" y="20483"/>
                  </a:lnTo>
                  <a:cubicBezTo>
                    <a:pt x="20785" y="20483"/>
                    <a:pt x="20785" y="1117"/>
                    <a:pt x="20785" y="1117"/>
                  </a:cubicBezTo>
                  <a:close/>
                  <a:moveTo>
                    <a:pt x="21600" y="558"/>
                  </a:moveTo>
                  <a:lnTo>
                    <a:pt x="21600" y="21042"/>
                  </a:lnTo>
                  <a:cubicBezTo>
                    <a:pt x="21600" y="21348"/>
                    <a:pt x="21416" y="21600"/>
                    <a:pt x="21192" y="21600"/>
                  </a:cubicBezTo>
                  <a:lnTo>
                    <a:pt x="15294" y="21600"/>
                  </a:lnTo>
                  <a:cubicBezTo>
                    <a:pt x="15070" y="21600"/>
                    <a:pt x="14886" y="21348"/>
                    <a:pt x="14886" y="21042"/>
                  </a:cubicBezTo>
                  <a:lnTo>
                    <a:pt x="14886" y="558"/>
                  </a:lnTo>
                  <a:cubicBezTo>
                    <a:pt x="14886" y="252"/>
                    <a:pt x="15070" y="0"/>
                    <a:pt x="15294" y="0"/>
                  </a:cubicBezTo>
                  <a:lnTo>
                    <a:pt x="21192" y="0"/>
                  </a:lnTo>
                  <a:cubicBezTo>
                    <a:pt x="21416" y="0"/>
                    <a:pt x="21600" y="252"/>
                    <a:pt x="21600" y="558"/>
                  </a:cubicBezTo>
                  <a:cubicBezTo>
                    <a:pt x="21600" y="558"/>
                    <a:pt x="21600" y="558"/>
                    <a:pt x="21600" y="558"/>
                  </a:cubicBezTo>
                  <a:close/>
                  <a:moveTo>
                    <a:pt x="20288" y="2615"/>
                  </a:moveTo>
                  <a:lnTo>
                    <a:pt x="16195" y="2615"/>
                  </a:lnTo>
                  <a:lnTo>
                    <a:pt x="16195" y="4525"/>
                  </a:lnTo>
                  <a:lnTo>
                    <a:pt x="20288" y="4525"/>
                  </a:lnTo>
                  <a:cubicBezTo>
                    <a:pt x="20288" y="4525"/>
                    <a:pt x="20288" y="2615"/>
                    <a:pt x="20288" y="2615"/>
                  </a:cubicBezTo>
                  <a:close/>
                  <a:moveTo>
                    <a:pt x="20292" y="6548"/>
                  </a:moveTo>
                  <a:lnTo>
                    <a:pt x="16192" y="6548"/>
                  </a:lnTo>
                  <a:lnTo>
                    <a:pt x="16192" y="7417"/>
                  </a:lnTo>
                  <a:lnTo>
                    <a:pt x="20292" y="7417"/>
                  </a:lnTo>
                  <a:cubicBezTo>
                    <a:pt x="20292" y="7417"/>
                    <a:pt x="20292" y="6548"/>
                    <a:pt x="20292" y="6548"/>
                  </a:cubicBezTo>
                  <a:close/>
                  <a:moveTo>
                    <a:pt x="20292" y="5981"/>
                  </a:moveTo>
                  <a:lnTo>
                    <a:pt x="16192" y="5981"/>
                  </a:lnTo>
                  <a:lnTo>
                    <a:pt x="16192" y="5117"/>
                  </a:lnTo>
                  <a:lnTo>
                    <a:pt x="20292" y="5117"/>
                  </a:lnTo>
                  <a:cubicBezTo>
                    <a:pt x="20292" y="5117"/>
                    <a:pt x="20292" y="5981"/>
                    <a:pt x="20292" y="5981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noFill/>
              <a:miter lim="400000"/>
            </a:ln>
          </p:spPr>
          <p:txBody>
            <a:bodyPr anchor="ctr"/>
            <a:lstStyle/>
            <a:p>
              <a:pPr algn="ctr"/>
              <a:endParaRPr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BC96ED5C-A85C-BEC4-AD30-2CD375B061F9}"/>
                </a:ext>
              </a:extLst>
            </p:cNvPr>
            <p:cNvSpPr/>
            <p:nvPr/>
          </p:nvSpPr>
          <p:spPr>
            <a:xfrm>
              <a:off x="2162848" y="4120222"/>
              <a:ext cx="1691044" cy="371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68AA43C-13D7-9E0D-43EC-9C8064CF3E7F}"/>
              </a:ext>
            </a:extLst>
          </p:cNvPr>
          <p:cNvGrpSpPr/>
          <p:nvPr/>
        </p:nvGrpSpPr>
        <p:grpSpPr>
          <a:xfrm>
            <a:off x="6244770" y="3555950"/>
            <a:ext cx="2274420" cy="2274420"/>
            <a:chOff x="6107162" y="3627483"/>
            <a:chExt cx="2274420" cy="2274420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78F31652-440E-2E54-9CDC-3BB09558CC94}"/>
                </a:ext>
              </a:extLst>
            </p:cNvPr>
            <p:cNvSpPr/>
            <p:nvPr/>
          </p:nvSpPr>
          <p:spPr>
            <a:xfrm>
              <a:off x="6107162" y="3627483"/>
              <a:ext cx="2274420" cy="2274420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</a:gradFill>
            <a:ln w="76200" cap="flat">
              <a:noFill/>
              <a:miter lim="400000"/>
            </a:ln>
            <a:effectLst/>
          </p:spPr>
          <p:txBody>
            <a:bodyPr wrap="square" lIns="0" tIns="0" rIns="0" bIns="576000" anchor="b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05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Rectangle 20">
              <a:extLst>
                <a:ext uri="{FF2B5EF4-FFF2-40B4-BE49-F238E27FC236}">
                  <a16:creationId xmlns:a16="http://schemas.microsoft.com/office/drawing/2014/main" id="{9C2D1623-3241-0948-6193-8A34F4F55FFF}"/>
                </a:ext>
              </a:extLst>
            </p:cNvPr>
            <p:cNvSpPr/>
            <p:nvPr/>
          </p:nvSpPr>
          <p:spPr>
            <a:xfrm>
              <a:off x="6565205" y="4693160"/>
              <a:ext cx="1446818" cy="594407"/>
            </a:xfrm>
            <a:prstGeom prst="rect">
              <a:avLst/>
            </a:prstGeom>
            <a:ln w="12700">
              <a:noFill/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0" tIns="0" rIns="0" bIns="0" anchor="ctr" anchorCtr="1">
              <a:noAutofit/>
            </a:bodyPr>
            <a:lstStyle/>
            <a:p>
              <a:pPr lvl="0" algn="ctr">
                <a:defRPr sz="1800"/>
              </a:pPr>
              <a:r>
                <a:rPr lang="en-US" altLang="zh-CN" sz="2800" dirty="0">
                  <a:solidFill>
                    <a:srgbClr val="FFFFF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45%</a:t>
              </a:r>
            </a:p>
          </p:txBody>
        </p:sp>
        <p:sp>
          <p:nvSpPr>
            <p:cNvPr id="17" name="Freeform: Shape 22">
              <a:extLst>
                <a:ext uri="{FF2B5EF4-FFF2-40B4-BE49-F238E27FC236}">
                  <a16:creationId xmlns:a16="http://schemas.microsoft.com/office/drawing/2014/main" id="{D5B1E479-AC67-0701-5659-8A50A6B70A0C}"/>
                </a:ext>
              </a:extLst>
            </p:cNvPr>
            <p:cNvSpPr/>
            <p:nvPr/>
          </p:nvSpPr>
          <p:spPr>
            <a:xfrm>
              <a:off x="6981930" y="3922258"/>
              <a:ext cx="478092" cy="6652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9573"/>
                  </a:moveTo>
                  <a:cubicBezTo>
                    <a:pt x="11580" y="19573"/>
                    <a:pt x="12208" y="19122"/>
                    <a:pt x="12208" y="18561"/>
                  </a:cubicBezTo>
                  <a:cubicBezTo>
                    <a:pt x="12208" y="18001"/>
                    <a:pt x="11580" y="17550"/>
                    <a:pt x="10800" y="17550"/>
                  </a:cubicBezTo>
                  <a:cubicBezTo>
                    <a:pt x="10025" y="17550"/>
                    <a:pt x="9392" y="18001"/>
                    <a:pt x="9392" y="18561"/>
                  </a:cubicBezTo>
                  <a:cubicBezTo>
                    <a:pt x="9392" y="19122"/>
                    <a:pt x="10025" y="19573"/>
                    <a:pt x="10800" y="19573"/>
                  </a:cubicBezTo>
                  <a:cubicBezTo>
                    <a:pt x="10800" y="19573"/>
                    <a:pt x="10800" y="19573"/>
                    <a:pt x="10800" y="19573"/>
                  </a:cubicBezTo>
                  <a:close/>
                  <a:moveTo>
                    <a:pt x="19724" y="3375"/>
                  </a:moveTo>
                  <a:lnTo>
                    <a:pt x="1881" y="3375"/>
                  </a:lnTo>
                  <a:lnTo>
                    <a:pt x="1881" y="2699"/>
                  </a:lnTo>
                  <a:cubicBezTo>
                    <a:pt x="1881" y="1954"/>
                    <a:pt x="2719" y="1352"/>
                    <a:pt x="3756" y="1352"/>
                  </a:cubicBezTo>
                  <a:lnTo>
                    <a:pt x="17844" y="1352"/>
                  </a:lnTo>
                  <a:cubicBezTo>
                    <a:pt x="18885" y="1352"/>
                    <a:pt x="19724" y="1954"/>
                    <a:pt x="19724" y="2699"/>
                  </a:cubicBezTo>
                  <a:cubicBezTo>
                    <a:pt x="19724" y="2699"/>
                    <a:pt x="19724" y="3375"/>
                    <a:pt x="19724" y="3375"/>
                  </a:cubicBezTo>
                  <a:close/>
                  <a:moveTo>
                    <a:pt x="19724" y="15523"/>
                  </a:moveTo>
                  <a:lnTo>
                    <a:pt x="1881" y="15523"/>
                  </a:lnTo>
                  <a:lnTo>
                    <a:pt x="1881" y="4726"/>
                  </a:lnTo>
                  <a:lnTo>
                    <a:pt x="19724" y="4726"/>
                  </a:lnTo>
                  <a:cubicBezTo>
                    <a:pt x="19724" y="4726"/>
                    <a:pt x="19724" y="15523"/>
                    <a:pt x="19724" y="15523"/>
                  </a:cubicBezTo>
                  <a:close/>
                  <a:moveTo>
                    <a:pt x="19724" y="18897"/>
                  </a:moveTo>
                  <a:cubicBezTo>
                    <a:pt x="19724" y="19646"/>
                    <a:pt x="18885" y="20249"/>
                    <a:pt x="17844" y="20249"/>
                  </a:cubicBezTo>
                  <a:lnTo>
                    <a:pt x="3756" y="20249"/>
                  </a:lnTo>
                  <a:cubicBezTo>
                    <a:pt x="2719" y="20249"/>
                    <a:pt x="1881" y="19646"/>
                    <a:pt x="1881" y="18897"/>
                  </a:cubicBezTo>
                  <a:lnTo>
                    <a:pt x="1881" y="16874"/>
                  </a:lnTo>
                  <a:lnTo>
                    <a:pt x="19724" y="16874"/>
                  </a:lnTo>
                  <a:cubicBezTo>
                    <a:pt x="19724" y="16874"/>
                    <a:pt x="19724" y="18897"/>
                    <a:pt x="19724" y="18897"/>
                  </a:cubicBezTo>
                  <a:close/>
                  <a:moveTo>
                    <a:pt x="17844" y="0"/>
                  </a:moveTo>
                  <a:lnTo>
                    <a:pt x="3756" y="0"/>
                  </a:lnTo>
                  <a:cubicBezTo>
                    <a:pt x="1684" y="0"/>
                    <a:pt x="0" y="1210"/>
                    <a:pt x="0" y="2699"/>
                  </a:cubicBezTo>
                  <a:lnTo>
                    <a:pt x="0" y="18897"/>
                  </a:lnTo>
                  <a:cubicBezTo>
                    <a:pt x="0" y="20391"/>
                    <a:pt x="1684" y="21600"/>
                    <a:pt x="3756" y="21600"/>
                  </a:cubicBezTo>
                  <a:lnTo>
                    <a:pt x="17844" y="21600"/>
                  </a:lnTo>
                  <a:cubicBezTo>
                    <a:pt x="19922" y="21600"/>
                    <a:pt x="21600" y="20391"/>
                    <a:pt x="21600" y="18897"/>
                  </a:cubicBezTo>
                  <a:lnTo>
                    <a:pt x="21600" y="2699"/>
                  </a:lnTo>
                  <a:cubicBezTo>
                    <a:pt x="21600" y="1210"/>
                    <a:pt x="19922" y="0"/>
                    <a:pt x="17844" y="0"/>
                  </a:cubicBezTo>
                  <a:cubicBezTo>
                    <a:pt x="17844" y="0"/>
                    <a:pt x="17844" y="0"/>
                    <a:pt x="17844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noFill/>
              <a:miter lim="400000"/>
            </a:ln>
          </p:spPr>
          <p:txBody>
            <a:bodyPr anchor="ctr"/>
            <a:lstStyle/>
            <a:p>
              <a:pPr algn="ctr"/>
              <a:endParaRPr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FE1644FE-4EE2-287C-25C9-B1FC11DB469F}"/>
                </a:ext>
              </a:extLst>
            </p:cNvPr>
            <p:cNvSpPr/>
            <p:nvPr/>
          </p:nvSpPr>
          <p:spPr>
            <a:xfrm>
              <a:off x="6408150" y="5233087"/>
              <a:ext cx="1691044" cy="371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id="{0A9900E2-ACB0-63B4-5024-AA1877536F5B}"/>
              </a:ext>
            </a:extLst>
          </p:cNvPr>
          <p:cNvSpPr/>
          <p:nvPr/>
        </p:nvSpPr>
        <p:spPr>
          <a:xfrm>
            <a:off x="8967261" y="3778649"/>
            <a:ext cx="1691044" cy="37119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accen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12175DB-3D23-0D64-A683-36C0F2836170}"/>
              </a:ext>
            </a:extLst>
          </p:cNvPr>
          <p:cNvGrpSpPr/>
          <p:nvPr/>
        </p:nvGrpSpPr>
        <p:grpSpPr>
          <a:xfrm>
            <a:off x="3798879" y="3669582"/>
            <a:ext cx="2023618" cy="2023617"/>
            <a:chOff x="4162731" y="3388516"/>
            <a:chExt cx="2023618" cy="2023617"/>
          </a:xfrm>
        </p:grpSpPr>
        <p:sp>
          <p:nvSpPr>
            <p:cNvPr id="12" name="Freeform: Shape 13">
              <a:extLst>
                <a:ext uri="{FF2B5EF4-FFF2-40B4-BE49-F238E27FC236}">
                  <a16:creationId xmlns:a16="http://schemas.microsoft.com/office/drawing/2014/main" id="{EEEDE7A2-C46E-3408-D756-13702669FBAE}"/>
                </a:ext>
              </a:extLst>
            </p:cNvPr>
            <p:cNvSpPr/>
            <p:nvPr/>
          </p:nvSpPr>
          <p:spPr>
            <a:xfrm>
              <a:off x="4162731" y="3388516"/>
              <a:ext cx="2023618" cy="20236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dist="1016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" name="Rectangle 15">
              <a:extLst>
                <a:ext uri="{FF2B5EF4-FFF2-40B4-BE49-F238E27FC236}">
                  <a16:creationId xmlns:a16="http://schemas.microsoft.com/office/drawing/2014/main" id="{E2E65AA9-C3DD-F1F9-1556-544D704642B9}"/>
                </a:ext>
              </a:extLst>
            </p:cNvPr>
            <p:cNvSpPr/>
            <p:nvPr/>
          </p:nvSpPr>
          <p:spPr>
            <a:xfrm>
              <a:off x="4503383" y="4277384"/>
              <a:ext cx="1342313" cy="594407"/>
            </a:xfrm>
            <a:prstGeom prst="rect">
              <a:avLst/>
            </a:prstGeom>
            <a:ln w="12700">
              <a:noFill/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0" tIns="0" rIns="0" bIns="0">
              <a:normAutofit/>
            </a:bodyPr>
            <a:lstStyle/>
            <a:p>
              <a:pPr lvl="0" algn="ctr">
                <a:defRPr sz="1800"/>
              </a:pPr>
              <a:r>
                <a:rPr lang="en-US" altLang="zh-CN" sz="2000" dirty="0">
                  <a:solidFill>
                    <a:schemeClr val="accent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65%</a:t>
              </a:r>
            </a:p>
          </p:txBody>
        </p:sp>
        <p:sp>
          <p:nvSpPr>
            <p:cNvPr id="14" name="Freeform: Shape 16">
              <a:extLst>
                <a:ext uri="{FF2B5EF4-FFF2-40B4-BE49-F238E27FC236}">
                  <a16:creationId xmlns:a16="http://schemas.microsoft.com/office/drawing/2014/main" id="{757DD447-A49D-CE9F-F16D-8D4FB4490854}"/>
                </a:ext>
              </a:extLst>
            </p:cNvPr>
            <p:cNvSpPr/>
            <p:nvPr/>
          </p:nvSpPr>
          <p:spPr>
            <a:xfrm>
              <a:off x="4862299" y="3758657"/>
              <a:ext cx="640864" cy="4258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3" h="21600" extrusionOk="0">
                  <a:moveTo>
                    <a:pt x="2248" y="0"/>
                  </a:moveTo>
                  <a:cubicBezTo>
                    <a:pt x="2003" y="0"/>
                    <a:pt x="1803" y="301"/>
                    <a:pt x="1803" y="669"/>
                  </a:cubicBezTo>
                  <a:lnTo>
                    <a:pt x="1803" y="16323"/>
                  </a:lnTo>
                  <a:cubicBezTo>
                    <a:pt x="1803" y="16691"/>
                    <a:pt x="2003" y="16992"/>
                    <a:pt x="2248" y="16992"/>
                  </a:cubicBezTo>
                  <a:lnTo>
                    <a:pt x="19181" y="16992"/>
                  </a:lnTo>
                  <a:cubicBezTo>
                    <a:pt x="19425" y="16992"/>
                    <a:pt x="19625" y="16691"/>
                    <a:pt x="19625" y="16323"/>
                  </a:cubicBezTo>
                  <a:lnTo>
                    <a:pt x="19625" y="669"/>
                  </a:lnTo>
                  <a:cubicBezTo>
                    <a:pt x="19625" y="301"/>
                    <a:pt x="19425" y="0"/>
                    <a:pt x="19181" y="0"/>
                  </a:cubicBezTo>
                  <a:lnTo>
                    <a:pt x="2248" y="0"/>
                  </a:lnTo>
                  <a:close/>
                  <a:moveTo>
                    <a:pt x="3356" y="2337"/>
                  </a:moveTo>
                  <a:lnTo>
                    <a:pt x="18073" y="2337"/>
                  </a:lnTo>
                  <a:lnTo>
                    <a:pt x="18073" y="14654"/>
                  </a:lnTo>
                  <a:lnTo>
                    <a:pt x="3356" y="14654"/>
                  </a:lnTo>
                  <a:cubicBezTo>
                    <a:pt x="3356" y="14654"/>
                    <a:pt x="3356" y="2337"/>
                    <a:pt x="3356" y="2337"/>
                  </a:cubicBezTo>
                  <a:close/>
                  <a:moveTo>
                    <a:pt x="113" y="18396"/>
                  </a:moveTo>
                  <a:cubicBezTo>
                    <a:pt x="81" y="18396"/>
                    <a:pt x="52" y="18416"/>
                    <a:pt x="32" y="18452"/>
                  </a:cubicBezTo>
                  <a:cubicBezTo>
                    <a:pt x="10" y="18489"/>
                    <a:pt x="-4" y="18537"/>
                    <a:pt x="0" y="18584"/>
                  </a:cubicBezTo>
                  <a:cubicBezTo>
                    <a:pt x="4" y="18615"/>
                    <a:pt x="328" y="21600"/>
                    <a:pt x="2830" y="21600"/>
                  </a:cubicBezTo>
                  <a:lnTo>
                    <a:pt x="18761" y="21600"/>
                  </a:lnTo>
                  <a:cubicBezTo>
                    <a:pt x="21264" y="21600"/>
                    <a:pt x="21587" y="18615"/>
                    <a:pt x="21591" y="18584"/>
                  </a:cubicBezTo>
                  <a:cubicBezTo>
                    <a:pt x="21596" y="18537"/>
                    <a:pt x="21586" y="18489"/>
                    <a:pt x="21566" y="18452"/>
                  </a:cubicBezTo>
                  <a:cubicBezTo>
                    <a:pt x="21545" y="18416"/>
                    <a:pt x="21517" y="18396"/>
                    <a:pt x="21484" y="18396"/>
                  </a:cubicBezTo>
                  <a:lnTo>
                    <a:pt x="113" y="18396"/>
                  </a:lnTo>
                  <a:close/>
                  <a:moveTo>
                    <a:pt x="9190" y="19442"/>
                  </a:moveTo>
                  <a:lnTo>
                    <a:pt x="12407" y="19442"/>
                  </a:lnTo>
                  <a:cubicBezTo>
                    <a:pt x="12407" y="19442"/>
                    <a:pt x="12407" y="20554"/>
                    <a:pt x="12407" y="20554"/>
                  </a:cubicBezTo>
                  <a:lnTo>
                    <a:pt x="9190" y="20554"/>
                  </a:lnTo>
                  <a:lnTo>
                    <a:pt x="9190" y="19442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noFill/>
              <a:miter lim="400000"/>
            </a:ln>
          </p:spPr>
          <p:txBody>
            <a:bodyPr anchor="ctr"/>
            <a:lstStyle/>
            <a:p>
              <a:pPr algn="ctr"/>
              <a:endParaRPr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0ED479ED-F761-3E1C-3FD7-822D335351E5}"/>
                </a:ext>
              </a:extLst>
            </p:cNvPr>
            <p:cNvSpPr/>
            <p:nvPr/>
          </p:nvSpPr>
          <p:spPr>
            <a:xfrm>
              <a:off x="4329017" y="4677892"/>
              <a:ext cx="1691044" cy="371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accent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A4215A60-F587-010A-094B-7359E2BC5B15}"/>
              </a:ext>
            </a:extLst>
          </p:cNvPr>
          <p:cNvGrpSpPr/>
          <p:nvPr/>
        </p:nvGrpSpPr>
        <p:grpSpPr>
          <a:xfrm>
            <a:off x="4294591" y="1671239"/>
            <a:ext cx="4319510" cy="1707418"/>
            <a:chOff x="937749" y="5016378"/>
            <a:chExt cx="4319510" cy="1707418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1D37279E-E3ED-E9FA-4E5F-1590B0E53585}"/>
                </a:ext>
              </a:extLst>
            </p:cNvPr>
            <p:cNvSpPr/>
            <p:nvPr/>
          </p:nvSpPr>
          <p:spPr>
            <a:xfrm>
              <a:off x="937750" y="5369002"/>
              <a:ext cx="4319509" cy="13547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4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4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4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4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</a:t>
              </a: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BBA5A479-8F58-C835-B07C-39F791392E8C}"/>
                </a:ext>
              </a:extLst>
            </p:cNvPr>
            <p:cNvSpPr/>
            <p:nvPr/>
          </p:nvSpPr>
          <p:spPr>
            <a:xfrm>
              <a:off x="937749" y="5016378"/>
              <a:ext cx="2897535" cy="40665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797290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E355A04-056F-3743-DE2F-0F8CFA167CA8}"/>
              </a:ext>
            </a:extLst>
          </p:cNvPr>
          <p:cNvSpPr txBox="1"/>
          <p:nvPr/>
        </p:nvSpPr>
        <p:spPr>
          <a:xfrm>
            <a:off x="149524" y="398459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03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armonyOS Sans SC Black" panose="00000A00000000000000" pitchFamily="2" charset="-122"/>
              <a:ea typeface="HarmonyOS Sans SC Black" panose="00000A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5494CC4-E628-16D5-AEFE-B408711EB8C1}"/>
              </a:ext>
            </a:extLst>
          </p:cNvPr>
          <p:cNvGrpSpPr/>
          <p:nvPr/>
        </p:nvGrpSpPr>
        <p:grpSpPr>
          <a:xfrm>
            <a:off x="947161" y="316029"/>
            <a:ext cx="2551538" cy="705079"/>
            <a:chOff x="947161" y="316029"/>
            <a:chExt cx="2551538" cy="70507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FAAD608E-AB99-FDA1-4CED-D3E6C155DDC8}"/>
                </a:ext>
              </a:extLst>
            </p:cNvPr>
            <p:cNvSpPr txBox="1"/>
            <p:nvPr/>
          </p:nvSpPr>
          <p:spPr>
            <a:xfrm>
              <a:off x="947161" y="316029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1080D0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8A5196C-CA56-75D5-CA08-CB1935112E66}"/>
                </a:ext>
              </a:extLst>
            </p:cNvPr>
            <p:cNvSpPr txBox="1"/>
            <p:nvPr/>
          </p:nvSpPr>
          <p:spPr>
            <a:xfrm>
              <a:off x="982224" y="759498"/>
              <a:ext cx="2516475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</a:rPr>
                <a:t>Click Here To Add Title Text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92FB566-FFAD-AC9C-0039-C1B3A48C85DA}"/>
              </a:ext>
            </a:extLst>
          </p:cNvPr>
          <p:cNvGrpSpPr/>
          <p:nvPr/>
        </p:nvGrpSpPr>
        <p:grpSpPr>
          <a:xfrm>
            <a:off x="1127126" y="2549553"/>
            <a:ext cx="9937750" cy="1758894"/>
            <a:chOff x="1127125" y="2521857"/>
            <a:chExt cx="10250711" cy="1814285"/>
          </a:xfrm>
        </p:grpSpPr>
        <p:sp>
          <p:nvSpPr>
            <p:cNvPr id="6" name="平行四边形 5">
              <a:extLst>
                <a:ext uri="{FF2B5EF4-FFF2-40B4-BE49-F238E27FC236}">
                  <a16:creationId xmlns:a16="http://schemas.microsoft.com/office/drawing/2014/main" id="{21B5D82C-B1E4-CA29-F0C3-64CD87BB71BE}"/>
                </a:ext>
              </a:extLst>
            </p:cNvPr>
            <p:cNvSpPr/>
            <p:nvPr/>
          </p:nvSpPr>
          <p:spPr>
            <a:xfrm>
              <a:off x="1127125" y="2521857"/>
              <a:ext cx="2412999" cy="1814285"/>
            </a:xfrm>
            <a:prstGeom prst="parallelogram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" name="平行四边形 6">
              <a:extLst>
                <a:ext uri="{FF2B5EF4-FFF2-40B4-BE49-F238E27FC236}">
                  <a16:creationId xmlns:a16="http://schemas.microsoft.com/office/drawing/2014/main" id="{D4CEE6F2-B950-840C-FB02-3EEB9B0AE46B}"/>
                </a:ext>
              </a:extLst>
            </p:cNvPr>
            <p:cNvSpPr/>
            <p:nvPr/>
          </p:nvSpPr>
          <p:spPr>
            <a:xfrm>
              <a:off x="3086553" y="2521857"/>
              <a:ext cx="2412999" cy="1814285"/>
            </a:xfrm>
            <a:prstGeom prst="parallelogram">
              <a:avLst/>
            </a:prstGeom>
            <a:solidFill>
              <a:schemeClr val="bg1"/>
            </a:solidFill>
            <a:ln>
              <a:noFill/>
            </a:ln>
            <a:effectLst>
              <a:outerShdw dist="1016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id="{F04C5D9D-6369-59DC-D3E9-7E15AEE3B6F1}"/>
                </a:ext>
              </a:extLst>
            </p:cNvPr>
            <p:cNvSpPr/>
            <p:nvPr/>
          </p:nvSpPr>
          <p:spPr>
            <a:xfrm>
              <a:off x="5045981" y="2521857"/>
              <a:ext cx="2412999" cy="1814285"/>
            </a:xfrm>
            <a:prstGeom prst="parallelogram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" name="平行四边形 8">
              <a:extLst>
                <a:ext uri="{FF2B5EF4-FFF2-40B4-BE49-F238E27FC236}">
                  <a16:creationId xmlns:a16="http://schemas.microsoft.com/office/drawing/2014/main" id="{1E9865FF-2E32-C2B2-6E8A-66F362BBB071}"/>
                </a:ext>
              </a:extLst>
            </p:cNvPr>
            <p:cNvSpPr/>
            <p:nvPr/>
          </p:nvSpPr>
          <p:spPr>
            <a:xfrm>
              <a:off x="7005409" y="2521857"/>
              <a:ext cx="2412999" cy="1814285"/>
            </a:xfrm>
            <a:prstGeom prst="parallelogram">
              <a:avLst/>
            </a:prstGeom>
            <a:solidFill>
              <a:schemeClr val="bg1"/>
            </a:solidFill>
            <a:ln>
              <a:noFill/>
            </a:ln>
            <a:effectLst>
              <a:outerShdw dist="1016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" name="平行四边形 9">
              <a:extLst>
                <a:ext uri="{FF2B5EF4-FFF2-40B4-BE49-F238E27FC236}">
                  <a16:creationId xmlns:a16="http://schemas.microsoft.com/office/drawing/2014/main" id="{00E50548-F069-EE97-2A26-FCCE42DA0F74}"/>
                </a:ext>
              </a:extLst>
            </p:cNvPr>
            <p:cNvSpPr/>
            <p:nvPr/>
          </p:nvSpPr>
          <p:spPr>
            <a:xfrm>
              <a:off x="8964837" y="2521857"/>
              <a:ext cx="2412999" cy="1814285"/>
            </a:xfrm>
            <a:prstGeom prst="parallelogram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2" name="椭圆 11">
            <a:extLst>
              <a:ext uri="{FF2B5EF4-FFF2-40B4-BE49-F238E27FC236}">
                <a16:creationId xmlns:a16="http://schemas.microsoft.com/office/drawing/2014/main" id="{5ED1BD60-680B-2C88-9F8A-9CF8E7F7FEE5}"/>
              </a:ext>
            </a:extLst>
          </p:cNvPr>
          <p:cNvSpPr/>
          <p:nvPr/>
        </p:nvSpPr>
        <p:spPr>
          <a:xfrm>
            <a:off x="1436221" y="3920191"/>
            <a:ext cx="202506" cy="20250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dist="1016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E23C30CA-0F68-C785-BF67-56210FC35C3A}"/>
              </a:ext>
            </a:extLst>
          </p:cNvPr>
          <p:cNvCxnSpPr/>
          <p:nvPr/>
        </p:nvCxnSpPr>
        <p:spPr>
          <a:xfrm>
            <a:off x="1537474" y="4122697"/>
            <a:ext cx="0" cy="153851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77FC2F5-3239-63F9-328B-034D938B4BD9}"/>
              </a:ext>
            </a:extLst>
          </p:cNvPr>
          <p:cNvGrpSpPr/>
          <p:nvPr/>
        </p:nvGrpSpPr>
        <p:grpSpPr>
          <a:xfrm>
            <a:off x="1638727" y="4801632"/>
            <a:ext cx="2784248" cy="859580"/>
            <a:chOff x="937750" y="5016378"/>
            <a:chExt cx="2784248" cy="859580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DDABC49C-A261-3679-8863-974C37B328B9}"/>
                </a:ext>
              </a:extLst>
            </p:cNvPr>
            <p:cNvSpPr/>
            <p:nvPr/>
          </p:nvSpPr>
          <p:spPr>
            <a:xfrm>
              <a:off x="937750" y="5340427"/>
              <a:ext cx="2784248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2276205C-7D4D-8D1E-39EE-671188B9E1B7}"/>
                </a:ext>
              </a:extLst>
            </p:cNvPr>
            <p:cNvSpPr/>
            <p:nvPr/>
          </p:nvSpPr>
          <p:spPr>
            <a:xfrm>
              <a:off x="937750" y="5016378"/>
              <a:ext cx="2241974" cy="371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1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id="{6CC70C7B-6704-19EA-ADDB-328A2053DBDD}"/>
              </a:ext>
            </a:extLst>
          </p:cNvPr>
          <p:cNvSpPr/>
          <p:nvPr/>
        </p:nvSpPr>
        <p:spPr>
          <a:xfrm>
            <a:off x="5163553" y="3920191"/>
            <a:ext cx="202506" cy="20250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dist="1016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05AF178D-6234-FA65-A583-E37CA0ABFEAF}"/>
              </a:ext>
            </a:extLst>
          </p:cNvPr>
          <p:cNvCxnSpPr/>
          <p:nvPr/>
        </p:nvCxnSpPr>
        <p:spPr>
          <a:xfrm>
            <a:off x="5264806" y="4122697"/>
            <a:ext cx="0" cy="153851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701257B-8BD2-AC78-2243-F7AE44D86EBF}"/>
              </a:ext>
            </a:extLst>
          </p:cNvPr>
          <p:cNvGrpSpPr/>
          <p:nvPr/>
        </p:nvGrpSpPr>
        <p:grpSpPr>
          <a:xfrm>
            <a:off x="5366059" y="4801632"/>
            <a:ext cx="2784248" cy="859580"/>
            <a:chOff x="937750" y="5016378"/>
            <a:chExt cx="2784248" cy="859580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A0EC0DBD-281D-9E5F-20F2-AE7C911A6D8D}"/>
                </a:ext>
              </a:extLst>
            </p:cNvPr>
            <p:cNvSpPr/>
            <p:nvPr/>
          </p:nvSpPr>
          <p:spPr>
            <a:xfrm>
              <a:off x="937750" y="5340427"/>
              <a:ext cx="2784248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D02C209C-5CC5-9B64-A88B-08E003547759}"/>
                </a:ext>
              </a:extLst>
            </p:cNvPr>
            <p:cNvSpPr/>
            <p:nvPr/>
          </p:nvSpPr>
          <p:spPr>
            <a:xfrm>
              <a:off x="937750" y="5016378"/>
              <a:ext cx="2241974" cy="371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1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3" name="椭圆 22">
            <a:extLst>
              <a:ext uri="{FF2B5EF4-FFF2-40B4-BE49-F238E27FC236}">
                <a16:creationId xmlns:a16="http://schemas.microsoft.com/office/drawing/2014/main" id="{4C6AC53A-6E58-E36D-E5FF-867DF26113E1}"/>
              </a:ext>
            </a:extLst>
          </p:cNvPr>
          <p:cNvSpPr/>
          <p:nvPr/>
        </p:nvSpPr>
        <p:spPr>
          <a:xfrm>
            <a:off x="8890884" y="3920191"/>
            <a:ext cx="202506" cy="20250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dist="1016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1DD489FD-84D3-F172-1E02-D303D9FCCD29}"/>
              </a:ext>
            </a:extLst>
          </p:cNvPr>
          <p:cNvCxnSpPr/>
          <p:nvPr/>
        </p:nvCxnSpPr>
        <p:spPr>
          <a:xfrm>
            <a:off x="8992137" y="4122697"/>
            <a:ext cx="0" cy="153851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5A1F9F6-7814-8C61-5A68-C43947D155B1}"/>
              </a:ext>
            </a:extLst>
          </p:cNvPr>
          <p:cNvGrpSpPr/>
          <p:nvPr/>
        </p:nvGrpSpPr>
        <p:grpSpPr>
          <a:xfrm>
            <a:off x="9093390" y="4801632"/>
            <a:ext cx="2784248" cy="859580"/>
            <a:chOff x="937750" y="5016378"/>
            <a:chExt cx="2784248" cy="859580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B026D49E-171B-0551-1F11-AD73CBF32B10}"/>
                </a:ext>
              </a:extLst>
            </p:cNvPr>
            <p:cNvSpPr/>
            <p:nvPr/>
          </p:nvSpPr>
          <p:spPr>
            <a:xfrm>
              <a:off x="937750" y="5340427"/>
              <a:ext cx="2784248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60667A7D-1075-6FB0-D28A-3C3A2C3385EF}"/>
                </a:ext>
              </a:extLst>
            </p:cNvPr>
            <p:cNvSpPr/>
            <p:nvPr/>
          </p:nvSpPr>
          <p:spPr>
            <a:xfrm>
              <a:off x="937750" y="5016378"/>
              <a:ext cx="2241974" cy="371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1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064BFB2-4B86-E09D-B11F-6B172DA7D6C6}"/>
              </a:ext>
            </a:extLst>
          </p:cNvPr>
          <p:cNvGrpSpPr/>
          <p:nvPr/>
        </p:nvGrpSpPr>
        <p:grpSpPr>
          <a:xfrm>
            <a:off x="4903647" y="1196788"/>
            <a:ext cx="202506" cy="1741021"/>
            <a:chOff x="4854458" y="1117598"/>
            <a:chExt cx="202506" cy="1741021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0BC96323-451A-D646-2669-0F592B28C075}"/>
                </a:ext>
              </a:extLst>
            </p:cNvPr>
            <p:cNvSpPr/>
            <p:nvPr/>
          </p:nvSpPr>
          <p:spPr>
            <a:xfrm>
              <a:off x="4854458" y="2656113"/>
              <a:ext cx="202506" cy="2025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F331F8A7-0410-BE3B-CCD3-7D58317BE5DB}"/>
                </a:ext>
              </a:extLst>
            </p:cNvPr>
            <p:cNvCxnSpPr/>
            <p:nvPr/>
          </p:nvCxnSpPr>
          <p:spPr>
            <a:xfrm>
              <a:off x="4955711" y="1117598"/>
              <a:ext cx="0" cy="153851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1445A14-7B87-9778-92AB-038963BC102F}"/>
              </a:ext>
            </a:extLst>
          </p:cNvPr>
          <p:cNvGrpSpPr/>
          <p:nvPr/>
        </p:nvGrpSpPr>
        <p:grpSpPr>
          <a:xfrm>
            <a:off x="8688378" y="1196788"/>
            <a:ext cx="202506" cy="1741021"/>
            <a:chOff x="4854458" y="1117598"/>
            <a:chExt cx="202506" cy="1741021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8857014E-965A-E4AB-8D3D-D52B6968CA24}"/>
                </a:ext>
              </a:extLst>
            </p:cNvPr>
            <p:cNvSpPr/>
            <p:nvPr/>
          </p:nvSpPr>
          <p:spPr>
            <a:xfrm>
              <a:off x="4854458" y="2656113"/>
              <a:ext cx="202506" cy="20250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22770A06-2CC2-ADC4-060C-55C98C72D91C}"/>
                </a:ext>
              </a:extLst>
            </p:cNvPr>
            <p:cNvCxnSpPr/>
            <p:nvPr/>
          </p:nvCxnSpPr>
          <p:spPr>
            <a:xfrm>
              <a:off x="4955711" y="1117598"/>
              <a:ext cx="0" cy="153851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D3466FCF-0D88-BF67-4671-56DAF7F50B6E}"/>
              </a:ext>
            </a:extLst>
          </p:cNvPr>
          <p:cNvGrpSpPr/>
          <p:nvPr/>
        </p:nvGrpSpPr>
        <p:grpSpPr>
          <a:xfrm>
            <a:off x="2116712" y="1266232"/>
            <a:ext cx="2784248" cy="847526"/>
            <a:chOff x="937750" y="5016378"/>
            <a:chExt cx="2784248" cy="847526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AA0202AF-BD4B-D6C5-5D6F-CA830C4364C6}"/>
                </a:ext>
              </a:extLst>
            </p:cNvPr>
            <p:cNvSpPr/>
            <p:nvPr/>
          </p:nvSpPr>
          <p:spPr>
            <a:xfrm>
              <a:off x="937750" y="5340427"/>
              <a:ext cx="2784248" cy="52347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7DFE0995-6C5B-364E-0D8F-EC4D60BCB59B}"/>
                </a:ext>
              </a:extLst>
            </p:cNvPr>
            <p:cNvSpPr/>
            <p:nvPr/>
          </p:nvSpPr>
          <p:spPr>
            <a:xfrm>
              <a:off x="1480024" y="5016378"/>
              <a:ext cx="2241974" cy="371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b="1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DA544834-6699-BDC9-D5EE-C86048C31E3B}"/>
              </a:ext>
            </a:extLst>
          </p:cNvPr>
          <p:cNvGrpSpPr/>
          <p:nvPr/>
        </p:nvGrpSpPr>
        <p:grpSpPr>
          <a:xfrm>
            <a:off x="5897114" y="1266232"/>
            <a:ext cx="2784248" cy="847526"/>
            <a:chOff x="937750" y="5016378"/>
            <a:chExt cx="2784248" cy="847526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45B5412B-EA6B-1E42-3B6E-D299985A996E}"/>
                </a:ext>
              </a:extLst>
            </p:cNvPr>
            <p:cNvSpPr/>
            <p:nvPr/>
          </p:nvSpPr>
          <p:spPr>
            <a:xfrm>
              <a:off x="937750" y="5340427"/>
              <a:ext cx="2784248" cy="52347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856988CA-31A4-DA5A-7CF9-2016ADBA13AF}"/>
                </a:ext>
              </a:extLst>
            </p:cNvPr>
            <p:cNvSpPr/>
            <p:nvPr/>
          </p:nvSpPr>
          <p:spPr>
            <a:xfrm>
              <a:off x="1480024" y="5016378"/>
              <a:ext cx="2241974" cy="371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b="1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EF066A18-CBB4-7C95-5839-75D8600B936E}"/>
              </a:ext>
            </a:extLst>
          </p:cNvPr>
          <p:cNvGrpSpPr/>
          <p:nvPr/>
        </p:nvGrpSpPr>
        <p:grpSpPr>
          <a:xfrm>
            <a:off x="5719222" y="3162300"/>
            <a:ext cx="876300" cy="533400"/>
            <a:chOff x="5719222" y="3162300"/>
            <a:chExt cx="876300" cy="533400"/>
          </a:xfrm>
          <a:solidFill>
            <a:schemeClr val="bg1"/>
          </a:solidFill>
        </p:grpSpPr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2F26BC42-E3FE-F918-4031-645A4A1F562D}"/>
                </a:ext>
              </a:extLst>
            </p:cNvPr>
            <p:cNvSpPr/>
            <p:nvPr/>
          </p:nvSpPr>
          <p:spPr>
            <a:xfrm>
              <a:off x="5833522" y="3162300"/>
              <a:ext cx="647700" cy="438150"/>
            </a:xfrm>
            <a:custGeom>
              <a:avLst/>
              <a:gdLst>
                <a:gd name="connsiteX0" fmla="*/ 590550 w 647700"/>
                <a:gd name="connsiteY0" fmla="*/ 381000 h 438150"/>
                <a:gd name="connsiteX1" fmla="*/ 57150 w 647700"/>
                <a:gd name="connsiteY1" fmla="*/ 381000 h 438150"/>
                <a:gd name="connsiteX2" fmla="*/ 57150 w 647700"/>
                <a:gd name="connsiteY2" fmla="*/ 57150 h 438150"/>
                <a:gd name="connsiteX3" fmla="*/ 590550 w 647700"/>
                <a:gd name="connsiteY3" fmla="*/ 57150 h 438150"/>
                <a:gd name="connsiteX4" fmla="*/ 590550 w 647700"/>
                <a:gd name="connsiteY4" fmla="*/ 381000 h 438150"/>
                <a:gd name="connsiteX5" fmla="*/ 647700 w 647700"/>
                <a:gd name="connsiteY5" fmla="*/ 38100 h 438150"/>
                <a:gd name="connsiteX6" fmla="*/ 609600 w 647700"/>
                <a:gd name="connsiteY6" fmla="*/ 0 h 438150"/>
                <a:gd name="connsiteX7" fmla="*/ 38100 w 647700"/>
                <a:gd name="connsiteY7" fmla="*/ 0 h 438150"/>
                <a:gd name="connsiteX8" fmla="*/ 0 w 647700"/>
                <a:gd name="connsiteY8" fmla="*/ 38100 h 438150"/>
                <a:gd name="connsiteX9" fmla="*/ 0 w 647700"/>
                <a:gd name="connsiteY9" fmla="*/ 438150 h 438150"/>
                <a:gd name="connsiteX10" fmla="*/ 647700 w 647700"/>
                <a:gd name="connsiteY10" fmla="*/ 438150 h 438150"/>
                <a:gd name="connsiteX11" fmla="*/ 647700 w 647700"/>
                <a:gd name="connsiteY11" fmla="*/ 38100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7700" h="438150">
                  <a:moveTo>
                    <a:pt x="590550" y="381000"/>
                  </a:moveTo>
                  <a:lnTo>
                    <a:pt x="57150" y="381000"/>
                  </a:lnTo>
                  <a:lnTo>
                    <a:pt x="57150" y="57150"/>
                  </a:lnTo>
                  <a:lnTo>
                    <a:pt x="590550" y="57150"/>
                  </a:lnTo>
                  <a:lnTo>
                    <a:pt x="590550" y="381000"/>
                  </a:lnTo>
                  <a:close/>
                  <a:moveTo>
                    <a:pt x="647700" y="38100"/>
                  </a:moveTo>
                  <a:cubicBezTo>
                    <a:pt x="647700" y="17145"/>
                    <a:pt x="630555" y="0"/>
                    <a:pt x="609600" y="0"/>
                  </a:cubicBezTo>
                  <a:lnTo>
                    <a:pt x="38100" y="0"/>
                  </a:lnTo>
                  <a:cubicBezTo>
                    <a:pt x="17145" y="0"/>
                    <a:pt x="0" y="17145"/>
                    <a:pt x="0" y="38100"/>
                  </a:cubicBezTo>
                  <a:lnTo>
                    <a:pt x="0" y="438150"/>
                  </a:lnTo>
                  <a:lnTo>
                    <a:pt x="647700" y="438150"/>
                  </a:lnTo>
                  <a:lnTo>
                    <a:pt x="64770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C0422BB1-AAE9-B565-A003-55B5C51D475A}"/>
                </a:ext>
              </a:extLst>
            </p:cNvPr>
            <p:cNvSpPr/>
            <p:nvPr/>
          </p:nvSpPr>
          <p:spPr>
            <a:xfrm>
              <a:off x="5719222" y="3638550"/>
              <a:ext cx="876300" cy="57150"/>
            </a:xfrm>
            <a:custGeom>
              <a:avLst/>
              <a:gdLst>
                <a:gd name="connsiteX0" fmla="*/ 495300 w 876300"/>
                <a:gd name="connsiteY0" fmla="*/ 0 h 57150"/>
                <a:gd name="connsiteX1" fmla="*/ 495300 w 876300"/>
                <a:gd name="connsiteY1" fmla="*/ 9525 h 57150"/>
                <a:gd name="connsiteX2" fmla="*/ 485775 w 876300"/>
                <a:gd name="connsiteY2" fmla="*/ 19050 h 57150"/>
                <a:gd name="connsiteX3" fmla="*/ 390525 w 876300"/>
                <a:gd name="connsiteY3" fmla="*/ 19050 h 57150"/>
                <a:gd name="connsiteX4" fmla="*/ 381000 w 876300"/>
                <a:gd name="connsiteY4" fmla="*/ 9525 h 57150"/>
                <a:gd name="connsiteX5" fmla="*/ 381000 w 876300"/>
                <a:gd name="connsiteY5" fmla="*/ 0 h 57150"/>
                <a:gd name="connsiteX6" fmla="*/ 0 w 876300"/>
                <a:gd name="connsiteY6" fmla="*/ 0 h 57150"/>
                <a:gd name="connsiteX7" fmla="*/ 0 w 876300"/>
                <a:gd name="connsiteY7" fmla="*/ 19050 h 57150"/>
                <a:gd name="connsiteX8" fmla="*/ 38100 w 876300"/>
                <a:gd name="connsiteY8" fmla="*/ 57150 h 57150"/>
                <a:gd name="connsiteX9" fmla="*/ 838200 w 876300"/>
                <a:gd name="connsiteY9" fmla="*/ 57150 h 57150"/>
                <a:gd name="connsiteX10" fmla="*/ 876300 w 876300"/>
                <a:gd name="connsiteY10" fmla="*/ 19050 h 57150"/>
                <a:gd name="connsiteX11" fmla="*/ 876300 w 876300"/>
                <a:gd name="connsiteY11" fmla="*/ 0 h 57150"/>
                <a:gd name="connsiteX12" fmla="*/ 495300 w 876300"/>
                <a:gd name="connsiteY12" fmla="*/ 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76300" h="57150">
                  <a:moveTo>
                    <a:pt x="495300" y="0"/>
                  </a:moveTo>
                  <a:lnTo>
                    <a:pt x="495300" y="9525"/>
                  </a:lnTo>
                  <a:cubicBezTo>
                    <a:pt x="495300" y="15240"/>
                    <a:pt x="491490" y="19050"/>
                    <a:pt x="485775" y="19050"/>
                  </a:cubicBezTo>
                  <a:lnTo>
                    <a:pt x="390525" y="19050"/>
                  </a:lnTo>
                  <a:cubicBezTo>
                    <a:pt x="384810" y="19050"/>
                    <a:pt x="381000" y="15240"/>
                    <a:pt x="381000" y="9525"/>
                  </a:cubicBezTo>
                  <a:lnTo>
                    <a:pt x="381000" y="0"/>
                  </a:lnTo>
                  <a:lnTo>
                    <a:pt x="0" y="0"/>
                  </a:lnTo>
                  <a:lnTo>
                    <a:pt x="0" y="19050"/>
                  </a:lnTo>
                  <a:cubicBezTo>
                    <a:pt x="0" y="40005"/>
                    <a:pt x="17145" y="57150"/>
                    <a:pt x="38100" y="57150"/>
                  </a:cubicBezTo>
                  <a:lnTo>
                    <a:pt x="838200" y="57150"/>
                  </a:lnTo>
                  <a:cubicBezTo>
                    <a:pt x="859155" y="57150"/>
                    <a:pt x="876300" y="40005"/>
                    <a:pt x="876300" y="19050"/>
                  </a:cubicBezTo>
                  <a:lnTo>
                    <a:pt x="876300" y="0"/>
                  </a:lnTo>
                  <a:lnTo>
                    <a:pt x="4953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2" name="图形 45" descr="树叶 纯色填充">
            <a:extLst>
              <a:ext uri="{FF2B5EF4-FFF2-40B4-BE49-F238E27FC236}">
                <a16:creationId xmlns:a16="http://schemas.microsoft.com/office/drawing/2014/main" id="{95320C1E-8CA7-C968-2B7B-72361B0DEE29}"/>
              </a:ext>
            </a:extLst>
          </p:cNvPr>
          <p:cNvSpPr/>
          <p:nvPr/>
        </p:nvSpPr>
        <p:spPr>
          <a:xfrm>
            <a:off x="7689703" y="3154765"/>
            <a:ext cx="676275" cy="648652"/>
          </a:xfrm>
          <a:custGeom>
            <a:avLst/>
            <a:gdLst>
              <a:gd name="connsiteX0" fmla="*/ 314325 w 676275"/>
              <a:gd name="connsiteY0" fmla="*/ 57150 h 648652"/>
              <a:gd name="connsiteX1" fmla="*/ 47625 w 676275"/>
              <a:gd name="connsiteY1" fmla="*/ 323850 h 648652"/>
              <a:gd name="connsiteX2" fmla="*/ 80963 w 676275"/>
              <a:gd name="connsiteY2" fmla="*/ 452438 h 648652"/>
              <a:gd name="connsiteX3" fmla="*/ 146685 w 676275"/>
              <a:gd name="connsiteY3" fmla="*/ 387668 h 648652"/>
              <a:gd name="connsiteX4" fmla="*/ 336233 w 676275"/>
              <a:gd name="connsiteY4" fmla="*/ 232410 h 648652"/>
              <a:gd name="connsiteX5" fmla="*/ 348615 w 676275"/>
              <a:gd name="connsiteY5" fmla="*/ 227648 h 648652"/>
              <a:gd name="connsiteX6" fmla="*/ 367665 w 676275"/>
              <a:gd name="connsiteY6" fmla="*/ 246698 h 648652"/>
              <a:gd name="connsiteX7" fmla="*/ 360045 w 676275"/>
              <a:gd name="connsiteY7" fmla="*/ 261938 h 648652"/>
              <a:gd name="connsiteX8" fmla="*/ 360045 w 676275"/>
              <a:gd name="connsiteY8" fmla="*/ 261938 h 648652"/>
              <a:gd name="connsiteX9" fmla="*/ 86678 w 676275"/>
              <a:gd name="connsiteY9" fmla="*/ 502920 h 648652"/>
              <a:gd name="connsiteX10" fmla="*/ 71438 w 676275"/>
              <a:gd name="connsiteY10" fmla="*/ 520065 h 648652"/>
              <a:gd name="connsiteX11" fmla="*/ 71438 w 676275"/>
              <a:gd name="connsiteY11" fmla="*/ 520065 h 648652"/>
              <a:gd name="connsiteX12" fmla="*/ 0 w 676275"/>
              <a:gd name="connsiteY12" fmla="*/ 648653 h 648652"/>
              <a:gd name="connsiteX13" fmla="*/ 57150 w 676275"/>
              <a:gd name="connsiteY13" fmla="*/ 648653 h 648652"/>
              <a:gd name="connsiteX14" fmla="*/ 140970 w 676275"/>
              <a:gd name="connsiteY14" fmla="*/ 527685 h 648652"/>
              <a:gd name="connsiteX15" fmla="*/ 314325 w 676275"/>
              <a:gd name="connsiteY15" fmla="*/ 591503 h 648652"/>
              <a:gd name="connsiteX16" fmla="*/ 446723 w 676275"/>
              <a:gd name="connsiteY16" fmla="*/ 556260 h 648652"/>
              <a:gd name="connsiteX17" fmla="*/ 446723 w 676275"/>
              <a:gd name="connsiteY17" fmla="*/ 556260 h 648652"/>
              <a:gd name="connsiteX18" fmla="*/ 676275 w 676275"/>
              <a:gd name="connsiteY18" fmla="*/ 0 h 648652"/>
              <a:gd name="connsiteX19" fmla="*/ 314325 w 676275"/>
              <a:gd name="connsiteY19" fmla="*/ 57150 h 648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76275" h="648652">
                <a:moveTo>
                  <a:pt x="314325" y="57150"/>
                </a:moveTo>
                <a:cubicBezTo>
                  <a:pt x="166688" y="57150"/>
                  <a:pt x="47625" y="176213"/>
                  <a:pt x="47625" y="323850"/>
                </a:cubicBezTo>
                <a:cubicBezTo>
                  <a:pt x="47625" y="370523"/>
                  <a:pt x="60007" y="414338"/>
                  <a:pt x="80963" y="452438"/>
                </a:cubicBezTo>
                <a:cubicBezTo>
                  <a:pt x="100965" y="431483"/>
                  <a:pt x="122873" y="410528"/>
                  <a:pt x="146685" y="387668"/>
                </a:cubicBezTo>
                <a:cubicBezTo>
                  <a:pt x="206693" y="331470"/>
                  <a:pt x="277178" y="274320"/>
                  <a:pt x="336233" y="232410"/>
                </a:cubicBezTo>
                <a:cubicBezTo>
                  <a:pt x="340043" y="229552"/>
                  <a:pt x="343853" y="227648"/>
                  <a:pt x="348615" y="227648"/>
                </a:cubicBezTo>
                <a:cubicBezTo>
                  <a:pt x="359093" y="227648"/>
                  <a:pt x="367665" y="236220"/>
                  <a:pt x="367665" y="246698"/>
                </a:cubicBezTo>
                <a:cubicBezTo>
                  <a:pt x="367665" y="253365"/>
                  <a:pt x="364808" y="258127"/>
                  <a:pt x="360045" y="261938"/>
                </a:cubicBezTo>
                <a:lnTo>
                  <a:pt x="360045" y="261938"/>
                </a:lnTo>
                <a:cubicBezTo>
                  <a:pt x="275273" y="322898"/>
                  <a:pt x="162878" y="417195"/>
                  <a:pt x="86678" y="502920"/>
                </a:cubicBezTo>
                <a:cubicBezTo>
                  <a:pt x="86678" y="502920"/>
                  <a:pt x="76200" y="514350"/>
                  <a:pt x="71438" y="520065"/>
                </a:cubicBezTo>
                <a:lnTo>
                  <a:pt x="71438" y="520065"/>
                </a:lnTo>
                <a:cubicBezTo>
                  <a:pt x="28575" y="570548"/>
                  <a:pt x="0" y="616268"/>
                  <a:pt x="0" y="648653"/>
                </a:cubicBezTo>
                <a:lnTo>
                  <a:pt x="57150" y="648653"/>
                </a:lnTo>
                <a:cubicBezTo>
                  <a:pt x="57150" y="627698"/>
                  <a:pt x="90488" y="581978"/>
                  <a:pt x="140970" y="527685"/>
                </a:cubicBezTo>
                <a:cubicBezTo>
                  <a:pt x="187643" y="567690"/>
                  <a:pt x="247650" y="591503"/>
                  <a:pt x="314325" y="591503"/>
                </a:cubicBezTo>
                <a:cubicBezTo>
                  <a:pt x="361950" y="591503"/>
                  <a:pt x="407670" y="579120"/>
                  <a:pt x="446723" y="556260"/>
                </a:cubicBezTo>
                <a:lnTo>
                  <a:pt x="446723" y="556260"/>
                </a:lnTo>
                <a:cubicBezTo>
                  <a:pt x="650558" y="442913"/>
                  <a:pt x="676275" y="234315"/>
                  <a:pt x="676275" y="0"/>
                </a:cubicBezTo>
                <a:cubicBezTo>
                  <a:pt x="676275" y="0"/>
                  <a:pt x="454343" y="60960"/>
                  <a:pt x="314325" y="5715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7CAE58C7-7FF4-62BB-DA3F-A22B9DD5A877}"/>
              </a:ext>
            </a:extLst>
          </p:cNvPr>
          <p:cNvGrpSpPr/>
          <p:nvPr/>
        </p:nvGrpSpPr>
        <p:grpSpPr>
          <a:xfrm>
            <a:off x="9713989" y="3105150"/>
            <a:ext cx="638174" cy="647699"/>
            <a:chOff x="9713989" y="3105150"/>
            <a:chExt cx="638174" cy="647699"/>
          </a:xfrm>
          <a:solidFill>
            <a:schemeClr val="bg1">
              <a:lumMod val="95000"/>
            </a:schemeClr>
          </a:solidFill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71D17640-220B-BE2F-BB97-1D3C936096B3}"/>
                </a:ext>
              </a:extLst>
            </p:cNvPr>
            <p:cNvSpPr/>
            <p:nvPr/>
          </p:nvSpPr>
          <p:spPr>
            <a:xfrm>
              <a:off x="9713989" y="3105150"/>
              <a:ext cx="228409" cy="228409"/>
            </a:xfrm>
            <a:custGeom>
              <a:avLst/>
              <a:gdLst>
                <a:gd name="connsiteX0" fmla="*/ 228410 w 228409"/>
                <a:gd name="connsiteY0" fmla="*/ 114205 h 228409"/>
                <a:gd name="connsiteX1" fmla="*/ 114205 w 228409"/>
                <a:gd name="connsiteY1" fmla="*/ 228410 h 228409"/>
                <a:gd name="connsiteX2" fmla="*/ 0 w 228409"/>
                <a:gd name="connsiteY2" fmla="*/ 114205 h 228409"/>
                <a:gd name="connsiteX3" fmla="*/ 114205 w 228409"/>
                <a:gd name="connsiteY3" fmla="*/ 0 h 228409"/>
                <a:gd name="connsiteX4" fmla="*/ 228410 w 228409"/>
                <a:gd name="connsiteY4" fmla="*/ 114205 h 22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409" h="228409">
                  <a:moveTo>
                    <a:pt x="228410" y="114205"/>
                  </a:moveTo>
                  <a:cubicBezTo>
                    <a:pt x="228410" y="177278"/>
                    <a:pt x="177278" y="228410"/>
                    <a:pt x="114205" y="228410"/>
                  </a:cubicBezTo>
                  <a:cubicBezTo>
                    <a:pt x="51131" y="228410"/>
                    <a:pt x="0" y="177278"/>
                    <a:pt x="0" y="114205"/>
                  </a:cubicBezTo>
                  <a:cubicBezTo>
                    <a:pt x="0" y="51131"/>
                    <a:pt x="51131" y="0"/>
                    <a:pt x="114205" y="0"/>
                  </a:cubicBezTo>
                  <a:cubicBezTo>
                    <a:pt x="177278" y="0"/>
                    <a:pt x="228410" y="51131"/>
                    <a:pt x="228410" y="1142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991EB392-7428-045E-BD1D-7A621E3ED0ED}"/>
                </a:ext>
              </a:extLst>
            </p:cNvPr>
            <p:cNvSpPr/>
            <p:nvPr/>
          </p:nvSpPr>
          <p:spPr>
            <a:xfrm>
              <a:off x="9714560" y="3122634"/>
              <a:ext cx="637603" cy="630215"/>
            </a:xfrm>
            <a:custGeom>
              <a:avLst/>
              <a:gdLst>
                <a:gd name="connsiteX0" fmla="*/ 624745 w 637603"/>
                <a:gd name="connsiteY0" fmla="*/ 328 h 630215"/>
                <a:gd name="connsiteX1" fmla="*/ 304229 w 637603"/>
                <a:gd name="connsiteY1" fmla="*/ 80338 h 630215"/>
                <a:gd name="connsiteX2" fmla="*/ 304229 w 637603"/>
                <a:gd name="connsiteY2" fmla="*/ 171968 h 630215"/>
                <a:gd name="connsiteX3" fmla="*/ 367570 w 637603"/>
                <a:gd name="connsiteY3" fmla="*/ 187875 h 630215"/>
                <a:gd name="connsiteX4" fmla="*/ 374142 w 637603"/>
                <a:gd name="connsiteY4" fmla="*/ 215974 h 630215"/>
                <a:gd name="connsiteX5" fmla="*/ 357568 w 637603"/>
                <a:gd name="connsiteY5" fmla="*/ 226737 h 630215"/>
                <a:gd name="connsiteX6" fmla="*/ 265081 w 637603"/>
                <a:gd name="connsiteY6" fmla="*/ 319129 h 630215"/>
                <a:gd name="connsiteX7" fmla="*/ 222218 w 637603"/>
                <a:gd name="connsiteY7" fmla="*/ 319129 h 630215"/>
                <a:gd name="connsiteX8" fmla="*/ 76702 w 637603"/>
                <a:gd name="connsiteY8" fmla="*/ 248745 h 630215"/>
                <a:gd name="connsiteX9" fmla="*/ 0 w 637603"/>
                <a:gd name="connsiteY9" fmla="*/ 353991 h 630215"/>
                <a:gd name="connsiteX10" fmla="*/ 0 w 637603"/>
                <a:gd name="connsiteY10" fmla="*/ 630216 h 630215"/>
                <a:gd name="connsiteX11" fmla="*/ 228029 w 637603"/>
                <a:gd name="connsiteY11" fmla="*/ 630216 h 630215"/>
                <a:gd name="connsiteX12" fmla="*/ 228029 w 637603"/>
                <a:gd name="connsiteY12" fmla="*/ 414379 h 630215"/>
                <a:gd name="connsiteX13" fmla="*/ 285179 w 637603"/>
                <a:gd name="connsiteY13" fmla="*/ 414379 h 630215"/>
                <a:gd name="connsiteX14" fmla="*/ 318897 w 637603"/>
                <a:gd name="connsiteY14" fmla="*/ 400473 h 630215"/>
                <a:gd name="connsiteX15" fmla="*/ 425291 w 637603"/>
                <a:gd name="connsiteY15" fmla="*/ 294079 h 630215"/>
                <a:gd name="connsiteX16" fmla="*/ 437579 w 637603"/>
                <a:gd name="connsiteY16" fmla="*/ 249216 h 630215"/>
                <a:gd name="connsiteX17" fmla="*/ 466154 w 637603"/>
                <a:gd name="connsiteY17" fmla="*/ 256265 h 630215"/>
                <a:gd name="connsiteX18" fmla="*/ 470059 w 637603"/>
                <a:gd name="connsiteY18" fmla="*/ 256265 h 630215"/>
                <a:gd name="connsiteX19" fmla="*/ 481393 w 637603"/>
                <a:gd name="connsiteY19" fmla="*/ 250930 h 630215"/>
                <a:gd name="connsiteX20" fmla="*/ 506635 w 637603"/>
                <a:gd name="connsiteY20" fmla="*/ 221403 h 630215"/>
                <a:gd name="connsiteX21" fmla="*/ 624650 w 637603"/>
                <a:gd name="connsiteY21" fmla="*/ 250930 h 630215"/>
                <a:gd name="connsiteX22" fmla="*/ 637497 w 637603"/>
                <a:gd name="connsiteY22" fmla="*/ 241571 h 630215"/>
                <a:gd name="connsiteX23" fmla="*/ 637604 w 637603"/>
                <a:gd name="connsiteY23" fmla="*/ 240643 h 630215"/>
                <a:gd name="connsiteX24" fmla="*/ 637604 w 637603"/>
                <a:gd name="connsiteY24" fmla="*/ 10043 h 630215"/>
                <a:gd name="connsiteX25" fmla="*/ 627076 w 637603"/>
                <a:gd name="connsiteY25" fmla="*/ 3 h 630215"/>
                <a:gd name="connsiteX26" fmla="*/ 624745 w 637603"/>
                <a:gd name="connsiteY26" fmla="*/ 328 h 630215"/>
                <a:gd name="connsiteX27" fmla="*/ 468344 w 637603"/>
                <a:gd name="connsiteY27" fmla="*/ 235214 h 630215"/>
                <a:gd name="connsiteX28" fmla="*/ 421767 w 637603"/>
                <a:gd name="connsiteY28" fmla="*/ 223879 h 630215"/>
                <a:gd name="connsiteX29" fmla="*/ 395002 w 637603"/>
                <a:gd name="connsiteY29" fmla="*/ 213116 h 630215"/>
                <a:gd name="connsiteX30" fmla="*/ 390525 w 637603"/>
                <a:gd name="connsiteY30" fmla="*/ 193018 h 630215"/>
                <a:gd name="connsiteX31" fmla="*/ 484632 w 637603"/>
                <a:gd name="connsiteY31" fmla="*/ 216069 h 630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37603" h="630215">
                  <a:moveTo>
                    <a:pt x="624745" y="328"/>
                  </a:moveTo>
                  <a:lnTo>
                    <a:pt x="304229" y="80338"/>
                  </a:lnTo>
                  <a:lnTo>
                    <a:pt x="304229" y="171968"/>
                  </a:lnTo>
                  <a:lnTo>
                    <a:pt x="367570" y="187875"/>
                  </a:lnTo>
                  <a:lnTo>
                    <a:pt x="374142" y="215974"/>
                  </a:lnTo>
                  <a:cubicBezTo>
                    <a:pt x="367892" y="218296"/>
                    <a:pt x="362232" y="221972"/>
                    <a:pt x="357568" y="226737"/>
                  </a:cubicBezTo>
                  <a:lnTo>
                    <a:pt x="265081" y="319129"/>
                  </a:lnTo>
                  <a:lnTo>
                    <a:pt x="222218" y="319129"/>
                  </a:lnTo>
                  <a:cubicBezTo>
                    <a:pt x="201471" y="259511"/>
                    <a:pt x="136321" y="227998"/>
                    <a:pt x="76702" y="248745"/>
                  </a:cubicBezTo>
                  <a:cubicBezTo>
                    <a:pt x="31694" y="264407"/>
                    <a:pt x="1128" y="306350"/>
                    <a:pt x="0" y="353991"/>
                  </a:cubicBezTo>
                  <a:lnTo>
                    <a:pt x="0" y="630216"/>
                  </a:lnTo>
                  <a:lnTo>
                    <a:pt x="228029" y="630216"/>
                  </a:lnTo>
                  <a:lnTo>
                    <a:pt x="228029" y="414379"/>
                  </a:lnTo>
                  <a:lnTo>
                    <a:pt x="285179" y="414379"/>
                  </a:lnTo>
                  <a:cubicBezTo>
                    <a:pt x="297818" y="414402"/>
                    <a:pt x="309948" y="409399"/>
                    <a:pt x="318897" y="400473"/>
                  </a:cubicBezTo>
                  <a:lnTo>
                    <a:pt x="425291" y="294079"/>
                  </a:lnTo>
                  <a:cubicBezTo>
                    <a:pt x="436908" y="282277"/>
                    <a:pt x="441561" y="265289"/>
                    <a:pt x="437579" y="249216"/>
                  </a:cubicBezTo>
                  <a:lnTo>
                    <a:pt x="466154" y="256265"/>
                  </a:lnTo>
                  <a:lnTo>
                    <a:pt x="470059" y="256265"/>
                  </a:lnTo>
                  <a:cubicBezTo>
                    <a:pt x="474435" y="256231"/>
                    <a:pt x="478578" y="254281"/>
                    <a:pt x="481393" y="250930"/>
                  </a:cubicBezTo>
                  <a:lnTo>
                    <a:pt x="506635" y="221403"/>
                  </a:lnTo>
                  <a:lnTo>
                    <a:pt x="624650" y="250930"/>
                  </a:lnTo>
                  <a:cubicBezTo>
                    <a:pt x="630782" y="251893"/>
                    <a:pt x="636534" y="247703"/>
                    <a:pt x="637497" y="241571"/>
                  </a:cubicBezTo>
                  <a:cubicBezTo>
                    <a:pt x="637545" y="241264"/>
                    <a:pt x="637581" y="240954"/>
                    <a:pt x="637604" y="240643"/>
                  </a:cubicBezTo>
                  <a:lnTo>
                    <a:pt x="637604" y="10043"/>
                  </a:lnTo>
                  <a:cubicBezTo>
                    <a:pt x="637468" y="4363"/>
                    <a:pt x="632755" y="-131"/>
                    <a:pt x="627076" y="3"/>
                  </a:cubicBezTo>
                  <a:cubicBezTo>
                    <a:pt x="626289" y="22"/>
                    <a:pt x="625507" y="131"/>
                    <a:pt x="624745" y="328"/>
                  </a:cubicBezTo>
                  <a:close/>
                  <a:moveTo>
                    <a:pt x="468344" y="235214"/>
                  </a:moveTo>
                  <a:lnTo>
                    <a:pt x="421767" y="223879"/>
                  </a:lnTo>
                  <a:cubicBezTo>
                    <a:pt x="414199" y="217566"/>
                    <a:pt x="404833" y="213800"/>
                    <a:pt x="395002" y="213116"/>
                  </a:cubicBezTo>
                  <a:lnTo>
                    <a:pt x="390525" y="193018"/>
                  </a:lnTo>
                  <a:lnTo>
                    <a:pt x="484632" y="2160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3F962F0E-E903-A5DF-9AEA-75FC8049D341}"/>
                </a:ext>
              </a:extLst>
            </p:cNvPr>
            <p:cNvSpPr/>
            <p:nvPr/>
          </p:nvSpPr>
          <p:spPr>
            <a:xfrm>
              <a:off x="9971926" y="3203162"/>
              <a:ext cx="27812" cy="84962"/>
            </a:xfrm>
            <a:custGeom>
              <a:avLst/>
              <a:gdLst>
                <a:gd name="connsiteX0" fmla="*/ 13906 w 27812"/>
                <a:gd name="connsiteY0" fmla="*/ 84963 h 84962"/>
                <a:gd name="connsiteX1" fmla="*/ 27813 w 27812"/>
                <a:gd name="connsiteY1" fmla="*/ 71056 h 84962"/>
                <a:gd name="connsiteX2" fmla="*/ 27813 w 27812"/>
                <a:gd name="connsiteY2" fmla="*/ 13906 h 84962"/>
                <a:gd name="connsiteX3" fmla="*/ 13906 w 27812"/>
                <a:gd name="connsiteY3" fmla="*/ 0 h 84962"/>
                <a:gd name="connsiteX4" fmla="*/ 0 w 27812"/>
                <a:gd name="connsiteY4" fmla="*/ 13906 h 84962"/>
                <a:gd name="connsiteX5" fmla="*/ 0 w 27812"/>
                <a:gd name="connsiteY5" fmla="*/ 71056 h 84962"/>
                <a:gd name="connsiteX6" fmla="*/ 13906 w 27812"/>
                <a:gd name="connsiteY6" fmla="*/ 84963 h 84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812" h="84962">
                  <a:moveTo>
                    <a:pt x="13906" y="84963"/>
                  </a:moveTo>
                  <a:cubicBezTo>
                    <a:pt x="21586" y="84963"/>
                    <a:pt x="27813" y="78737"/>
                    <a:pt x="27813" y="71056"/>
                  </a:cubicBezTo>
                  <a:lnTo>
                    <a:pt x="27813" y="13906"/>
                  </a:lnTo>
                  <a:cubicBezTo>
                    <a:pt x="27813" y="6226"/>
                    <a:pt x="21586" y="0"/>
                    <a:pt x="13906" y="0"/>
                  </a:cubicBezTo>
                  <a:cubicBezTo>
                    <a:pt x="6226" y="0"/>
                    <a:pt x="0" y="6226"/>
                    <a:pt x="0" y="13906"/>
                  </a:cubicBezTo>
                  <a:lnTo>
                    <a:pt x="0" y="71056"/>
                  </a:lnTo>
                  <a:cubicBezTo>
                    <a:pt x="0" y="78737"/>
                    <a:pt x="6226" y="84963"/>
                    <a:pt x="13906" y="849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7" name="图形 49" descr="显示器 纯色填充">
            <a:extLst>
              <a:ext uri="{FF2B5EF4-FFF2-40B4-BE49-F238E27FC236}">
                <a16:creationId xmlns:a16="http://schemas.microsoft.com/office/drawing/2014/main" id="{C3E0AA95-E26E-DEB2-D49E-E230A249276E}"/>
              </a:ext>
            </a:extLst>
          </p:cNvPr>
          <p:cNvSpPr/>
          <p:nvPr/>
        </p:nvSpPr>
        <p:spPr>
          <a:xfrm>
            <a:off x="3876767" y="3159237"/>
            <a:ext cx="762000" cy="647700"/>
          </a:xfrm>
          <a:custGeom>
            <a:avLst/>
            <a:gdLst>
              <a:gd name="connsiteX0" fmla="*/ 704850 w 762000"/>
              <a:gd name="connsiteY0" fmla="*/ 476250 h 647700"/>
              <a:gd name="connsiteX1" fmla="*/ 57150 w 762000"/>
              <a:gd name="connsiteY1" fmla="*/ 476250 h 647700"/>
              <a:gd name="connsiteX2" fmla="*/ 57150 w 762000"/>
              <a:gd name="connsiteY2" fmla="*/ 57150 h 647700"/>
              <a:gd name="connsiteX3" fmla="*/ 704850 w 762000"/>
              <a:gd name="connsiteY3" fmla="*/ 57150 h 647700"/>
              <a:gd name="connsiteX4" fmla="*/ 704850 w 762000"/>
              <a:gd name="connsiteY4" fmla="*/ 476250 h 647700"/>
              <a:gd name="connsiteX5" fmla="*/ 723900 w 762000"/>
              <a:gd name="connsiteY5" fmla="*/ 0 h 647700"/>
              <a:gd name="connsiteX6" fmla="*/ 38100 w 762000"/>
              <a:gd name="connsiteY6" fmla="*/ 0 h 647700"/>
              <a:gd name="connsiteX7" fmla="*/ 0 w 762000"/>
              <a:gd name="connsiteY7" fmla="*/ 38100 h 647700"/>
              <a:gd name="connsiteX8" fmla="*/ 0 w 762000"/>
              <a:gd name="connsiteY8" fmla="*/ 495300 h 647700"/>
              <a:gd name="connsiteX9" fmla="*/ 38100 w 762000"/>
              <a:gd name="connsiteY9" fmla="*/ 533400 h 647700"/>
              <a:gd name="connsiteX10" fmla="*/ 304800 w 762000"/>
              <a:gd name="connsiteY10" fmla="*/ 533400 h 647700"/>
              <a:gd name="connsiteX11" fmla="*/ 304800 w 762000"/>
              <a:gd name="connsiteY11" fmla="*/ 590550 h 647700"/>
              <a:gd name="connsiteX12" fmla="*/ 209550 w 762000"/>
              <a:gd name="connsiteY12" fmla="*/ 590550 h 647700"/>
              <a:gd name="connsiteX13" fmla="*/ 209550 w 762000"/>
              <a:gd name="connsiteY13" fmla="*/ 647700 h 647700"/>
              <a:gd name="connsiteX14" fmla="*/ 552450 w 762000"/>
              <a:gd name="connsiteY14" fmla="*/ 647700 h 647700"/>
              <a:gd name="connsiteX15" fmla="*/ 552450 w 762000"/>
              <a:gd name="connsiteY15" fmla="*/ 590550 h 647700"/>
              <a:gd name="connsiteX16" fmla="*/ 457200 w 762000"/>
              <a:gd name="connsiteY16" fmla="*/ 590550 h 647700"/>
              <a:gd name="connsiteX17" fmla="*/ 457200 w 762000"/>
              <a:gd name="connsiteY17" fmla="*/ 533400 h 647700"/>
              <a:gd name="connsiteX18" fmla="*/ 723900 w 762000"/>
              <a:gd name="connsiteY18" fmla="*/ 533400 h 647700"/>
              <a:gd name="connsiteX19" fmla="*/ 762000 w 762000"/>
              <a:gd name="connsiteY19" fmla="*/ 495300 h 647700"/>
              <a:gd name="connsiteX20" fmla="*/ 762000 w 762000"/>
              <a:gd name="connsiteY20" fmla="*/ 38100 h 647700"/>
              <a:gd name="connsiteX21" fmla="*/ 723900 w 762000"/>
              <a:gd name="connsiteY21" fmla="*/ 0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62000" h="647700">
                <a:moveTo>
                  <a:pt x="704850" y="476250"/>
                </a:moveTo>
                <a:lnTo>
                  <a:pt x="57150" y="476250"/>
                </a:lnTo>
                <a:lnTo>
                  <a:pt x="57150" y="57150"/>
                </a:lnTo>
                <a:lnTo>
                  <a:pt x="704850" y="57150"/>
                </a:lnTo>
                <a:lnTo>
                  <a:pt x="704850" y="476250"/>
                </a:lnTo>
                <a:close/>
                <a:moveTo>
                  <a:pt x="723900" y="0"/>
                </a:moveTo>
                <a:lnTo>
                  <a:pt x="38100" y="0"/>
                </a:lnTo>
                <a:cubicBezTo>
                  <a:pt x="17145" y="0"/>
                  <a:pt x="0" y="17145"/>
                  <a:pt x="0" y="38100"/>
                </a:cubicBezTo>
                <a:lnTo>
                  <a:pt x="0" y="495300"/>
                </a:lnTo>
                <a:cubicBezTo>
                  <a:pt x="0" y="516255"/>
                  <a:pt x="17145" y="533400"/>
                  <a:pt x="38100" y="533400"/>
                </a:cubicBezTo>
                <a:lnTo>
                  <a:pt x="304800" y="533400"/>
                </a:lnTo>
                <a:lnTo>
                  <a:pt x="304800" y="590550"/>
                </a:lnTo>
                <a:lnTo>
                  <a:pt x="209550" y="590550"/>
                </a:lnTo>
                <a:lnTo>
                  <a:pt x="209550" y="647700"/>
                </a:lnTo>
                <a:lnTo>
                  <a:pt x="552450" y="647700"/>
                </a:lnTo>
                <a:lnTo>
                  <a:pt x="552450" y="590550"/>
                </a:lnTo>
                <a:lnTo>
                  <a:pt x="457200" y="590550"/>
                </a:lnTo>
                <a:lnTo>
                  <a:pt x="457200" y="533400"/>
                </a:lnTo>
                <a:lnTo>
                  <a:pt x="723900" y="533400"/>
                </a:lnTo>
                <a:cubicBezTo>
                  <a:pt x="744855" y="533400"/>
                  <a:pt x="762000" y="516255"/>
                  <a:pt x="762000" y="495300"/>
                </a:cubicBezTo>
                <a:lnTo>
                  <a:pt x="762000" y="38100"/>
                </a:lnTo>
                <a:cubicBezTo>
                  <a:pt x="762000" y="17145"/>
                  <a:pt x="744855" y="0"/>
                  <a:pt x="723900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6622C003-8DB8-8A9F-8A56-DEA64BFFB3D5}"/>
              </a:ext>
            </a:extLst>
          </p:cNvPr>
          <p:cNvGrpSpPr/>
          <p:nvPr/>
        </p:nvGrpSpPr>
        <p:grpSpPr>
          <a:xfrm>
            <a:off x="1956769" y="3080964"/>
            <a:ext cx="838200" cy="628370"/>
            <a:chOff x="1956769" y="3080964"/>
            <a:chExt cx="838200" cy="628370"/>
          </a:xfrm>
          <a:solidFill>
            <a:schemeClr val="bg1"/>
          </a:solidFill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408F4DE4-14A9-4D56-E1F5-36E0E01776F5}"/>
                </a:ext>
              </a:extLst>
            </p:cNvPr>
            <p:cNvSpPr/>
            <p:nvPr/>
          </p:nvSpPr>
          <p:spPr>
            <a:xfrm>
              <a:off x="1956769" y="3356909"/>
              <a:ext cx="838200" cy="352425"/>
            </a:xfrm>
            <a:custGeom>
              <a:avLst/>
              <a:gdLst>
                <a:gd name="connsiteX0" fmla="*/ 838200 w 838200"/>
                <a:gd name="connsiteY0" fmla="*/ 38100 h 352425"/>
                <a:gd name="connsiteX1" fmla="*/ 800100 w 838200"/>
                <a:gd name="connsiteY1" fmla="*/ 0 h 352425"/>
                <a:gd name="connsiteX2" fmla="*/ 780098 w 838200"/>
                <a:gd name="connsiteY2" fmla="*/ 5715 h 352425"/>
                <a:gd name="connsiteX3" fmla="*/ 617220 w 838200"/>
                <a:gd name="connsiteY3" fmla="*/ 99060 h 352425"/>
                <a:gd name="connsiteX4" fmla="*/ 617220 w 838200"/>
                <a:gd name="connsiteY4" fmla="*/ 131445 h 352425"/>
                <a:gd name="connsiteX5" fmla="*/ 540068 w 838200"/>
                <a:gd name="connsiteY5" fmla="*/ 190500 h 352425"/>
                <a:gd name="connsiteX6" fmla="*/ 371475 w 838200"/>
                <a:gd name="connsiteY6" fmla="*/ 190500 h 352425"/>
                <a:gd name="connsiteX7" fmla="*/ 371475 w 838200"/>
                <a:gd name="connsiteY7" fmla="*/ 152400 h 352425"/>
                <a:gd name="connsiteX8" fmla="*/ 542925 w 838200"/>
                <a:gd name="connsiteY8" fmla="*/ 152400 h 352425"/>
                <a:gd name="connsiteX9" fmla="*/ 581025 w 838200"/>
                <a:gd name="connsiteY9" fmla="*/ 114300 h 352425"/>
                <a:gd name="connsiteX10" fmla="*/ 542925 w 838200"/>
                <a:gd name="connsiteY10" fmla="*/ 76200 h 352425"/>
                <a:gd name="connsiteX11" fmla="*/ 314325 w 838200"/>
                <a:gd name="connsiteY11" fmla="*/ 76200 h 352425"/>
                <a:gd name="connsiteX12" fmla="*/ 269558 w 838200"/>
                <a:gd name="connsiteY12" fmla="*/ 88582 h 352425"/>
                <a:gd name="connsiteX13" fmla="*/ 0 w 838200"/>
                <a:gd name="connsiteY13" fmla="*/ 219075 h 352425"/>
                <a:gd name="connsiteX14" fmla="*/ 133350 w 838200"/>
                <a:gd name="connsiteY14" fmla="*/ 352425 h 352425"/>
                <a:gd name="connsiteX15" fmla="*/ 361950 w 838200"/>
                <a:gd name="connsiteY15" fmla="*/ 266700 h 352425"/>
                <a:gd name="connsiteX16" fmla="*/ 540068 w 838200"/>
                <a:gd name="connsiteY16" fmla="*/ 266700 h 352425"/>
                <a:gd name="connsiteX17" fmla="*/ 562928 w 838200"/>
                <a:gd name="connsiteY17" fmla="*/ 259080 h 352425"/>
                <a:gd name="connsiteX18" fmla="*/ 824865 w 838200"/>
                <a:gd name="connsiteY18" fmla="*/ 67627 h 352425"/>
                <a:gd name="connsiteX19" fmla="*/ 838200 w 838200"/>
                <a:gd name="connsiteY19" fmla="*/ 38100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38200" h="352425">
                  <a:moveTo>
                    <a:pt x="838200" y="38100"/>
                  </a:moveTo>
                  <a:cubicBezTo>
                    <a:pt x="838200" y="17145"/>
                    <a:pt x="821055" y="0"/>
                    <a:pt x="800100" y="0"/>
                  </a:cubicBezTo>
                  <a:cubicBezTo>
                    <a:pt x="792480" y="0"/>
                    <a:pt x="785813" y="1905"/>
                    <a:pt x="780098" y="5715"/>
                  </a:cubicBezTo>
                  <a:lnTo>
                    <a:pt x="617220" y="99060"/>
                  </a:lnTo>
                  <a:cubicBezTo>
                    <a:pt x="619125" y="109538"/>
                    <a:pt x="619125" y="120015"/>
                    <a:pt x="617220" y="131445"/>
                  </a:cubicBezTo>
                  <a:cubicBezTo>
                    <a:pt x="609600" y="166688"/>
                    <a:pt x="576263" y="190500"/>
                    <a:pt x="540068" y="190500"/>
                  </a:cubicBezTo>
                  <a:lnTo>
                    <a:pt x="371475" y="190500"/>
                  </a:lnTo>
                  <a:lnTo>
                    <a:pt x="371475" y="152400"/>
                  </a:lnTo>
                  <a:lnTo>
                    <a:pt x="542925" y="152400"/>
                  </a:lnTo>
                  <a:cubicBezTo>
                    <a:pt x="563880" y="152400"/>
                    <a:pt x="581025" y="135255"/>
                    <a:pt x="581025" y="114300"/>
                  </a:cubicBezTo>
                  <a:cubicBezTo>
                    <a:pt x="581025" y="93345"/>
                    <a:pt x="563880" y="76200"/>
                    <a:pt x="542925" y="76200"/>
                  </a:cubicBezTo>
                  <a:cubicBezTo>
                    <a:pt x="542925" y="76200"/>
                    <a:pt x="316230" y="76200"/>
                    <a:pt x="314325" y="76200"/>
                  </a:cubicBezTo>
                  <a:cubicBezTo>
                    <a:pt x="298133" y="76200"/>
                    <a:pt x="282893" y="80963"/>
                    <a:pt x="269558" y="88582"/>
                  </a:cubicBezTo>
                  <a:lnTo>
                    <a:pt x="0" y="219075"/>
                  </a:lnTo>
                  <a:lnTo>
                    <a:pt x="133350" y="352425"/>
                  </a:lnTo>
                  <a:cubicBezTo>
                    <a:pt x="195263" y="290513"/>
                    <a:pt x="275273" y="266700"/>
                    <a:pt x="361950" y="266700"/>
                  </a:cubicBezTo>
                  <a:lnTo>
                    <a:pt x="540068" y="266700"/>
                  </a:lnTo>
                  <a:cubicBezTo>
                    <a:pt x="548640" y="266700"/>
                    <a:pt x="556260" y="263842"/>
                    <a:pt x="562928" y="259080"/>
                  </a:cubicBezTo>
                  <a:lnTo>
                    <a:pt x="824865" y="67627"/>
                  </a:lnTo>
                  <a:cubicBezTo>
                    <a:pt x="832485" y="60007"/>
                    <a:pt x="838200" y="49530"/>
                    <a:pt x="838200" y="381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AC5700B9-CD32-6703-8D18-EE372F8F5340}"/>
                </a:ext>
              </a:extLst>
            </p:cNvPr>
            <p:cNvSpPr/>
            <p:nvPr/>
          </p:nvSpPr>
          <p:spPr>
            <a:xfrm>
              <a:off x="2184061" y="3080964"/>
              <a:ext cx="480135" cy="334999"/>
            </a:xfrm>
            <a:custGeom>
              <a:avLst/>
              <a:gdLst>
                <a:gd name="connsiteX0" fmla="*/ 478510 w 480135"/>
                <a:gd name="connsiteY0" fmla="*/ 1625 h 334999"/>
                <a:gd name="connsiteX1" fmla="*/ 297535 w 480135"/>
                <a:gd name="connsiteY1" fmla="*/ 49250 h 334999"/>
                <a:gd name="connsiteX2" fmla="*/ 248005 w 480135"/>
                <a:gd name="connsiteY2" fmla="*/ 206412 h 334999"/>
                <a:gd name="connsiteX3" fmla="*/ 199428 w 480135"/>
                <a:gd name="connsiteY3" fmla="*/ 266420 h 334999"/>
                <a:gd name="connsiteX4" fmla="*/ 191808 w 480135"/>
                <a:gd name="connsiteY4" fmla="*/ 254990 h 334999"/>
                <a:gd name="connsiteX5" fmla="*/ 150850 w 480135"/>
                <a:gd name="connsiteY5" fmla="*/ 126402 h 334999"/>
                <a:gd name="connsiteX6" fmla="*/ 1308 w 480135"/>
                <a:gd name="connsiteY6" fmla="*/ 87350 h 334999"/>
                <a:gd name="connsiteX7" fmla="*/ 40360 w 480135"/>
                <a:gd name="connsiteY7" fmla="*/ 236892 h 334999"/>
                <a:gd name="connsiteX8" fmla="*/ 159423 w 480135"/>
                <a:gd name="connsiteY8" fmla="*/ 277850 h 334999"/>
                <a:gd name="connsiteX9" fmla="*/ 180378 w 480135"/>
                <a:gd name="connsiteY9" fmla="*/ 316902 h 334999"/>
                <a:gd name="connsiteX10" fmla="*/ 182283 w 480135"/>
                <a:gd name="connsiteY10" fmla="*/ 335000 h 334999"/>
                <a:gd name="connsiteX11" fmla="*/ 221335 w 480135"/>
                <a:gd name="connsiteY11" fmla="*/ 335000 h 334999"/>
                <a:gd name="connsiteX12" fmla="*/ 232765 w 480135"/>
                <a:gd name="connsiteY12" fmla="*/ 287375 h 334999"/>
                <a:gd name="connsiteX13" fmla="*/ 277533 w 480135"/>
                <a:gd name="connsiteY13" fmla="*/ 234035 h 334999"/>
                <a:gd name="connsiteX14" fmla="*/ 430885 w 480135"/>
                <a:gd name="connsiteY14" fmla="*/ 184505 h 334999"/>
                <a:gd name="connsiteX15" fmla="*/ 478510 w 480135"/>
                <a:gd name="connsiteY15" fmla="*/ 1625 h 334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80135" h="334999">
                  <a:moveTo>
                    <a:pt x="478510" y="1625"/>
                  </a:moveTo>
                  <a:cubicBezTo>
                    <a:pt x="478510" y="1625"/>
                    <a:pt x="360400" y="-13615"/>
                    <a:pt x="297535" y="49250"/>
                  </a:cubicBezTo>
                  <a:cubicBezTo>
                    <a:pt x="251815" y="94970"/>
                    <a:pt x="247053" y="168312"/>
                    <a:pt x="248005" y="206412"/>
                  </a:cubicBezTo>
                  <a:cubicBezTo>
                    <a:pt x="228003" y="220700"/>
                    <a:pt x="210858" y="241655"/>
                    <a:pt x="199428" y="266420"/>
                  </a:cubicBezTo>
                  <a:cubicBezTo>
                    <a:pt x="196570" y="262610"/>
                    <a:pt x="194665" y="258800"/>
                    <a:pt x="191808" y="254990"/>
                  </a:cubicBezTo>
                  <a:cubicBezTo>
                    <a:pt x="192760" y="223557"/>
                    <a:pt x="187998" y="163550"/>
                    <a:pt x="150850" y="126402"/>
                  </a:cubicBezTo>
                  <a:cubicBezTo>
                    <a:pt x="98463" y="74015"/>
                    <a:pt x="1308" y="87350"/>
                    <a:pt x="1308" y="87350"/>
                  </a:cubicBezTo>
                  <a:cubicBezTo>
                    <a:pt x="1308" y="87350"/>
                    <a:pt x="-11075" y="184505"/>
                    <a:pt x="40360" y="236892"/>
                  </a:cubicBezTo>
                  <a:cubicBezTo>
                    <a:pt x="73698" y="270230"/>
                    <a:pt x="127038" y="276897"/>
                    <a:pt x="159423" y="277850"/>
                  </a:cubicBezTo>
                  <a:cubicBezTo>
                    <a:pt x="168948" y="288327"/>
                    <a:pt x="175615" y="303567"/>
                    <a:pt x="180378" y="316902"/>
                  </a:cubicBezTo>
                  <a:cubicBezTo>
                    <a:pt x="181330" y="319760"/>
                    <a:pt x="182283" y="326427"/>
                    <a:pt x="182283" y="335000"/>
                  </a:cubicBezTo>
                  <a:lnTo>
                    <a:pt x="221335" y="335000"/>
                  </a:lnTo>
                  <a:cubicBezTo>
                    <a:pt x="222288" y="314997"/>
                    <a:pt x="225145" y="303567"/>
                    <a:pt x="232765" y="287375"/>
                  </a:cubicBezTo>
                  <a:cubicBezTo>
                    <a:pt x="242290" y="264515"/>
                    <a:pt x="258483" y="245465"/>
                    <a:pt x="277533" y="234035"/>
                  </a:cubicBezTo>
                  <a:cubicBezTo>
                    <a:pt x="316585" y="234987"/>
                    <a:pt x="387070" y="228320"/>
                    <a:pt x="430885" y="184505"/>
                  </a:cubicBezTo>
                  <a:cubicBezTo>
                    <a:pt x="493750" y="119735"/>
                    <a:pt x="478510" y="1625"/>
                    <a:pt x="478510" y="16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635367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E355A04-056F-3743-DE2F-0F8CFA167CA8}"/>
              </a:ext>
            </a:extLst>
          </p:cNvPr>
          <p:cNvSpPr txBox="1"/>
          <p:nvPr/>
        </p:nvSpPr>
        <p:spPr>
          <a:xfrm>
            <a:off x="149524" y="398459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03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armonyOS Sans SC Black" panose="00000A00000000000000" pitchFamily="2" charset="-122"/>
              <a:ea typeface="HarmonyOS Sans SC Black" panose="00000A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5494CC4-E628-16D5-AEFE-B408711EB8C1}"/>
              </a:ext>
            </a:extLst>
          </p:cNvPr>
          <p:cNvGrpSpPr/>
          <p:nvPr/>
        </p:nvGrpSpPr>
        <p:grpSpPr>
          <a:xfrm>
            <a:off x="947161" y="316029"/>
            <a:ext cx="2551538" cy="705079"/>
            <a:chOff x="947161" y="316029"/>
            <a:chExt cx="2551538" cy="70507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FAAD608E-AB99-FDA1-4CED-D3E6C155DDC8}"/>
                </a:ext>
              </a:extLst>
            </p:cNvPr>
            <p:cNvSpPr txBox="1"/>
            <p:nvPr/>
          </p:nvSpPr>
          <p:spPr>
            <a:xfrm>
              <a:off x="947161" y="316029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1080D0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8A5196C-CA56-75D5-CA08-CB1935112E66}"/>
                </a:ext>
              </a:extLst>
            </p:cNvPr>
            <p:cNvSpPr txBox="1"/>
            <p:nvPr/>
          </p:nvSpPr>
          <p:spPr>
            <a:xfrm>
              <a:off x="982224" y="759498"/>
              <a:ext cx="2516475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10" name="椭圆 9">
            <a:extLst>
              <a:ext uri="{FF2B5EF4-FFF2-40B4-BE49-F238E27FC236}">
                <a16:creationId xmlns:a16="http://schemas.microsoft.com/office/drawing/2014/main" id="{26D67464-7430-B2F1-9718-C0ADEFB7202E}"/>
              </a:ext>
            </a:extLst>
          </p:cNvPr>
          <p:cNvSpPr/>
          <p:nvPr/>
        </p:nvSpPr>
        <p:spPr>
          <a:xfrm>
            <a:off x="6452349" y="3659287"/>
            <a:ext cx="648586" cy="648586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7E87AE1E-1973-5C32-18B6-E62E8589736E}"/>
              </a:ext>
            </a:extLst>
          </p:cNvPr>
          <p:cNvSpPr/>
          <p:nvPr/>
        </p:nvSpPr>
        <p:spPr>
          <a:xfrm>
            <a:off x="6452349" y="4573130"/>
            <a:ext cx="648586" cy="64858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dist="1016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B61FD2C5-B91D-BF26-830A-8B5ED86E1D99}"/>
              </a:ext>
            </a:extLst>
          </p:cNvPr>
          <p:cNvSpPr/>
          <p:nvPr/>
        </p:nvSpPr>
        <p:spPr>
          <a:xfrm>
            <a:off x="8812523" y="3659287"/>
            <a:ext cx="648586" cy="64858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dist="1016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3C2A2D2B-79D8-4A57-6A90-60A9E8977588}"/>
              </a:ext>
            </a:extLst>
          </p:cNvPr>
          <p:cNvSpPr/>
          <p:nvPr/>
        </p:nvSpPr>
        <p:spPr>
          <a:xfrm>
            <a:off x="8812523" y="4573130"/>
            <a:ext cx="648586" cy="648586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任意多边形 17">
            <a:extLst>
              <a:ext uri="{FF2B5EF4-FFF2-40B4-BE49-F238E27FC236}">
                <a16:creationId xmlns:a16="http://schemas.microsoft.com/office/drawing/2014/main" id="{261BA2F1-5CC4-0305-578F-B5D4B8F11A98}"/>
              </a:ext>
            </a:extLst>
          </p:cNvPr>
          <p:cNvSpPr/>
          <p:nvPr/>
        </p:nvSpPr>
        <p:spPr>
          <a:xfrm>
            <a:off x="6605082" y="3790879"/>
            <a:ext cx="343120" cy="380620"/>
          </a:xfrm>
          <a:custGeom>
            <a:avLst/>
            <a:gdLst>
              <a:gd name="connsiteX0" fmla="*/ 118385 w 296668"/>
              <a:gd name="connsiteY0" fmla="*/ 317979 h 329092"/>
              <a:gd name="connsiteX1" fmla="*/ 177916 w 296668"/>
              <a:gd name="connsiteY1" fmla="*/ 317979 h 329092"/>
              <a:gd name="connsiteX2" fmla="*/ 183208 w 296668"/>
              <a:gd name="connsiteY2" fmla="*/ 323536 h 329092"/>
              <a:gd name="connsiteX3" fmla="*/ 177916 w 296668"/>
              <a:gd name="connsiteY3" fmla="*/ 329092 h 329092"/>
              <a:gd name="connsiteX4" fmla="*/ 118385 w 296668"/>
              <a:gd name="connsiteY4" fmla="*/ 329092 h 329092"/>
              <a:gd name="connsiteX5" fmla="*/ 111770 w 296668"/>
              <a:gd name="connsiteY5" fmla="*/ 323536 h 329092"/>
              <a:gd name="connsiteX6" fmla="*/ 118385 w 296668"/>
              <a:gd name="connsiteY6" fmla="*/ 317979 h 329092"/>
              <a:gd name="connsiteX7" fmla="*/ 118385 w 296668"/>
              <a:gd name="connsiteY7" fmla="*/ 287816 h 329092"/>
              <a:gd name="connsiteX8" fmla="*/ 177916 w 296668"/>
              <a:gd name="connsiteY8" fmla="*/ 287816 h 329092"/>
              <a:gd name="connsiteX9" fmla="*/ 183208 w 296668"/>
              <a:gd name="connsiteY9" fmla="*/ 292579 h 329092"/>
              <a:gd name="connsiteX10" fmla="*/ 177916 w 296668"/>
              <a:gd name="connsiteY10" fmla="*/ 297341 h 329092"/>
              <a:gd name="connsiteX11" fmla="*/ 118385 w 296668"/>
              <a:gd name="connsiteY11" fmla="*/ 297341 h 329092"/>
              <a:gd name="connsiteX12" fmla="*/ 111770 w 296668"/>
              <a:gd name="connsiteY12" fmla="*/ 292579 h 329092"/>
              <a:gd name="connsiteX13" fmla="*/ 118385 w 296668"/>
              <a:gd name="connsiteY13" fmla="*/ 287816 h 329092"/>
              <a:gd name="connsiteX14" fmla="*/ 270643 w 296668"/>
              <a:gd name="connsiteY14" fmla="*/ 157302 h 329092"/>
              <a:gd name="connsiteX15" fmla="*/ 292135 w 296668"/>
              <a:gd name="connsiteY15" fmla="*/ 163538 h 329092"/>
              <a:gd name="connsiteX16" fmla="*/ 296165 w 296668"/>
              <a:gd name="connsiteY16" fmla="*/ 169775 h 329092"/>
              <a:gd name="connsiteX17" fmla="*/ 290792 w 296668"/>
              <a:gd name="connsiteY17" fmla="*/ 173517 h 329092"/>
              <a:gd name="connsiteX18" fmla="*/ 289449 w 296668"/>
              <a:gd name="connsiteY18" fmla="*/ 173517 h 329092"/>
              <a:gd name="connsiteX19" fmla="*/ 267956 w 296668"/>
              <a:gd name="connsiteY19" fmla="*/ 167280 h 329092"/>
              <a:gd name="connsiteX20" fmla="*/ 263926 w 296668"/>
              <a:gd name="connsiteY20" fmla="*/ 159796 h 329092"/>
              <a:gd name="connsiteX21" fmla="*/ 270643 w 296668"/>
              <a:gd name="connsiteY21" fmla="*/ 157302 h 329092"/>
              <a:gd name="connsiteX22" fmla="*/ 24702 w 296668"/>
              <a:gd name="connsiteY22" fmla="*/ 157302 h 329092"/>
              <a:gd name="connsiteX23" fmla="*/ 31114 w 296668"/>
              <a:gd name="connsiteY23" fmla="*/ 159796 h 329092"/>
              <a:gd name="connsiteX24" fmla="*/ 28549 w 296668"/>
              <a:gd name="connsiteY24" fmla="*/ 167280 h 329092"/>
              <a:gd name="connsiteX25" fmla="*/ 6751 w 296668"/>
              <a:gd name="connsiteY25" fmla="*/ 173517 h 329092"/>
              <a:gd name="connsiteX26" fmla="*/ 5469 w 296668"/>
              <a:gd name="connsiteY26" fmla="*/ 173517 h 329092"/>
              <a:gd name="connsiteX27" fmla="*/ 340 w 296668"/>
              <a:gd name="connsiteY27" fmla="*/ 169775 h 329092"/>
              <a:gd name="connsiteX28" fmla="*/ 4187 w 296668"/>
              <a:gd name="connsiteY28" fmla="*/ 163538 h 329092"/>
              <a:gd name="connsiteX29" fmla="*/ 24702 w 296668"/>
              <a:gd name="connsiteY29" fmla="*/ 157302 h 329092"/>
              <a:gd name="connsiteX30" fmla="*/ 174683 w 296668"/>
              <a:gd name="connsiteY30" fmla="*/ 85640 h 329092"/>
              <a:gd name="connsiteX31" fmla="*/ 182444 w 296668"/>
              <a:gd name="connsiteY31" fmla="*/ 85640 h 329092"/>
              <a:gd name="connsiteX32" fmla="*/ 205728 w 296668"/>
              <a:gd name="connsiteY32" fmla="*/ 109135 h 329092"/>
              <a:gd name="connsiteX33" fmla="*/ 207021 w 296668"/>
              <a:gd name="connsiteY33" fmla="*/ 113051 h 329092"/>
              <a:gd name="connsiteX34" fmla="*/ 207021 w 296668"/>
              <a:gd name="connsiteY34" fmla="*/ 136546 h 329092"/>
              <a:gd name="connsiteX35" fmla="*/ 201847 w 296668"/>
              <a:gd name="connsiteY35" fmla="*/ 141767 h 329092"/>
              <a:gd name="connsiteX36" fmla="*/ 196673 w 296668"/>
              <a:gd name="connsiteY36" fmla="*/ 136546 h 329092"/>
              <a:gd name="connsiteX37" fmla="*/ 196673 w 296668"/>
              <a:gd name="connsiteY37" fmla="*/ 115661 h 329092"/>
              <a:gd name="connsiteX38" fmla="*/ 174683 w 296668"/>
              <a:gd name="connsiteY38" fmla="*/ 93472 h 329092"/>
              <a:gd name="connsiteX39" fmla="*/ 174683 w 296668"/>
              <a:gd name="connsiteY39" fmla="*/ 85640 h 329092"/>
              <a:gd name="connsiteX40" fmla="*/ 289449 w 296668"/>
              <a:gd name="connsiteY40" fmla="*/ 71916 h 329092"/>
              <a:gd name="connsiteX41" fmla="*/ 296165 w 296668"/>
              <a:gd name="connsiteY41" fmla="*/ 75998 h 329092"/>
              <a:gd name="connsiteX42" fmla="*/ 292135 w 296668"/>
              <a:gd name="connsiteY42" fmla="*/ 82801 h 329092"/>
              <a:gd name="connsiteX43" fmla="*/ 270643 w 296668"/>
              <a:gd name="connsiteY43" fmla="*/ 90966 h 329092"/>
              <a:gd name="connsiteX44" fmla="*/ 269299 w 296668"/>
              <a:gd name="connsiteY44" fmla="*/ 90966 h 329092"/>
              <a:gd name="connsiteX45" fmla="*/ 263926 w 296668"/>
              <a:gd name="connsiteY45" fmla="*/ 86884 h 329092"/>
              <a:gd name="connsiteX46" fmla="*/ 267956 w 296668"/>
              <a:gd name="connsiteY46" fmla="*/ 80080 h 329092"/>
              <a:gd name="connsiteX47" fmla="*/ 289449 w 296668"/>
              <a:gd name="connsiteY47" fmla="*/ 71916 h 329092"/>
              <a:gd name="connsiteX48" fmla="*/ 6751 w 296668"/>
              <a:gd name="connsiteY48" fmla="*/ 71916 h 329092"/>
              <a:gd name="connsiteX49" fmla="*/ 28549 w 296668"/>
              <a:gd name="connsiteY49" fmla="*/ 80080 h 329092"/>
              <a:gd name="connsiteX50" fmla="*/ 31114 w 296668"/>
              <a:gd name="connsiteY50" fmla="*/ 86884 h 329092"/>
              <a:gd name="connsiteX51" fmla="*/ 25985 w 296668"/>
              <a:gd name="connsiteY51" fmla="*/ 90966 h 329092"/>
              <a:gd name="connsiteX52" fmla="*/ 24702 w 296668"/>
              <a:gd name="connsiteY52" fmla="*/ 90966 h 329092"/>
              <a:gd name="connsiteX53" fmla="*/ 4187 w 296668"/>
              <a:gd name="connsiteY53" fmla="*/ 82801 h 329092"/>
              <a:gd name="connsiteX54" fmla="*/ 340 w 296668"/>
              <a:gd name="connsiteY54" fmla="*/ 75998 h 329092"/>
              <a:gd name="connsiteX55" fmla="*/ 6751 w 296668"/>
              <a:gd name="connsiteY55" fmla="*/ 71916 h 329092"/>
              <a:gd name="connsiteX56" fmla="*/ 117171 w 296668"/>
              <a:gd name="connsiteY56" fmla="*/ 67154 h 329092"/>
              <a:gd name="connsiteX57" fmla="*/ 73671 w 296668"/>
              <a:gd name="connsiteY57" fmla="*/ 110571 h 329092"/>
              <a:gd name="connsiteX58" fmla="*/ 73671 w 296668"/>
              <a:gd name="connsiteY58" fmla="*/ 172408 h 329092"/>
              <a:gd name="connsiteX59" fmla="*/ 118490 w 296668"/>
              <a:gd name="connsiteY59" fmla="*/ 217141 h 329092"/>
              <a:gd name="connsiteX60" fmla="*/ 119808 w 296668"/>
              <a:gd name="connsiteY60" fmla="*/ 219772 h 329092"/>
              <a:gd name="connsiteX61" fmla="*/ 121126 w 296668"/>
              <a:gd name="connsiteY61" fmla="*/ 222403 h 329092"/>
              <a:gd name="connsiteX62" fmla="*/ 121126 w 296668"/>
              <a:gd name="connsiteY62" fmla="*/ 248717 h 329092"/>
              <a:gd name="connsiteX63" fmla="*/ 127717 w 296668"/>
              <a:gd name="connsiteY63" fmla="*/ 259242 h 329092"/>
              <a:gd name="connsiteX64" fmla="*/ 167263 w 296668"/>
              <a:gd name="connsiteY64" fmla="*/ 259242 h 329092"/>
              <a:gd name="connsiteX65" fmla="*/ 175172 w 296668"/>
              <a:gd name="connsiteY65" fmla="*/ 248717 h 329092"/>
              <a:gd name="connsiteX66" fmla="*/ 175172 w 296668"/>
              <a:gd name="connsiteY66" fmla="*/ 222403 h 329092"/>
              <a:gd name="connsiteX67" fmla="*/ 175172 w 296668"/>
              <a:gd name="connsiteY67" fmla="*/ 221088 h 329092"/>
              <a:gd name="connsiteX68" fmla="*/ 176490 w 296668"/>
              <a:gd name="connsiteY68" fmla="*/ 217141 h 329092"/>
              <a:gd name="connsiteX69" fmla="*/ 221309 w 296668"/>
              <a:gd name="connsiteY69" fmla="*/ 172408 h 329092"/>
              <a:gd name="connsiteX70" fmla="*/ 221309 w 296668"/>
              <a:gd name="connsiteY70" fmla="*/ 110571 h 329092"/>
              <a:gd name="connsiteX71" fmla="*/ 177809 w 296668"/>
              <a:gd name="connsiteY71" fmla="*/ 67154 h 329092"/>
              <a:gd name="connsiteX72" fmla="*/ 117171 w 296668"/>
              <a:gd name="connsiteY72" fmla="*/ 67154 h 329092"/>
              <a:gd name="connsiteX73" fmla="*/ 115312 w 296668"/>
              <a:gd name="connsiteY73" fmla="*/ 57629 h 329092"/>
              <a:gd name="connsiteX74" fmla="*/ 181254 w 296668"/>
              <a:gd name="connsiteY74" fmla="*/ 57629 h 329092"/>
              <a:gd name="connsiteX75" fmla="*/ 185211 w 296668"/>
              <a:gd name="connsiteY75" fmla="*/ 58942 h 329092"/>
              <a:gd name="connsiteX76" fmla="*/ 232689 w 296668"/>
              <a:gd name="connsiteY76" fmla="*/ 106215 h 329092"/>
              <a:gd name="connsiteX77" fmla="*/ 234008 w 296668"/>
              <a:gd name="connsiteY77" fmla="*/ 110154 h 329092"/>
              <a:gd name="connsiteX78" fmla="*/ 234008 w 296668"/>
              <a:gd name="connsiteY78" fmla="*/ 175810 h 329092"/>
              <a:gd name="connsiteX79" fmla="*/ 232689 w 296668"/>
              <a:gd name="connsiteY79" fmla="*/ 179749 h 329092"/>
              <a:gd name="connsiteX80" fmla="*/ 186530 w 296668"/>
              <a:gd name="connsiteY80" fmla="*/ 224395 h 329092"/>
              <a:gd name="connsiteX81" fmla="*/ 186530 w 296668"/>
              <a:gd name="connsiteY81" fmla="*/ 250657 h 329092"/>
              <a:gd name="connsiteX82" fmla="*/ 185211 w 296668"/>
              <a:gd name="connsiteY82" fmla="*/ 254597 h 329092"/>
              <a:gd name="connsiteX83" fmla="*/ 175979 w 296668"/>
              <a:gd name="connsiteY83" fmla="*/ 267728 h 329092"/>
              <a:gd name="connsiteX84" fmla="*/ 172022 w 296668"/>
              <a:gd name="connsiteY84" fmla="*/ 270354 h 329092"/>
              <a:gd name="connsiteX85" fmla="*/ 125862 w 296668"/>
              <a:gd name="connsiteY85" fmla="*/ 270354 h 329092"/>
              <a:gd name="connsiteX86" fmla="*/ 121906 w 296668"/>
              <a:gd name="connsiteY86" fmla="*/ 267728 h 329092"/>
              <a:gd name="connsiteX87" fmla="*/ 112674 w 296668"/>
              <a:gd name="connsiteY87" fmla="*/ 255910 h 329092"/>
              <a:gd name="connsiteX88" fmla="*/ 111355 w 296668"/>
              <a:gd name="connsiteY88" fmla="*/ 254597 h 329092"/>
              <a:gd name="connsiteX89" fmla="*/ 110036 w 296668"/>
              <a:gd name="connsiteY89" fmla="*/ 224395 h 329092"/>
              <a:gd name="connsiteX90" fmla="*/ 65196 w 296668"/>
              <a:gd name="connsiteY90" fmla="*/ 179749 h 329092"/>
              <a:gd name="connsiteX91" fmla="*/ 62558 w 296668"/>
              <a:gd name="connsiteY91" fmla="*/ 175810 h 329092"/>
              <a:gd name="connsiteX92" fmla="*/ 62558 w 296668"/>
              <a:gd name="connsiteY92" fmla="*/ 110154 h 329092"/>
              <a:gd name="connsiteX93" fmla="*/ 65196 w 296668"/>
              <a:gd name="connsiteY93" fmla="*/ 106215 h 329092"/>
              <a:gd name="connsiteX94" fmla="*/ 111355 w 296668"/>
              <a:gd name="connsiteY94" fmla="*/ 58942 h 329092"/>
              <a:gd name="connsiteX95" fmla="*/ 115312 w 296668"/>
              <a:gd name="connsiteY95" fmla="*/ 57629 h 329092"/>
              <a:gd name="connsiteX96" fmla="*/ 233373 w 296668"/>
              <a:gd name="connsiteY96" fmla="*/ 1514 h 329092"/>
              <a:gd name="connsiteX97" fmla="*/ 239723 w 296668"/>
              <a:gd name="connsiteY97" fmla="*/ 1514 h 329092"/>
              <a:gd name="connsiteX98" fmla="*/ 240993 w 296668"/>
              <a:gd name="connsiteY98" fmla="*/ 8071 h 329092"/>
              <a:gd name="connsiteX99" fmla="*/ 228293 w 296668"/>
              <a:gd name="connsiteY99" fmla="*/ 26431 h 329092"/>
              <a:gd name="connsiteX100" fmla="*/ 224483 w 296668"/>
              <a:gd name="connsiteY100" fmla="*/ 29054 h 329092"/>
              <a:gd name="connsiteX101" fmla="*/ 220673 w 296668"/>
              <a:gd name="connsiteY101" fmla="*/ 27742 h 329092"/>
              <a:gd name="connsiteX102" fmla="*/ 219403 w 296668"/>
              <a:gd name="connsiteY102" fmla="*/ 19874 h 329092"/>
              <a:gd name="connsiteX103" fmla="*/ 233373 w 296668"/>
              <a:gd name="connsiteY103" fmla="*/ 1514 h 329092"/>
              <a:gd name="connsiteX104" fmla="*/ 55707 w 296668"/>
              <a:gd name="connsiteY104" fmla="*/ 1514 h 329092"/>
              <a:gd name="connsiteX105" fmla="*/ 63728 w 296668"/>
              <a:gd name="connsiteY105" fmla="*/ 1514 h 329092"/>
              <a:gd name="connsiteX106" fmla="*/ 77096 w 296668"/>
              <a:gd name="connsiteY106" fmla="*/ 19874 h 329092"/>
              <a:gd name="connsiteX107" fmla="*/ 75759 w 296668"/>
              <a:gd name="connsiteY107" fmla="*/ 27742 h 329092"/>
              <a:gd name="connsiteX108" fmla="*/ 71749 w 296668"/>
              <a:gd name="connsiteY108" fmla="*/ 29054 h 329092"/>
              <a:gd name="connsiteX109" fmla="*/ 67738 w 296668"/>
              <a:gd name="connsiteY109" fmla="*/ 26431 h 329092"/>
              <a:gd name="connsiteX110" fmla="*/ 54370 w 296668"/>
              <a:gd name="connsiteY110" fmla="*/ 8071 h 329092"/>
              <a:gd name="connsiteX111" fmla="*/ 55707 w 296668"/>
              <a:gd name="connsiteY111" fmla="*/ 1514 h 329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296668" h="329092">
                <a:moveTo>
                  <a:pt x="118385" y="317979"/>
                </a:moveTo>
                <a:cubicBezTo>
                  <a:pt x="118385" y="317979"/>
                  <a:pt x="118385" y="317979"/>
                  <a:pt x="177916" y="317979"/>
                </a:cubicBezTo>
                <a:cubicBezTo>
                  <a:pt x="180562" y="317979"/>
                  <a:pt x="183208" y="320757"/>
                  <a:pt x="183208" y="323536"/>
                </a:cubicBezTo>
                <a:cubicBezTo>
                  <a:pt x="183208" y="326314"/>
                  <a:pt x="180562" y="329092"/>
                  <a:pt x="177916" y="329092"/>
                </a:cubicBezTo>
                <a:cubicBezTo>
                  <a:pt x="177916" y="329092"/>
                  <a:pt x="177916" y="329092"/>
                  <a:pt x="118385" y="329092"/>
                </a:cubicBezTo>
                <a:cubicBezTo>
                  <a:pt x="114416" y="329092"/>
                  <a:pt x="111770" y="326314"/>
                  <a:pt x="111770" y="323536"/>
                </a:cubicBezTo>
                <a:cubicBezTo>
                  <a:pt x="111770" y="320757"/>
                  <a:pt x="114416" y="317979"/>
                  <a:pt x="118385" y="317979"/>
                </a:cubicBezTo>
                <a:close/>
                <a:moveTo>
                  <a:pt x="118385" y="287816"/>
                </a:moveTo>
                <a:cubicBezTo>
                  <a:pt x="118385" y="287816"/>
                  <a:pt x="118385" y="287816"/>
                  <a:pt x="177916" y="287816"/>
                </a:cubicBezTo>
                <a:cubicBezTo>
                  <a:pt x="180562" y="287816"/>
                  <a:pt x="183208" y="290197"/>
                  <a:pt x="183208" y="292579"/>
                </a:cubicBezTo>
                <a:cubicBezTo>
                  <a:pt x="183208" y="294960"/>
                  <a:pt x="180562" y="297341"/>
                  <a:pt x="177916" y="297341"/>
                </a:cubicBezTo>
                <a:cubicBezTo>
                  <a:pt x="177916" y="297341"/>
                  <a:pt x="177916" y="297341"/>
                  <a:pt x="118385" y="297341"/>
                </a:cubicBezTo>
                <a:cubicBezTo>
                  <a:pt x="114416" y="297341"/>
                  <a:pt x="111770" y="294960"/>
                  <a:pt x="111770" y="292579"/>
                </a:cubicBezTo>
                <a:cubicBezTo>
                  <a:pt x="111770" y="290197"/>
                  <a:pt x="114416" y="287816"/>
                  <a:pt x="118385" y="287816"/>
                </a:cubicBezTo>
                <a:close/>
                <a:moveTo>
                  <a:pt x="270643" y="157302"/>
                </a:moveTo>
                <a:cubicBezTo>
                  <a:pt x="270643" y="157302"/>
                  <a:pt x="270643" y="157302"/>
                  <a:pt x="292135" y="163538"/>
                </a:cubicBezTo>
                <a:cubicBezTo>
                  <a:pt x="296165" y="164786"/>
                  <a:pt x="297508" y="167280"/>
                  <a:pt x="296165" y="169775"/>
                </a:cubicBezTo>
                <a:cubicBezTo>
                  <a:pt x="296165" y="172270"/>
                  <a:pt x="293478" y="173517"/>
                  <a:pt x="290792" y="173517"/>
                </a:cubicBezTo>
                <a:cubicBezTo>
                  <a:pt x="290792" y="173517"/>
                  <a:pt x="289449" y="173517"/>
                  <a:pt x="289449" y="173517"/>
                </a:cubicBezTo>
                <a:cubicBezTo>
                  <a:pt x="289449" y="173517"/>
                  <a:pt x="289449" y="173517"/>
                  <a:pt x="267956" y="167280"/>
                </a:cubicBezTo>
                <a:cubicBezTo>
                  <a:pt x="263926" y="166033"/>
                  <a:pt x="262583" y="162291"/>
                  <a:pt x="263926" y="159796"/>
                </a:cubicBezTo>
                <a:cubicBezTo>
                  <a:pt x="265270" y="157302"/>
                  <a:pt x="267956" y="156054"/>
                  <a:pt x="270643" y="157302"/>
                </a:cubicBezTo>
                <a:close/>
                <a:moveTo>
                  <a:pt x="24702" y="157302"/>
                </a:moveTo>
                <a:cubicBezTo>
                  <a:pt x="27267" y="156054"/>
                  <a:pt x="31114" y="157302"/>
                  <a:pt x="31114" y="159796"/>
                </a:cubicBezTo>
                <a:cubicBezTo>
                  <a:pt x="32396" y="162291"/>
                  <a:pt x="31114" y="166033"/>
                  <a:pt x="28549" y="167280"/>
                </a:cubicBezTo>
                <a:cubicBezTo>
                  <a:pt x="28549" y="167280"/>
                  <a:pt x="28549" y="167280"/>
                  <a:pt x="6751" y="173517"/>
                </a:cubicBezTo>
                <a:cubicBezTo>
                  <a:pt x="6751" y="173517"/>
                  <a:pt x="5469" y="173517"/>
                  <a:pt x="5469" y="173517"/>
                </a:cubicBezTo>
                <a:cubicBezTo>
                  <a:pt x="2905" y="173517"/>
                  <a:pt x="1622" y="172270"/>
                  <a:pt x="340" y="169775"/>
                </a:cubicBezTo>
                <a:cubicBezTo>
                  <a:pt x="-942" y="167280"/>
                  <a:pt x="1622" y="164786"/>
                  <a:pt x="4187" y="163538"/>
                </a:cubicBezTo>
                <a:cubicBezTo>
                  <a:pt x="4187" y="163538"/>
                  <a:pt x="4187" y="163538"/>
                  <a:pt x="24702" y="157302"/>
                </a:cubicBezTo>
                <a:close/>
                <a:moveTo>
                  <a:pt x="174683" y="85640"/>
                </a:moveTo>
                <a:cubicBezTo>
                  <a:pt x="175977" y="83029"/>
                  <a:pt x="179857" y="83029"/>
                  <a:pt x="182444" y="85640"/>
                </a:cubicBezTo>
                <a:cubicBezTo>
                  <a:pt x="182444" y="85640"/>
                  <a:pt x="182444" y="85640"/>
                  <a:pt x="205728" y="109135"/>
                </a:cubicBezTo>
                <a:cubicBezTo>
                  <a:pt x="205728" y="110440"/>
                  <a:pt x="207021" y="111746"/>
                  <a:pt x="207021" y="113051"/>
                </a:cubicBezTo>
                <a:cubicBezTo>
                  <a:pt x="207021" y="113051"/>
                  <a:pt x="207021" y="113051"/>
                  <a:pt x="207021" y="136546"/>
                </a:cubicBezTo>
                <a:cubicBezTo>
                  <a:pt x="207021" y="139157"/>
                  <a:pt x="204434" y="141767"/>
                  <a:pt x="201847" y="141767"/>
                </a:cubicBezTo>
                <a:cubicBezTo>
                  <a:pt x="197966" y="141767"/>
                  <a:pt x="196673" y="139157"/>
                  <a:pt x="196673" y="136546"/>
                </a:cubicBezTo>
                <a:cubicBezTo>
                  <a:pt x="196673" y="136546"/>
                  <a:pt x="196673" y="136546"/>
                  <a:pt x="196673" y="115661"/>
                </a:cubicBezTo>
                <a:lnTo>
                  <a:pt x="174683" y="93472"/>
                </a:lnTo>
                <a:cubicBezTo>
                  <a:pt x="172096" y="90861"/>
                  <a:pt x="172096" y="88250"/>
                  <a:pt x="174683" y="85640"/>
                </a:cubicBezTo>
                <a:close/>
                <a:moveTo>
                  <a:pt x="289449" y="71916"/>
                </a:moveTo>
                <a:cubicBezTo>
                  <a:pt x="292135" y="71916"/>
                  <a:pt x="294822" y="73276"/>
                  <a:pt x="296165" y="75998"/>
                </a:cubicBezTo>
                <a:cubicBezTo>
                  <a:pt x="297508" y="78719"/>
                  <a:pt x="296165" y="82801"/>
                  <a:pt x="292135" y="82801"/>
                </a:cubicBezTo>
                <a:cubicBezTo>
                  <a:pt x="292135" y="82801"/>
                  <a:pt x="292135" y="82801"/>
                  <a:pt x="270643" y="90966"/>
                </a:cubicBezTo>
                <a:cubicBezTo>
                  <a:pt x="270643" y="90966"/>
                  <a:pt x="269299" y="90966"/>
                  <a:pt x="269299" y="90966"/>
                </a:cubicBezTo>
                <a:cubicBezTo>
                  <a:pt x="266613" y="90966"/>
                  <a:pt x="263926" y="89606"/>
                  <a:pt x="263926" y="86884"/>
                </a:cubicBezTo>
                <a:cubicBezTo>
                  <a:pt x="262583" y="84163"/>
                  <a:pt x="263926" y="80080"/>
                  <a:pt x="267956" y="80080"/>
                </a:cubicBezTo>
                <a:cubicBezTo>
                  <a:pt x="267956" y="80080"/>
                  <a:pt x="267956" y="80080"/>
                  <a:pt x="289449" y="71916"/>
                </a:cubicBezTo>
                <a:close/>
                <a:moveTo>
                  <a:pt x="6751" y="71916"/>
                </a:moveTo>
                <a:cubicBezTo>
                  <a:pt x="6751" y="71916"/>
                  <a:pt x="6751" y="71916"/>
                  <a:pt x="28549" y="80080"/>
                </a:cubicBezTo>
                <a:cubicBezTo>
                  <a:pt x="31114" y="80080"/>
                  <a:pt x="32396" y="84163"/>
                  <a:pt x="31114" y="86884"/>
                </a:cubicBezTo>
                <a:cubicBezTo>
                  <a:pt x="31114" y="89606"/>
                  <a:pt x="28549" y="90966"/>
                  <a:pt x="25985" y="90966"/>
                </a:cubicBezTo>
                <a:cubicBezTo>
                  <a:pt x="25985" y="90966"/>
                  <a:pt x="24702" y="90966"/>
                  <a:pt x="24702" y="90966"/>
                </a:cubicBezTo>
                <a:cubicBezTo>
                  <a:pt x="24702" y="90966"/>
                  <a:pt x="24702" y="90966"/>
                  <a:pt x="4187" y="82801"/>
                </a:cubicBezTo>
                <a:cubicBezTo>
                  <a:pt x="1622" y="82801"/>
                  <a:pt x="-942" y="78719"/>
                  <a:pt x="340" y="75998"/>
                </a:cubicBezTo>
                <a:cubicBezTo>
                  <a:pt x="1622" y="73276"/>
                  <a:pt x="4187" y="71916"/>
                  <a:pt x="6751" y="71916"/>
                </a:cubicBezTo>
                <a:close/>
                <a:moveTo>
                  <a:pt x="117171" y="67154"/>
                </a:moveTo>
                <a:cubicBezTo>
                  <a:pt x="117171" y="67154"/>
                  <a:pt x="117171" y="67154"/>
                  <a:pt x="73671" y="110571"/>
                </a:cubicBezTo>
                <a:lnTo>
                  <a:pt x="73671" y="172408"/>
                </a:lnTo>
                <a:cubicBezTo>
                  <a:pt x="73671" y="172408"/>
                  <a:pt x="73671" y="172408"/>
                  <a:pt x="118490" y="217141"/>
                </a:cubicBezTo>
                <a:cubicBezTo>
                  <a:pt x="118490" y="218456"/>
                  <a:pt x="119808" y="218456"/>
                  <a:pt x="119808" y="219772"/>
                </a:cubicBezTo>
                <a:cubicBezTo>
                  <a:pt x="119808" y="221088"/>
                  <a:pt x="121126" y="221088"/>
                  <a:pt x="121126" y="222403"/>
                </a:cubicBezTo>
                <a:cubicBezTo>
                  <a:pt x="121126" y="222403"/>
                  <a:pt x="121126" y="243454"/>
                  <a:pt x="121126" y="248717"/>
                </a:cubicBezTo>
                <a:cubicBezTo>
                  <a:pt x="121126" y="248717"/>
                  <a:pt x="121126" y="248717"/>
                  <a:pt x="127717" y="259242"/>
                </a:cubicBezTo>
                <a:cubicBezTo>
                  <a:pt x="127717" y="259242"/>
                  <a:pt x="127717" y="259242"/>
                  <a:pt x="167263" y="259242"/>
                </a:cubicBezTo>
                <a:cubicBezTo>
                  <a:pt x="167263" y="259242"/>
                  <a:pt x="167263" y="259242"/>
                  <a:pt x="175172" y="248717"/>
                </a:cubicBezTo>
                <a:cubicBezTo>
                  <a:pt x="175172" y="248717"/>
                  <a:pt x="175172" y="248717"/>
                  <a:pt x="175172" y="222403"/>
                </a:cubicBezTo>
                <a:cubicBezTo>
                  <a:pt x="175172" y="222403"/>
                  <a:pt x="175172" y="222403"/>
                  <a:pt x="175172" y="221088"/>
                </a:cubicBezTo>
                <a:cubicBezTo>
                  <a:pt x="175172" y="219772"/>
                  <a:pt x="175172" y="218456"/>
                  <a:pt x="176490" y="217141"/>
                </a:cubicBezTo>
                <a:cubicBezTo>
                  <a:pt x="176490" y="217141"/>
                  <a:pt x="176490" y="217141"/>
                  <a:pt x="221309" y="172408"/>
                </a:cubicBezTo>
                <a:cubicBezTo>
                  <a:pt x="221309" y="172408"/>
                  <a:pt x="221309" y="172408"/>
                  <a:pt x="221309" y="110571"/>
                </a:cubicBezTo>
                <a:cubicBezTo>
                  <a:pt x="221309" y="110571"/>
                  <a:pt x="221309" y="110571"/>
                  <a:pt x="177809" y="67154"/>
                </a:cubicBezTo>
                <a:cubicBezTo>
                  <a:pt x="177809" y="67154"/>
                  <a:pt x="177809" y="67154"/>
                  <a:pt x="117171" y="67154"/>
                </a:cubicBezTo>
                <a:close/>
                <a:moveTo>
                  <a:pt x="115312" y="57629"/>
                </a:moveTo>
                <a:cubicBezTo>
                  <a:pt x="115312" y="57629"/>
                  <a:pt x="115312" y="57629"/>
                  <a:pt x="181254" y="57629"/>
                </a:cubicBezTo>
                <a:cubicBezTo>
                  <a:pt x="182573" y="57629"/>
                  <a:pt x="183892" y="57629"/>
                  <a:pt x="185211" y="58942"/>
                </a:cubicBezTo>
                <a:cubicBezTo>
                  <a:pt x="185211" y="58942"/>
                  <a:pt x="185211" y="58942"/>
                  <a:pt x="232689" y="106215"/>
                </a:cubicBezTo>
                <a:cubicBezTo>
                  <a:pt x="232689" y="106215"/>
                  <a:pt x="234008" y="107528"/>
                  <a:pt x="234008" y="110154"/>
                </a:cubicBezTo>
                <a:cubicBezTo>
                  <a:pt x="234008" y="110154"/>
                  <a:pt x="234008" y="110154"/>
                  <a:pt x="234008" y="175810"/>
                </a:cubicBezTo>
                <a:cubicBezTo>
                  <a:pt x="234008" y="177123"/>
                  <a:pt x="232689" y="178436"/>
                  <a:pt x="232689" y="179749"/>
                </a:cubicBezTo>
                <a:cubicBezTo>
                  <a:pt x="232689" y="179749"/>
                  <a:pt x="232689" y="179749"/>
                  <a:pt x="186530" y="224395"/>
                </a:cubicBezTo>
                <a:cubicBezTo>
                  <a:pt x="186530" y="224395"/>
                  <a:pt x="186530" y="224395"/>
                  <a:pt x="186530" y="250657"/>
                </a:cubicBezTo>
                <a:cubicBezTo>
                  <a:pt x="186530" y="251971"/>
                  <a:pt x="186530" y="253284"/>
                  <a:pt x="185211" y="254597"/>
                </a:cubicBezTo>
                <a:cubicBezTo>
                  <a:pt x="185211" y="254597"/>
                  <a:pt x="185211" y="254597"/>
                  <a:pt x="175979" y="267728"/>
                </a:cubicBezTo>
                <a:cubicBezTo>
                  <a:pt x="174660" y="269041"/>
                  <a:pt x="173341" y="270354"/>
                  <a:pt x="172022" y="270354"/>
                </a:cubicBezTo>
                <a:cubicBezTo>
                  <a:pt x="172022" y="270354"/>
                  <a:pt x="172022" y="270354"/>
                  <a:pt x="125862" y="270354"/>
                </a:cubicBezTo>
                <a:cubicBezTo>
                  <a:pt x="124544" y="270354"/>
                  <a:pt x="123225" y="269041"/>
                  <a:pt x="121906" y="267728"/>
                </a:cubicBezTo>
                <a:cubicBezTo>
                  <a:pt x="121906" y="267728"/>
                  <a:pt x="121906" y="267728"/>
                  <a:pt x="112674" y="255910"/>
                </a:cubicBezTo>
                <a:cubicBezTo>
                  <a:pt x="112674" y="255910"/>
                  <a:pt x="111355" y="254597"/>
                  <a:pt x="111355" y="254597"/>
                </a:cubicBezTo>
                <a:cubicBezTo>
                  <a:pt x="110036" y="251971"/>
                  <a:pt x="110036" y="245405"/>
                  <a:pt x="110036" y="224395"/>
                </a:cubicBezTo>
                <a:cubicBezTo>
                  <a:pt x="110036" y="224395"/>
                  <a:pt x="110036" y="224395"/>
                  <a:pt x="65196" y="179749"/>
                </a:cubicBezTo>
                <a:cubicBezTo>
                  <a:pt x="63877" y="178436"/>
                  <a:pt x="62558" y="177123"/>
                  <a:pt x="62558" y="175810"/>
                </a:cubicBezTo>
                <a:cubicBezTo>
                  <a:pt x="62558" y="175810"/>
                  <a:pt x="62558" y="175810"/>
                  <a:pt x="62558" y="110154"/>
                </a:cubicBezTo>
                <a:cubicBezTo>
                  <a:pt x="62558" y="107528"/>
                  <a:pt x="63877" y="106215"/>
                  <a:pt x="65196" y="106215"/>
                </a:cubicBezTo>
                <a:cubicBezTo>
                  <a:pt x="65196" y="106215"/>
                  <a:pt x="65196" y="106215"/>
                  <a:pt x="111355" y="58942"/>
                </a:cubicBezTo>
                <a:cubicBezTo>
                  <a:pt x="112674" y="57629"/>
                  <a:pt x="113993" y="57629"/>
                  <a:pt x="115312" y="57629"/>
                </a:cubicBezTo>
                <a:close/>
                <a:moveTo>
                  <a:pt x="233373" y="1514"/>
                </a:moveTo>
                <a:cubicBezTo>
                  <a:pt x="234643" y="202"/>
                  <a:pt x="237183" y="-1109"/>
                  <a:pt x="239723" y="1514"/>
                </a:cubicBezTo>
                <a:cubicBezTo>
                  <a:pt x="242263" y="2825"/>
                  <a:pt x="243533" y="5448"/>
                  <a:pt x="240993" y="8071"/>
                </a:cubicBezTo>
                <a:cubicBezTo>
                  <a:pt x="240993" y="8071"/>
                  <a:pt x="240993" y="8071"/>
                  <a:pt x="228293" y="26431"/>
                </a:cubicBezTo>
                <a:cubicBezTo>
                  <a:pt x="227023" y="27742"/>
                  <a:pt x="225753" y="29054"/>
                  <a:pt x="224483" y="29054"/>
                </a:cubicBezTo>
                <a:cubicBezTo>
                  <a:pt x="223213" y="29054"/>
                  <a:pt x="221943" y="29054"/>
                  <a:pt x="220673" y="27742"/>
                </a:cubicBezTo>
                <a:cubicBezTo>
                  <a:pt x="218133" y="26431"/>
                  <a:pt x="218133" y="22497"/>
                  <a:pt x="219403" y="19874"/>
                </a:cubicBezTo>
                <a:cubicBezTo>
                  <a:pt x="219403" y="19874"/>
                  <a:pt x="219403" y="19874"/>
                  <a:pt x="233373" y="1514"/>
                </a:cubicBezTo>
                <a:close/>
                <a:moveTo>
                  <a:pt x="55707" y="1514"/>
                </a:moveTo>
                <a:cubicBezTo>
                  <a:pt x="58380" y="-1109"/>
                  <a:pt x="61054" y="202"/>
                  <a:pt x="63728" y="1514"/>
                </a:cubicBezTo>
                <a:cubicBezTo>
                  <a:pt x="63728" y="1514"/>
                  <a:pt x="63728" y="1514"/>
                  <a:pt x="77096" y="19874"/>
                </a:cubicBezTo>
                <a:cubicBezTo>
                  <a:pt x="78433" y="22497"/>
                  <a:pt x="78433" y="26431"/>
                  <a:pt x="75759" y="27742"/>
                </a:cubicBezTo>
                <a:cubicBezTo>
                  <a:pt x="74422" y="29054"/>
                  <a:pt x="73086" y="29054"/>
                  <a:pt x="71749" y="29054"/>
                </a:cubicBezTo>
                <a:cubicBezTo>
                  <a:pt x="70412" y="29054"/>
                  <a:pt x="69075" y="27742"/>
                  <a:pt x="67738" y="26431"/>
                </a:cubicBezTo>
                <a:lnTo>
                  <a:pt x="54370" y="8071"/>
                </a:lnTo>
                <a:cubicBezTo>
                  <a:pt x="53033" y="5448"/>
                  <a:pt x="53033" y="2825"/>
                  <a:pt x="55707" y="1514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任意多边形 18">
            <a:extLst>
              <a:ext uri="{FF2B5EF4-FFF2-40B4-BE49-F238E27FC236}">
                <a16:creationId xmlns:a16="http://schemas.microsoft.com/office/drawing/2014/main" id="{4197E28D-73E1-F3A7-A2EE-222BAB35FE81}"/>
              </a:ext>
            </a:extLst>
          </p:cNvPr>
          <p:cNvSpPr/>
          <p:nvPr/>
        </p:nvSpPr>
        <p:spPr>
          <a:xfrm>
            <a:off x="6682658" y="4704722"/>
            <a:ext cx="187968" cy="380620"/>
          </a:xfrm>
          <a:custGeom>
            <a:avLst/>
            <a:gdLst>
              <a:gd name="connsiteX0" fmla="*/ 100692 w 165420"/>
              <a:gd name="connsiteY0" fmla="*/ 128588 h 334963"/>
              <a:gd name="connsiteX1" fmla="*/ 121442 w 165420"/>
              <a:gd name="connsiteY1" fmla="*/ 319141 h 334963"/>
              <a:gd name="connsiteX2" fmla="*/ 120145 w 165420"/>
              <a:gd name="connsiteY2" fmla="*/ 325712 h 334963"/>
              <a:gd name="connsiteX3" fmla="*/ 121442 w 165420"/>
              <a:gd name="connsiteY3" fmla="*/ 327026 h 334963"/>
              <a:gd name="connsiteX4" fmla="*/ 127926 w 165420"/>
              <a:gd name="connsiteY4" fmla="*/ 325712 h 334963"/>
              <a:gd name="connsiteX5" fmla="*/ 122738 w 165420"/>
              <a:gd name="connsiteY5" fmla="*/ 128588 h 334963"/>
              <a:gd name="connsiteX6" fmla="*/ 100692 w 165420"/>
              <a:gd name="connsiteY6" fmla="*/ 128588 h 334963"/>
              <a:gd name="connsiteX7" fmla="*/ 43341 w 165420"/>
              <a:gd name="connsiteY7" fmla="*/ 128588 h 334963"/>
              <a:gd name="connsiteX8" fmla="*/ 38065 w 165420"/>
              <a:gd name="connsiteY8" fmla="*/ 325712 h 334963"/>
              <a:gd name="connsiteX9" fmla="*/ 44661 w 165420"/>
              <a:gd name="connsiteY9" fmla="*/ 327026 h 334963"/>
              <a:gd name="connsiteX10" fmla="*/ 45980 w 165420"/>
              <a:gd name="connsiteY10" fmla="*/ 325712 h 334963"/>
              <a:gd name="connsiteX11" fmla="*/ 44661 w 165420"/>
              <a:gd name="connsiteY11" fmla="*/ 319141 h 334963"/>
              <a:gd name="connsiteX12" fmla="*/ 65768 w 165420"/>
              <a:gd name="connsiteY12" fmla="*/ 128588 h 334963"/>
              <a:gd name="connsiteX13" fmla="*/ 43341 w 165420"/>
              <a:gd name="connsiteY13" fmla="*/ 128588 h 334963"/>
              <a:gd name="connsiteX14" fmla="*/ 87149 w 165420"/>
              <a:gd name="connsiteY14" fmla="*/ 120650 h 334963"/>
              <a:gd name="connsiteX15" fmla="*/ 125035 w 165420"/>
              <a:gd name="connsiteY15" fmla="*/ 120650 h 334963"/>
              <a:gd name="connsiteX16" fmla="*/ 127647 w 165420"/>
              <a:gd name="connsiteY16" fmla="*/ 121965 h 334963"/>
              <a:gd name="connsiteX17" fmla="*/ 134179 w 165420"/>
              <a:gd name="connsiteY17" fmla="*/ 331019 h 334963"/>
              <a:gd name="connsiteX18" fmla="*/ 131567 w 165420"/>
              <a:gd name="connsiteY18" fmla="*/ 333648 h 334963"/>
              <a:gd name="connsiteX19" fmla="*/ 121115 w 165420"/>
              <a:gd name="connsiteY19" fmla="*/ 334963 h 334963"/>
              <a:gd name="connsiteX20" fmla="*/ 111971 w 165420"/>
              <a:gd name="connsiteY20" fmla="*/ 329704 h 334963"/>
              <a:gd name="connsiteX21" fmla="*/ 113277 w 165420"/>
              <a:gd name="connsiteY21" fmla="*/ 315241 h 334963"/>
              <a:gd name="connsiteX22" fmla="*/ 85843 w 165420"/>
              <a:gd name="connsiteY22" fmla="*/ 128539 h 334963"/>
              <a:gd name="connsiteX23" fmla="*/ 83230 w 165420"/>
              <a:gd name="connsiteY23" fmla="*/ 123279 h 334963"/>
              <a:gd name="connsiteX24" fmla="*/ 87149 w 165420"/>
              <a:gd name="connsiteY24" fmla="*/ 120650 h 334963"/>
              <a:gd name="connsiteX25" fmla="*/ 40896 w 165420"/>
              <a:gd name="connsiteY25" fmla="*/ 120650 h 334963"/>
              <a:gd name="connsiteX26" fmla="*/ 79261 w 165420"/>
              <a:gd name="connsiteY26" fmla="*/ 120650 h 334963"/>
              <a:gd name="connsiteX27" fmla="*/ 83230 w 165420"/>
              <a:gd name="connsiteY27" fmla="*/ 123279 h 334963"/>
              <a:gd name="connsiteX28" fmla="*/ 80584 w 165420"/>
              <a:gd name="connsiteY28" fmla="*/ 128539 h 334963"/>
              <a:gd name="connsiteX29" fmla="*/ 52803 w 165420"/>
              <a:gd name="connsiteY29" fmla="*/ 315241 h 334963"/>
              <a:gd name="connsiteX30" fmla="*/ 54126 w 165420"/>
              <a:gd name="connsiteY30" fmla="*/ 329704 h 334963"/>
              <a:gd name="connsiteX31" fmla="*/ 44865 w 165420"/>
              <a:gd name="connsiteY31" fmla="*/ 334963 h 334963"/>
              <a:gd name="connsiteX32" fmla="*/ 34282 w 165420"/>
              <a:gd name="connsiteY32" fmla="*/ 333648 h 334963"/>
              <a:gd name="connsiteX33" fmla="*/ 31636 w 165420"/>
              <a:gd name="connsiteY33" fmla="*/ 331019 h 334963"/>
              <a:gd name="connsiteX34" fmla="*/ 38251 w 165420"/>
              <a:gd name="connsiteY34" fmla="*/ 121965 h 334963"/>
              <a:gd name="connsiteX35" fmla="*/ 40896 w 165420"/>
              <a:gd name="connsiteY35" fmla="*/ 120650 h 334963"/>
              <a:gd name="connsiteX36" fmla="*/ 56193 w 165420"/>
              <a:gd name="connsiteY36" fmla="*/ 9525 h 334963"/>
              <a:gd name="connsiteX37" fmla="*/ 18142 w 165420"/>
              <a:gd name="connsiteY37" fmla="*/ 55562 h 334963"/>
              <a:gd name="connsiteX38" fmla="*/ 44384 w 165420"/>
              <a:gd name="connsiteY38" fmla="*/ 88446 h 334963"/>
              <a:gd name="connsiteX39" fmla="*/ 47008 w 165420"/>
              <a:gd name="connsiteY39" fmla="*/ 92392 h 334963"/>
              <a:gd name="connsiteX40" fmla="*/ 47008 w 165420"/>
              <a:gd name="connsiteY40" fmla="*/ 101600 h 334963"/>
              <a:gd name="connsiteX41" fmla="*/ 117864 w 165420"/>
              <a:gd name="connsiteY41" fmla="*/ 101600 h 334963"/>
              <a:gd name="connsiteX42" fmla="*/ 117864 w 165420"/>
              <a:gd name="connsiteY42" fmla="*/ 92392 h 334963"/>
              <a:gd name="connsiteX43" fmla="*/ 120488 w 165420"/>
              <a:gd name="connsiteY43" fmla="*/ 88446 h 334963"/>
              <a:gd name="connsiteX44" fmla="*/ 146730 w 165420"/>
              <a:gd name="connsiteY44" fmla="*/ 55562 h 334963"/>
              <a:gd name="connsiteX45" fmla="*/ 108679 w 165420"/>
              <a:gd name="connsiteY45" fmla="*/ 9525 h 334963"/>
              <a:gd name="connsiteX46" fmla="*/ 115239 w 165420"/>
              <a:gd name="connsiteY46" fmla="*/ 21363 h 334963"/>
              <a:gd name="connsiteX47" fmla="*/ 136233 w 165420"/>
              <a:gd name="connsiteY47" fmla="*/ 51616 h 334963"/>
              <a:gd name="connsiteX48" fmla="*/ 127048 w 165420"/>
              <a:gd name="connsiteY48" fmla="*/ 71347 h 334963"/>
              <a:gd name="connsiteX49" fmla="*/ 82436 w 165420"/>
              <a:gd name="connsiteY49" fmla="*/ 85816 h 334963"/>
              <a:gd name="connsiteX50" fmla="*/ 37824 w 165420"/>
              <a:gd name="connsiteY50" fmla="*/ 71347 h 334963"/>
              <a:gd name="connsiteX51" fmla="*/ 28639 w 165420"/>
              <a:gd name="connsiteY51" fmla="*/ 51616 h 334963"/>
              <a:gd name="connsiteX52" fmla="*/ 49633 w 165420"/>
              <a:gd name="connsiteY52" fmla="*/ 21363 h 334963"/>
              <a:gd name="connsiteX53" fmla="*/ 56193 w 165420"/>
              <a:gd name="connsiteY53" fmla="*/ 9525 h 334963"/>
              <a:gd name="connsiteX54" fmla="*/ 64050 w 165420"/>
              <a:gd name="connsiteY54" fmla="*/ 0 h 334963"/>
              <a:gd name="connsiteX55" fmla="*/ 67990 w 165420"/>
              <a:gd name="connsiteY55" fmla="*/ 2646 h 334963"/>
              <a:gd name="connsiteX56" fmla="*/ 67990 w 165420"/>
              <a:gd name="connsiteY56" fmla="*/ 6614 h 334963"/>
              <a:gd name="connsiteX57" fmla="*/ 56170 w 165420"/>
              <a:gd name="connsiteY57" fmla="*/ 26458 h 334963"/>
              <a:gd name="connsiteX58" fmla="*/ 52230 w 165420"/>
              <a:gd name="connsiteY58" fmla="*/ 29104 h 334963"/>
              <a:gd name="connsiteX59" fmla="*/ 36471 w 165420"/>
              <a:gd name="connsiteY59" fmla="*/ 51594 h 334963"/>
              <a:gd name="connsiteX60" fmla="*/ 43037 w 165420"/>
              <a:gd name="connsiteY60" fmla="*/ 66146 h 334963"/>
              <a:gd name="connsiteX61" fmla="*/ 82436 w 165420"/>
              <a:gd name="connsiteY61" fmla="*/ 78052 h 334963"/>
              <a:gd name="connsiteX62" fmla="*/ 121836 w 165420"/>
              <a:gd name="connsiteY62" fmla="*/ 66146 h 334963"/>
              <a:gd name="connsiteX63" fmla="*/ 128402 w 165420"/>
              <a:gd name="connsiteY63" fmla="*/ 51594 h 334963"/>
              <a:gd name="connsiteX64" fmla="*/ 112643 w 165420"/>
              <a:gd name="connsiteY64" fmla="*/ 29104 h 334963"/>
              <a:gd name="connsiteX65" fmla="*/ 108703 w 165420"/>
              <a:gd name="connsiteY65" fmla="*/ 26458 h 334963"/>
              <a:gd name="connsiteX66" fmla="*/ 96883 w 165420"/>
              <a:gd name="connsiteY66" fmla="*/ 6614 h 334963"/>
              <a:gd name="connsiteX67" fmla="*/ 96883 w 165420"/>
              <a:gd name="connsiteY67" fmla="*/ 2646 h 334963"/>
              <a:gd name="connsiteX68" fmla="*/ 100823 w 165420"/>
              <a:gd name="connsiteY68" fmla="*/ 0 h 334963"/>
              <a:gd name="connsiteX69" fmla="*/ 154668 w 165420"/>
              <a:gd name="connsiteY69" fmla="*/ 55562 h 334963"/>
              <a:gd name="connsiteX70" fmla="*/ 125776 w 165420"/>
              <a:gd name="connsiteY70" fmla="*/ 95250 h 334963"/>
              <a:gd name="connsiteX71" fmla="*/ 125776 w 165420"/>
              <a:gd name="connsiteY71" fmla="*/ 105833 h 334963"/>
              <a:gd name="connsiteX72" fmla="*/ 121836 w 165420"/>
              <a:gd name="connsiteY72" fmla="*/ 111125 h 334963"/>
              <a:gd name="connsiteX73" fmla="*/ 43037 w 165420"/>
              <a:gd name="connsiteY73" fmla="*/ 111125 h 334963"/>
              <a:gd name="connsiteX74" fmla="*/ 39097 w 165420"/>
              <a:gd name="connsiteY74" fmla="*/ 105833 h 334963"/>
              <a:gd name="connsiteX75" fmla="*/ 39097 w 165420"/>
              <a:gd name="connsiteY75" fmla="*/ 95250 h 334963"/>
              <a:gd name="connsiteX76" fmla="*/ 10205 w 165420"/>
              <a:gd name="connsiteY76" fmla="*/ 55562 h 334963"/>
              <a:gd name="connsiteX77" fmla="*/ 64050 w 165420"/>
              <a:gd name="connsiteY77" fmla="*/ 0 h 33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165420" h="334963">
                <a:moveTo>
                  <a:pt x="100692" y="128588"/>
                </a:moveTo>
                <a:cubicBezTo>
                  <a:pt x="122738" y="149615"/>
                  <a:pt x="173315" y="210066"/>
                  <a:pt x="121442" y="319141"/>
                </a:cubicBezTo>
                <a:cubicBezTo>
                  <a:pt x="120145" y="321769"/>
                  <a:pt x="118848" y="325712"/>
                  <a:pt x="120145" y="325712"/>
                </a:cubicBezTo>
                <a:cubicBezTo>
                  <a:pt x="120145" y="325712"/>
                  <a:pt x="120145" y="327026"/>
                  <a:pt x="121442" y="327026"/>
                </a:cubicBezTo>
                <a:cubicBezTo>
                  <a:pt x="124035" y="327026"/>
                  <a:pt x="125332" y="325712"/>
                  <a:pt x="127926" y="325712"/>
                </a:cubicBezTo>
                <a:cubicBezTo>
                  <a:pt x="135707" y="313885"/>
                  <a:pt x="192767" y="214008"/>
                  <a:pt x="122738" y="128588"/>
                </a:cubicBezTo>
                <a:cubicBezTo>
                  <a:pt x="122738" y="128588"/>
                  <a:pt x="122738" y="128588"/>
                  <a:pt x="100692" y="128588"/>
                </a:cubicBezTo>
                <a:close/>
                <a:moveTo>
                  <a:pt x="43341" y="128588"/>
                </a:moveTo>
                <a:cubicBezTo>
                  <a:pt x="-27895" y="214008"/>
                  <a:pt x="30149" y="313885"/>
                  <a:pt x="38065" y="325712"/>
                </a:cubicBezTo>
                <a:cubicBezTo>
                  <a:pt x="40703" y="325712"/>
                  <a:pt x="42022" y="327026"/>
                  <a:pt x="44661" y="327026"/>
                </a:cubicBezTo>
                <a:cubicBezTo>
                  <a:pt x="45980" y="327026"/>
                  <a:pt x="45980" y="325712"/>
                  <a:pt x="45980" y="325712"/>
                </a:cubicBezTo>
                <a:cubicBezTo>
                  <a:pt x="47299" y="325712"/>
                  <a:pt x="45980" y="321769"/>
                  <a:pt x="44661" y="319141"/>
                </a:cubicBezTo>
                <a:cubicBezTo>
                  <a:pt x="-8107" y="210066"/>
                  <a:pt x="43341" y="149615"/>
                  <a:pt x="65768" y="128588"/>
                </a:cubicBezTo>
                <a:cubicBezTo>
                  <a:pt x="65768" y="128588"/>
                  <a:pt x="65768" y="128588"/>
                  <a:pt x="43341" y="128588"/>
                </a:cubicBezTo>
                <a:close/>
                <a:moveTo>
                  <a:pt x="87149" y="120650"/>
                </a:moveTo>
                <a:cubicBezTo>
                  <a:pt x="87149" y="120650"/>
                  <a:pt x="87149" y="120650"/>
                  <a:pt x="125035" y="120650"/>
                </a:cubicBezTo>
                <a:cubicBezTo>
                  <a:pt x="125035" y="120650"/>
                  <a:pt x="126341" y="121965"/>
                  <a:pt x="127647" y="121965"/>
                </a:cubicBezTo>
                <a:cubicBezTo>
                  <a:pt x="208643" y="216631"/>
                  <a:pt x="134179" y="329704"/>
                  <a:pt x="134179" y="331019"/>
                </a:cubicBezTo>
                <a:cubicBezTo>
                  <a:pt x="132873" y="332334"/>
                  <a:pt x="132873" y="332334"/>
                  <a:pt x="131567" y="333648"/>
                </a:cubicBezTo>
                <a:cubicBezTo>
                  <a:pt x="127647" y="333648"/>
                  <a:pt x="123728" y="334963"/>
                  <a:pt x="121115" y="334963"/>
                </a:cubicBezTo>
                <a:cubicBezTo>
                  <a:pt x="115890" y="334963"/>
                  <a:pt x="113277" y="332334"/>
                  <a:pt x="111971" y="329704"/>
                </a:cubicBezTo>
                <a:cubicBezTo>
                  <a:pt x="109358" y="324445"/>
                  <a:pt x="113277" y="316556"/>
                  <a:pt x="113277" y="315241"/>
                </a:cubicBezTo>
                <a:cubicBezTo>
                  <a:pt x="175984" y="185076"/>
                  <a:pt x="89762" y="131169"/>
                  <a:pt x="85843" y="128539"/>
                </a:cubicBezTo>
                <a:cubicBezTo>
                  <a:pt x="84536" y="127224"/>
                  <a:pt x="83230" y="125909"/>
                  <a:pt x="83230" y="123279"/>
                </a:cubicBezTo>
                <a:cubicBezTo>
                  <a:pt x="84536" y="121965"/>
                  <a:pt x="85843" y="120650"/>
                  <a:pt x="87149" y="120650"/>
                </a:cubicBezTo>
                <a:close/>
                <a:moveTo>
                  <a:pt x="40896" y="120650"/>
                </a:moveTo>
                <a:cubicBezTo>
                  <a:pt x="40896" y="120650"/>
                  <a:pt x="40896" y="120650"/>
                  <a:pt x="79261" y="120650"/>
                </a:cubicBezTo>
                <a:cubicBezTo>
                  <a:pt x="80584" y="120650"/>
                  <a:pt x="81907" y="121965"/>
                  <a:pt x="83230" y="123279"/>
                </a:cubicBezTo>
                <a:cubicBezTo>
                  <a:pt x="83230" y="125909"/>
                  <a:pt x="81907" y="127224"/>
                  <a:pt x="80584" y="128539"/>
                </a:cubicBezTo>
                <a:cubicBezTo>
                  <a:pt x="76615" y="131169"/>
                  <a:pt x="-10697" y="185076"/>
                  <a:pt x="52803" y="315241"/>
                </a:cubicBezTo>
                <a:cubicBezTo>
                  <a:pt x="52803" y="316556"/>
                  <a:pt x="56771" y="324445"/>
                  <a:pt x="54126" y="329704"/>
                </a:cubicBezTo>
                <a:cubicBezTo>
                  <a:pt x="52803" y="332334"/>
                  <a:pt x="50157" y="334963"/>
                  <a:pt x="44865" y="334963"/>
                </a:cubicBezTo>
                <a:cubicBezTo>
                  <a:pt x="42219" y="334963"/>
                  <a:pt x="38251" y="333648"/>
                  <a:pt x="34282" y="333648"/>
                </a:cubicBezTo>
                <a:cubicBezTo>
                  <a:pt x="32959" y="332334"/>
                  <a:pt x="32959" y="332334"/>
                  <a:pt x="31636" y="331019"/>
                </a:cubicBezTo>
                <a:cubicBezTo>
                  <a:pt x="31636" y="329704"/>
                  <a:pt x="-43770" y="216631"/>
                  <a:pt x="38251" y="121965"/>
                </a:cubicBezTo>
                <a:cubicBezTo>
                  <a:pt x="39574" y="121965"/>
                  <a:pt x="40896" y="120650"/>
                  <a:pt x="40896" y="120650"/>
                </a:cubicBezTo>
                <a:close/>
                <a:moveTo>
                  <a:pt x="56193" y="9525"/>
                </a:moveTo>
                <a:cubicBezTo>
                  <a:pt x="19454" y="12156"/>
                  <a:pt x="18142" y="39778"/>
                  <a:pt x="18142" y="55562"/>
                </a:cubicBezTo>
                <a:cubicBezTo>
                  <a:pt x="18142" y="76608"/>
                  <a:pt x="44384" y="88446"/>
                  <a:pt x="44384" y="88446"/>
                </a:cubicBezTo>
                <a:cubicBezTo>
                  <a:pt x="45696" y="89762"/>
                  <a:pt x="47008" y="91077"/>
                  <a:pt x="47008" y="92392"/>
                </a:cubicBezTo>
                <a:cubicBezTo>
                  <a:pt x="47008" y="92392"/>
                  <a:pt x="47008" y="92392"/>
                  <a:pt x="47008" y="101600"/>
                </a:cubicBezTo>
                <a:cubicBezTo>
                  <a:pt x="47008" y="101600"/>
                  <a:pt x="47008" y="101600"/>
                  <a:pt x="117864" y="101600"/>
                </a:cubicBezTo>
                <a:cubicBezTo>
                  <a:pt x="117864" y="101600"/>
                  <a:pt x="117864" y="101600"/>
                  <a:pt x="117864" y="92392"/>
                </a:cubicBezTo>
                <a:cubicBezTo>
                  <a:pt x="117864" y="91077"/>
                  <a:pt x="119176" y="89762"/>
                  <a:pt x="120488" y="88446"/>
                </a:cubicBezTo>
                <a:cubicBezTo>
                  <a:pt x="120488" y="88446"/>
                  <a:pt x="146730" y="76608"/>
                  <a:pt x="146730" y="55562"/>
                </a:cubicBezTo>
                <a:cubicBezTo>
                  <a:pt x="146730" y="39778"/>
                  <a:pt x="145418" y="12156"/>
                  <a:pt x="108679" y="9525"/>
                </a:cubicBezTo>
                <a:cubicBezTo>
                  <a:pt x="108679" y="9525"/>
                  <a:pt x="108679" y="9525"/>
                  <a:pt x="115239" y="21363"/>
                </a:cubicBezTo>
                <a:cubicBezTo>
                  <a:pt x="120488" y="22678"/>
                  <a:pt x="136233" y="27940"/>
                  <a:pt x="136233" y="51616"/>
                </a:cubicBezTo>
                <a:cubicBezTo>
                  <a:pt x="136233" y="52932"/>
                  <a:pt x="136233" y="62139"/>
                  <a:pt x="127048" y="71347"/>
                </a:cubicBezTo>
                <a:cubicBezTo>
                  <a:pt x="117864" y="81870"/>
                  <a:pt x="103430" y="85816"/>
                  <a:pt x="82436" y="85816"/>
                </a:cubicBezTo>
                <a:cubicBezTo>
                  <a:pt x="61442" y="85816"/>
                  <a:pt x="47008" y="81870"/>
                  <a:pt x="37824" y="71347"/>
                </a:cubicBezTo>
                <a:cubicBezTo>
                  <a:pt x="28639" y="62139"/>
                  <a:pt x="28639" y="52932"/>
                  <a:pt x="28639" y="51616"/>
                </a:cubicBezTo>
                <a:cubicBezTo>
                  <a:pt x="28639" y="27940"/>
                  <a:pt x="44384" y="22678"/>
                  <a:pt x="49633" y="21363"/>
                </a:cubicBezTo>
                <a:cubicBezTo>
                  <a:pt x="49633" y="21363"/>
                  <a:pt x="49633" y="21363"/>
                  <a:pt x="56193" y="9525"/>
                </a:cubicBezTo>
                <a:close/>
                <a:moveTo>
                  <a:pt x="64050" y="0"/>
                </a:moveTo>
                <a:cubicBezTo>
                  <a:pt x="65363" y="0"/>
                  <a:pt x="66677" y="1323"/>
                  <a:pt x="67990" y="2646"/>
                </a:cubicBezTo>
                <a:cubicBezTo>
                  <a:pt x="67990" y="3969"/>
                  <a:pt x="67990" y="5292"/>
                  <a:pt x="67990" y="6614"/>
                </a:cubicBezTo>
                <a:cubicBezTo>
                  <a:pt x="67990" y="6614"/>
                  <a:pt x="67990" y="6614"/>
                  <a:pt x="56170" y="26458"/>
                </a:cubicBezTo>
                <a:cubicBezTo>
                  <a:pt x="54857" y="27781"/>
                  <a:pt x="53544" y="29104"/>
                  <a:pt x="52230" y="29104"/>
                </a:cubicBezTo>
                <a:cubicBezTo>
                  <a:pt x="50917" y="29104"/>
                  <a:pt x="36471" y="30427"/>
                  <a:pt x="36471" y="51594"/>
                </a:cubicBezTo>
                <a:cubicBezTo>
                  <a:pt x="36471" y="52917"/>
                  <a:pt x="36471" y="59531"/>
                  <a:pt x="43037" y="66146"/>
                </a:cubicBezTo>
                <a:cubicBezTo>
                  <a:pt x="50917" y="74083"/>
                  <a:pt x="64050" y="78052"/>
                  <a:pt x="82436" y="78052"/>
                </a:cubicBezTo>
                <a:cubicBezTo>
                  <a:pt x="100823" y="78052"/>
                  <a:pt x="113956" y="74083"/>
                  <a:pt x="121836" y="66146"/>
                </a:cubicBezTo>
                <a:cubicBezTo>
                  <a:pt x="128402" y="59531"/>
                  <a:pt x="128402" y="52917"/>
                  <a:pt x="128402" y="51594"/>
                </a:cubicBezTo>
                <a:cubicBezTo>
                  <a:pt x="128402" y="30427"/>
                  <a:pt x="113956" y="29104"/>
                  <a:pt x="112643" y="29104"/>
                </a:cubicBezTo>
                <a:cubicBezTo>
                  <a:pt x="111329" y="29104"/>
                  <a:pt x="110016" y="27781"/>
                  <a:pt x="108703" y="26458"/>
                </a:cubicBezTo>
                <a:cubicBezTo>
                  <a:pt x="108703" y="26458"/>
                  <a:pt x="108703" y="26458"/>
                  <a:pt x="96883" y="6614"/>
                </a:cubicBezTo>
                <a:cubicBezTo>
                  <a:pt x="96883" y="5292"/>
                  <a:pt x="96883" y="3969"/>
                  <a:pt x="96883" y="2646"/>
                </a:cubicBezTo>
                <a:cubicBezTo>
                  <a:pt x="98196" y="1323"/>
                  <a:pt x="99509" y="0"/>
                  <a:pt x="100823" y="0"/>
                </a:cubicBezTo>
                <a:cubicBezTo>
                  <a:pt x="153355" y="0"/>
                  <a:pt x="154668" y="38364"/>
                  <a:pt x="154668" y="55562"/>
                </a:cubicBezTo>
                <a:cubicBezTo>
                  <a:pt x="154668" y="78052"/>
                  <a:pt x="133655" y="91281"/>
                  <a:pt x="125776" y="95250"/>
                </a:cubicBezTo>
                <a:cubicBezTo>
                  <a:pt x="125776" y="95250"/>
                  <a:pt x="125776" y="95250"/>
                  <a:pt x="125776" y="105833"/>
                </a:cubicBezTo>
                <a:cubicBezTo>
                  <a:pt x="125776" y="108479"/>
                  <a:pt x="124462" y="111125"/>
                  <a:pt x="121836" y="111125"/>
                </a:cubicBezTo>
                <a:cubicBezTo>
                  <a:pt x="121836" y="111125"/>
                  <a:pt x="121836" y="111125"/>
                  <a:pt x="43037" y="111125"/>
                </a:cubicBezTo>
                <a:cubicBezTo>
                  <a:pt x="40411" y="111125"/>
                  <a:pt x="39097" y="108479"/>
                  <a:pt x="39097" y="105833"/>
                </a:cubicBezTo>
                <a:cubicBezTo>
                  <a:pt x="39097" y="105833"/>
                  <a:pt x="39097" y="105833"/>
                  <a:pt x="39097" y="95250"/>
                </a:cubicBezTo>
                <a:cubicBezTo>
                  <a:pt x="31218" y="91281"/>
                  <a:pt x="10205" y="78052"/>
                  <a:pt x="10205" y="55562"/>
                </a:cubicBezTo>
                <a:cubicBezTo>
                  <a:pt x="10205" y="38364"/>
                  <a:pt x="11518" y="0"/>
                  <a:pt x="64050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6" name="任意多边形 19">
            <a:extLst>
              <a:ext uri="{FF2B5EF4-FFF2-40B4-BE49-F238E27FC236}">
                <a16:creationId xmlns:a16="http://schemas.microsoft.com/office/drawing/2014/main" id="{3E333945-A08C-C8B7-AAFA-B55DB8855694}"/>
              </a:ext>
            </a:extLst>
          </p:cNvPr>
          <p:cNvSpPr/>
          <p:nvPr/>
        </p:nvSpPr>
        <p:spPr>
          <a:xfrm>
            <a:off x="8946506" y="3796240"/>
            <a:ext cx="380620" cy="369898"/>
          </a:xfrm>
          <a:custGeom>
            <a:avLst/>
            <a:gdLst>
              <a:gd name="connsiteX0" fmla="*/ 80786 w 338138"/>
              <a:gd name="connsiteY0" fmla="*/ 271462 h 328612"/>
              <a:gd name="connsiteX1" fmla="*/ 85725 w 338138"/>
              <a:gd name="connsiteY1" fmla="*/ 277956 h 328612"/>
              <a:gd name="connsiteX2" fmla="*/ 85725 w 338138"/>
              <a:gd name="connsiteY2" fmla="*/ 322118 h 328612"/>
              <a:gd name="connsiteX3" fmla="*/ 80786 w 338138"/>
              <a:gd name="connsiteY3" fmla="*/ 328612 h 328612"/>
              <a:gd name="connsiteX4" fmla="*/ 74612 w 338138"/>
              <a:gd name="connsiteY4" fmla="*/ 322118 h 328612"/>
              <a:gd name="connsiteX5" fmla="*/ 74612 w 338138"/>
              <a:gd name="connsiteY5" fmla="*/ 277956 h 328612"/>
              <a:gd name="connsiteX6" fmla="*/ 80786 w 338138"/>
              <a:gd name="connsiteY6" fmla="*/ 271462 h 328612"/>
              <a:gd name="connsiteX7" fmla="*/ 59490 w 338138"/>
              <a:gd name="connsiteY7" fmla="*/ 261436 h 328612"/>
              <a:gd name="connsiteX8" fmla="*/ 67260 w 338138"/>
              <a:gd name="connsiteY8" fmla="*/ 261436 h 328612"/>
              <a:gd name="connsiteX9" fmla="*/ 67260 w 338138"/>
              <a:gd name="connsiteY9" fmla="*/ 269457 h 328612"/>
              <a:gd name="connsiteX10" fmla="*/ 30998 w 338138"/>
              <a:gd name="connsiteY10" fmla="*/ 306888 h 328612"/>
              <a:gd name="connsiteX11" fmla="*/ 27113 w 338138"/>
              <a:gd name="connsiteY11" fmla="*/ 309562 h 328612"/>
              <a:gd name="connsiteX12" fmla="*/ 21932 w 338138"/>
              <a:gd name="connsiteY12" fmla="*/ 306888 h 328612"/>
              <a:gd name="connsiteX13" fmla="*/ 21932 w 338138"/>
              <a:gd name="connsiteY13" fmla="*/ 298867 h 328612"/>
              <a:gd name="connsiteX14" fmla="*/ 59490 w 338138"/>
              <a:gd name="connsiteY14" fmla="*/ 261436 h 328612"/>
              <a:gd name="connsiteX15" fmla="*/ 5317 w 338138"/>
              <a:gd name="connsiteY15" fmla="*/ 236537 h 328612"/>
              <a:gd name="connsiteX16" fmla="*/ 51834 w 338138"/>
              <a:gd name="connsiteY16" fmla="*/ 236537 h 328612"/>
              <a:gd name="connsiteX17" fmla="*/ 57150 w 338138"/>
              <a:gd name="connsiteY17" fmla="*/ 243593 h 328612"/>
              <a:gd name="connsiteX18" fmla="*/ 51834 w 338138"/>
              <a:gd name="connsiteY18" fmla="*/ 249237 h 328612"/>
              <a:gd name="connsiteX19" fmla="*/ 5317 w 338138"/>
              <a:gd name="connsiteY19" fmla="*/ 249237 h 328612"/>
              <a:gd name="connsiteX20" fmla="*/ 0 w 338138"/>
              <a:gd name="connsiteY20" fmla="*/ 243593 h 328612"/>
              <a:gd name="connsiteX21" fmla="*/ 5317 w 338138"/>
              <a:gd name="connsiteY21" fmla="*/ 236537 h 328612"/>
              <a:gd name="connsiteX22" fmla="*/ 81448 w 338138"/>
              <a:gd name="connsiteY22" fmla="*/ 192087 h 328612"/>
              <a:gd name="connsiteX23" fmla="*/ 85403 w 338138"/>
              <a:gd name="connsiteY23" fmla="*/ 252735 h 328612"/>
              <a:gd name="connsiteX24" fmla="*/ 146051 w 338138"/>
              <a:gd name="connsiteY24" fmla="*/ 256691 h 328612"/>
              <a:gd name="connsiteX25" fmla="*/ 81448 w 338138"/>
              <a:gd name="connsiteY25" fmla="*/ 192087 h 328612"/>
              <a:gd name="connsiteX26" fmla="*/ 97142 w 338138"/>
              <a:gd name="connsiteY26" fmla="*/ 160337 h 328612"/>
              <a:gd name="connsiteX27" fmla="*/ 82550 w 338138"/>
              <a:gd name="connsiteY27" fmla="*/ 174929 h 328612"/>
              <a:gd name="connsiteX28" fmla="*/ 82550 w 338138"/>
              <a:gd name="connsiteY28" fmla="*/ 176255 h 328612"/>
              <a:gd name="connsiteX29" fmla="*/ 160817 w 338138"/>
              <a:gd name="connsiteY29" fmla="*/ 255849 h 328612"/>
              <a:gd name="connsiteX30" fmla="*/ 162143 w 338138"/>
              <a:gd name="connsiteY30" fmla="*/ 255849 h 328612"/>
              <a:gd name="connsiteX31" fmla="*/ 163470 w 338138"/>
              <a:gd name="connsiteY31" fmla="*/ 255849 h 328612"/>
              <a:gd name="connsiteX32" fmla="*/ 178062 w 338138"/>
              <a:gd name="connsiteY32" fmla="*/ 241257 h 328612"/>
              <a:gd name="connsiteX33" fmla="*/ 178062 w 338138"/>
              <a:gd name="connsiteY33" fmla="*/ 239930 h 328612"/>
              <a:gd name="connsiteX34" fmla="*/ 105102 w 338138"/>
              <a:gd name="connsiteY34" fmla="*/ 166970 h 328612"/>
              <a:gd name="connsiteX35" fmla="*/ 102448 w 338138"/>
              <a:gd name="connsiteY35" fmla="*/ 162990 h 328612"/>
              <a:gd name="connsiteX36" fmla="*/ 98469 w 338138"/>
              <a:gd name="connsiteY36" fmla="*/ 160337 h 328612"/>
              <a:gd name="connsiteX37" fmla="*/ 97142 w 338138"/>
              <a:gd name="connsiteY37" fmla="*/ 160337 h 328612"/>
              <a:gd name="connsiteX38" fmla="*/ 127977 w 338138"/>
              <a:gd name="connsiteY38" fmla="*/ 152125 h 328612"/>
              <a:gd name="connsiteX39" fmla="*/ 117475 w 338138"/>
              <a:gd name="connsiteY39" fmla="*/ 162627 h 328612"/>
              <a:gd name="connsiteX40" fmla="*/ 173923 w 338138"/>
              <a:gd name="connsiteY40" fmla="*/ 219075 h 328612"/>
              <a:gd name="connsiteX41" fmla="*/ 184425 w 338138"/>
              <a:gd name="connsiteY41" fmla="*/ 208573 h 328612"/>
              <a:gd name="connsiteX42" fmla="*/ 184425 w 338138"/>
              <a:gd name="connsiteY42" fmla="*/ 207260 h 328612"/>
              <a:gd name="connsiteX43" fmla="*/ 181800 w 338138"/>
              <a:gd name="connsiteY43" fmla="*/ 203322 h 328612"/>
              <a:gd name="connsiteX44" fmla="*/ 133228 w 338138"/>
              <a:gd name="connsiteY44" fmla="*/ 154750 h 328612"/>
              <a:gd name="connsiteX45" fmla="*/ 130603 w 338138"/>
              <a:gd name="connsiteY45" fmla="*/ 152125 h 328612"/>
              <a:gd name="connsiteX46" fmla="*/ 127977 w 338138"/>
              <a:gd name="connsiteY46" fmla="*/ 152125 h 328612"/>
              <a:gd name="connsiteX47" fmla="*/ 185738 w 338138"/>
              <a:gd name="connsiteY47" fmla="*/ 142875 h 328612"/>
              <a:gd name="connsiteX48" fmla="*/ 193675 w 338138"/>
              <a:gd name="connsiteY48" fmla="*/ 150813 h 328612"/>
              <a:gd name="connsiteX49" fmla="*/ 179388 w 338138"/>
              <a:gd name="connsiteY49" fmla="*/ 166688 h 328612"/>
              <a:gd name="connsiteX50" fmla="*/ 171450 w 338138"/>
              <a:gd name="connsiteY50" fmla="*/ 158750 h 328612"/>
              <a:gd name="connsiteX51" fmla="*/ 199232 w 338138"/>
              <a:gd name="connsiteY51" fmla="*/ 134937 h 328612"/>
              <a:gd name="connsiteX52" fmla="*/ 204788 w 338138"/>
              <a:gd name="connsiteY52" fmla="*/ 139700 h 328612"/>
              <a:gd name="connsiteX53" fmla="*/ 199232 w 338138"/>
              <a:gd name="connsiteY53" fmla="*/ 144464 h 328612"/>
              <a:gd name="connsiteX54" fmla="*/ 193675 w 338138"/>
              <a:gd name="connsiteY54" fmla="*/ 139700 h 328612"/>
              <a:gd name="connsiteX55" fmla="*/ 199232 w 338138"/>
              <a:gd name="connsiteY55" fmla="*/ 134937 h 328612"/>
              <a:gd name="connsiteX56" fmla="*/ 219075 w 338138"/>
              <a:gd name="connsiteY56" fmla="*/ 111125 h 328612"/>
              <a:gd name="connsiteX57" fmla="*/ 227012 w 338138"/>
              <a:gd name="connsiteY57" fmla="*/ 119063 h 328612"/>
              <a:gd name="connsiteX58" fmla="*/ 209550 w 338138"/>
              <a:gd name="connsiteY58" fmla="*/ 134938 h 328612"/>
              <a:gd name="connsiteX59" fmla="*/ 201612 w 338138"/>
              <a:gd name="connsiteY59" fmla="*/ 127000 h 328612"/>
              <a:gd name="connsiteX60" fmla="*/ 214313 w 338138"/>
              <a:gd name="connsiteY60" fmla="*/ 90487 h 328612"/>
              <a:gd name="connsiteX61" fmla="*/ 149225 w 338138"/>
              <a:gd name="connsiteY61" fmla="*/ 155575 h 328612"/>
              <a:gd name="connsiteX62" fmla="*/ 182563 w 338138"/>
              <a:gd name="connsiteY62" fmla="*/ 187325 h 328612"/>
              <a:gd name="connsiteX63" fmla="*/ 247650 w 338138"/>
              <a:gd name="connsiteY63" fmla="*/ 123825 h 328612"/>
              <a:gd name="connsiteX64" fmla="*/ 234950 w 338138"/>
              <a:gd name="connsiteY64" fmla="*/ 71437 h 328612"/>
              <a:gd name="connsiteX65" fmla="*/ 227012 w 338138"/>
              <a:gd name="connsiteY65" fmla="*/ 79374 h 328612"/>
              <a:gd name="connsiteX66" fmla="*/ 223837 w 338138"/>
              <a:gd name="connsiteY66" fmla="*/ 82549 h 328612"/>
              <a:gd name="connsiteX67" fmla="*/ 255588 w 338138"/>
              <a:gd name="connsiteY67" fmla="*/ 115887 h 328612"/>
              <a:gd name="connsiteX68" fmla="*/ 266700 w 338138"/>
              <a:gd name="connsiteY68" fmla="*/ 103187 h 328612"/>
              <a:gd name="connsiteX69" fmla="*/ 266700 w 338138"/>
              <a:gd name="connsiteY69" fmla="*/ 38100 h 328612"/>
              <a:gd name="connsiteX70" fmla="*/ 242887 w 338138"/>
              <a:gd name="connsiteY70" fmla="*/ 63500 h 328612"/>
              <a:gd name="connsiteX71" fmla="*/ 274637 w 338138"/>
              <a:gd name="connsiteY71" fmla="*/ 95250 h 328612"/>
              <a:gd name="connsiteX72" fmla="*/ 300037 w 338138"/>
              <a:gd name="connsiteY72" fmla="*/ 71437 h 328612"/>
              <a:gd name="connsiteX73" fmla="*/ 274902 w 338138"/>
              <a:gd name="connsiteY73" fmla="*/ 14287 h 328612"/>
              <a:gd name="connsiteX74" fmla="*/ 274902 w 338138"/>
              <a:gd name="connsiteY74" fmla="*/ 15616 h 328612"/>
              <a:gd name="connsiteX75" fmla="*/ 268287 w 338138"/>
              <a:gd name="connsiteY75" fmla="*/ 20932 h 328612"/>
              <a:gd name="connsiteX76" fmla="*/ 268287 w 338138"/>
              <a:gd name="connsiteY76" fmla="*/ 23590 h 328612"/>
              <a:gd name="connsiteX77" fmla="*/ 314590 w 338138"/>
              <a:gd name="connsiteY77" fmla="*/ 70108 h 328612"/>
              <a:gd name="connsiteX78" fmla="*/ 317236 w 338138"/>
              <a:gd name="connsiteY78" fmla="*/ 70108 h 328612"/>
              <a:gd name="connsiteX79" fmla="*/ 323850 w 338138"/>
              <a:gd name="connsiteY79" fmla="*/ 63462 h 328612"/>
              <a:gd name="connsiteX80" fmla="*/ 323850 w 338138"/>
              <a:gd name="connsiteY80" fmla="*/ 62133 h 328612"/>
              <a:gd name="connsiteX81" fmla="*/ 276225 w 338138"/>
              <a:gd name="connsiteY81" fmla="*/ 15616 h 328612"/>
              <a:gd name="connsiteX82" fmla="*/ 274902 w 338138"/>
              <a:gd name="connsiteY82" fmla="*/ 14287 h 328612"/>
              <a:gd name="connsiteX83" fmla="*/ 307212 w 338138"/>
              <a:gd name="connsiteY83" fmla="*/ 12567 h 328612"/>
              <a:gd name="connsiteX84" fmla="*/ 292100 w 338138"/>
              <a:gd name="connsiteY84" fmla="*/ 14992 h 328612"/>
              <a:gd name="connsiteX85" fmla="*/ 324339 w 338138"/>
              <a:gd name="connsiteY85" fmla="*/ 46037 h 328612"/>
              <a:gd name="connsiteX86" fmla="*/ 327025 w 338138"/>
              <a:gd name="connsiteY86" fmla="*/ 34395 h 328612"/>
              <a:gd name="connsiteX87" fmla="*/ 320309 w 338138"/>
              <a:gd name="connsiteY87" fmla="*/ 18873 h 328612"/>
              <a:gd name="connsiteX88" fmla="*/ 307212 w 338138"/>
              <a:gd name="connsiteY88" fmla="*/ 12567 h 328612"/>
              <a:gd name="connsiteX89" fmla="*/ 303774 w 338138"/>
              <a:gd name="connsiteY89" fmla="*/ 0 h 328612"/>
              <a:gd name="connsiteX90" fmla="*/ 327565 w 338138"/>
              <a:gd name="connsiteY90" fmla="*/ 10533 h 328612"/>
              <a:gd name="connsiteX91" fmla="*/ 338138 w 338138"/>
              <a:gd name="connsiteY91" fmla="*/ 34233 h 328612"/>
              <a:gd name="connsiteX92" fmla="*/ 331530 w 338138"/>
              <a:gd name="connsiteY92" fmla="*/ 53982 h 328612"/>
              <a:gd name="connsiteX93" fmla="*/ 331530 w 338138"/>
              <a:gd name="connsiteY93" fmla="*/ 72416 h 328612"/>
              <a:gd name="connsiteX94" fmla="*/ 324921 w 338138"/>
              <a:gd name="connsiteY94" fmla="*/ 77682 h 328612"/>
              <a:gd name="connsiteX95" fmla="*/ 315670 w 338138"/>
              <a:gd name="connsiteY95" fmla="*/ 81632 h 328612"/>
              <a:gd name="connsiteX96" fmla="*/ 307739 w 338138"/>
              <a:gd name="connsiteY96" fmla="*/ 78999 h 328612"/>
              <a:gd name="connsiteX97" fmla="*/ 190109 w 338138"/>
              <a:gd name="connsiteY97" fmla="*/ 196181 h 328612"/>
              <a:gd name="connsiteX98" fmla="*/ 194074 w 338138"/>
              <a:gd name="connsiteY98" fmla="*/ 198814 h 328612"/>
              <a:gd name="connsiteX99" fmla="*/ 194074 w 338138"/>
              <a:gd name="connsiteY99" fmla="*/ 217247 h 328612"/>
              <a:gd name="connsiteX100" fmla="*/ 182179 w 338138"/>
              <a:gd name="connsiteY100" fmla="*/ 229097 h 328612"/>
              <a:gd name="connsiteX101" fmla="*/ 184822 w 338138"/>
              <a:gd name="connsiteY101" fmla="*/ 231730 h 328612"/>
              <a:gd name="connsiteX102" fmla="*/ 184822 w 338138"/>
              <a:gd name="connsiteY102" fmla="*/ 248847 h 328612"/>
              <a:gd name="connsiteX103" fmla="*/ 170284 w 338138"/>
              <a:gd name="connsiteY103" fmla="*/ 264647 h 328612"/>
              <a:gd name="connsiteX104" fmla="*/ 162354 w 338138"/>
              <a:gd name="connsiteY104" fmla="*/ 267280 h 328612"/>
              <a:gd name="connsiteX105" fmla="*/ 153102 w 338138"/>
              <a:gd name="connsiteY105" fmla="*/ 264647 h 328612"/>
              <a:gd name="connsiteX106" fmla="*/ 117416 w 338138"/>
              <a:gd name="connsiteY106" fmla="*/ 277813 h 328612"/>
              <a:gd name="connsiteX107" fmla="*/ 76444 w 338138"/>
              <a:gd name="connsiteY107" fmla="*/ 260697 h 328612"/>
              <a:gd name="connsiteX108" fmla="*/ 72479 w 338138"/>
              <a:gd name="connsiteY108" fmla="*/ 184331 h 328612"/>
              <a:gd name="connsiteX109" fmla="*/ 69836 w 338138"/>
              <a:gd name="connsiteY109" fmla="*/ 176431 h 328612"/>
              <a:gd name="connsiteX110" fmla="*/ 73801 w 338138"/>
              <a:gd name="connsiteY110" fmla="*/ 167214 h 328612"/>
              <a:gd name="connsiteX111" fmla="*/ 88339 w 338138"/>
              <a:gd name="connsiteY111" fmla="*/ 152731 h 328612"/>
              <a:gd name="connsiteX112" fmla="*/ 105521 w 338138"/>
              <a:gd name="connsiteY112" fmla="*/ 152731 h 328612"/>
              <a:gd name="connsiteX113" fmla="*/ 109486 w 338138"/>
              <a:gd name="connsiteY113" fmla="*/ 155364 h 328612"/>
              <a:gd name="connsiteX114" fmla="*/ 120060 w 338138"/>
              <a:gd name="connsiteY114" fmla="*/ 144831 h 328612"/>
              <a:gd name="connsiteX115" fmla="*/ 138563 w 338138"/>
              <a:gd name="connsiteY115" fmla="*/ 144831 h 328612"/>
              <a:gd name="connsiteX116" fmla="*/ 141207 w 338138"/>
              <a:gd name="connsiteY116" fmla="*/ 147465 h 328612"/>
              <a:gd name="connsiteX117" fmla="*/ 205969 w 338138"/>
              <a:gd name="connsiteY117" fmla="*/ 82949 h 328612"/>
              <a:gd name="connsiteX118" fmla="*/ 216543 w 338138"/>
              <a:gd name="connsiteY118" fmla="*/ 72416 h 328612"/>
              <a:gd name="connsiteX119" fmla="*/ 258837 w 338138"/>
              <a:gd name="connsiteY119" fmla="*/ 30283 h 328612"/>
              <a:gd name="connsiteX120" fmla="*/ 260159 w 338138"/>
              <a:gd name="connsiteY120" fmla="*/ 13166 h 328612"/>
              <a:gd name="connsiteX121" fmla="*/ 266767 w 338138"/>
              <a:gd name="connsiteY121" fmla="*/ 7900 h 328612"/>
              <a:gd name="connsiteX122" fmla="*/ 283949 w 338138"/>
              <a:gd name="connsiteY122" fmla="*/ 6583 h 328612"/>
              <a:gd name="connsiteX123" fmla="*/ 303774 w 338138"/>
              <a:gd name="connsiteY123" fmla="*/ 0 h 328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338138" h="328612">
                <a:moveTo>
                  <a:pt x="80786" y="271462"/>
                </a:moveTo>
                <a:cubicBezTo>
                  <a:pt x="83256" y="271462"/>
                  <a:pt x="85725" y="274060"/>
                  <a:pt x="85725" y="277956"/>
                </a:cubicBezTo>
                <a:cubicBezTo>
                  <a:pt x="85725" y="277956"/>
                  <a:pt x="85725" y="277956"/>
                  <a:pt x="85725" y="322118"/>
                </a:cubicBezTo>
                <a:cubicBezTo>
                  <a:pt x="85725" y="326014"/>
                  <a:pt x="83256" y="328612"/>
                  <a:pt x="80786" y="328612"/>
                </a:cubicBezTo>
                <a:cubicBezTo>
                  <a:pt x="77082" y="328612"/>
                  <a:pt x="74612" y="326014"/>
                  <a:pt x="74612" y="322118"/>
                </a:cubicBezTo>
                <a:cubicBezTo>
                  <a:pt x="74612" y="322118"/>
                  <a:pt x="74612" y="322118"/>
                  <a:pt x="74612" y="277956"/>
                </a:cubicBezTo>
                <a:cubicBezTo>
                  <a:pt x="74612" y="274060"/>
                  <a:pt x="77082" y="271462"/>
                  <a:pt x="80786" y="271462"/>
                </a:cubicBezTo>
                <a:close/>
                <a:moveTo>
                  <a:pt x="59490" y="261436"/>
                </a:moveTo>
                <a:cubicBezTo>
                  <a:pt x="60785" y="258762"/>
                  <a:pt x="64670" y="258762"/>
                  <a:pt x="67260" y="261436"/>
                </a:cubicBezTo>
                <a:cubicBezTo>
                  <a:pt x="69850" y="264109"/>
                  <a:pt x="69850" y="266783"/>
                  <a:pt x="67260" y="269457"/>
                </a:cubicBezTo>
                <a:cubicBezTo>
                  <a:pt x="67260" y="269457"/>
                  <a:pt x="67260" y="269457"/>
                  <a:pt x="30998" y="306888"/>
                </a:cubicBezTo>
                <a:cubicBezTo>
                  <a:pt x="29703" y="308225"/>
                  <a:pt x="28408" y="309562"/>
                  <a:pt x="27113" y="309562"/>
                </a:cubicBezTo>
                <a:cubicBezTo>
                  <a:pt x="24522" y="309562"/>
                  <a:pt x="23227" y="308225"/>
                  <a:pt x="21932" y="306888"/>
                </a:cubicBezTo>
                <a:cubicBezTo>
                  <a:pt x="20637" y="305552"/>
                  <a:pt x="20637" y="301541"/>
                  <a:pt x="21932" y="298867"/>
                </a:cubicBezTo>
                <a:cubicBezTo>
                  <a:pt x="21932" y="298867"/>
                  <a:pt x="21932" y="298867"/>
                  <a:pt x="59490" y="261436"/>
                </a:cubicBezTo>
                <a:close/>
                <a:moveTo>
                  <a:pt x="5317" y="236537"/>
                </a:moveTo>
                <a:cubicBezTo>
                  <a:pt x="5317" y="236537"/>
                  <a:pt x="5317" y="236537"/>
                  <a:pt x="51834" y="236537"/>
                </a:cubicBezTo>
                <a:cubicBezTo>
                  <a:pt x="54492" y="236537"/>
                  <a:pt x="57150" y="239359"/>
                  <a:pt x="57150" y="243593"/>
                </a:cubicBezTo>
                <a:cubicBezTo>
                  <a:pt x="57150" y="246415"/>
                  <a:pt x="54492" y="249237"/>
                  <a:pt x="51834" y="249237"/>
                </a:cubicBezTo>
                <a:cubicBezTo>
                  <a:pt x="51834" y="249237"/>
                  <a:pt x="51834" y="249237"/>
                  <a:pt x="5317" y="249237"/>
                </a:cubicBezTo>
                <a:cubicBezTo>
                  <a:pt x="2658" y="249237"/>
                  <a:pt x="0" y="246415"/>
                  <a:pt x="0" y="243593"/>
                </a:cubicBezTo>
                <a:cubicBezTo>
                  <a:pt x="0" y="239359"/>
                  <a:pt x="2658" y="236537"/>
                  <a:pt x="5317" y="236537"/>
                </a:cubicBezTo>
                <a:close/>
                <a:moveTo>
                  <a:pt x="81448" y="192087"/>
                </a:moveTo>
                <a:cubicBezTo>
                  <a:pt x="68263" y="210545"/>
                  <a:pt x="69582" y="235595"/>
                  <a:pt x="85403" y="252735"/>
                </a:cubicBezTo>
                <a:cubicBezTo>
                  <a:pt x="102543" y="268557"/>
                  <a:pt x="128912" y="269875"/>
                  <a:pt x="146051" y="256691"/>
                </a:cubicBezTo>
                <a:cubicBezTo>
                  <a:pt x="146051" y="256691"/>
                  <a:pt x="146051" y="256691"/>
                  <a:pt x="81448" y="192087"/>
                </a:cubicBezTo>
                <a:close/>
                <a:moveTo>
                  <a:pt x="97142" y="160337"/>
                </a:moveTo>
                <a:cubicBezTo>
                  <a:pt x="97142" y="160337"/>
                  <a:pt x="97142" y="160337"/>
                  <a:pt x="82550" y="174929"/>
                </a:cubicBezTo>
                <a:cubicBezTo>
                  <a:pt x="82550" y="174929"/>
                  <a:pt x="82550" y="174929"/>
                  <a:pt x="82550" y="176255"/>
                </a:cubicBezTo>
                <a:cubicBezTo>
                  <a:pt x="82550" y="176255"/>
                  <a:pt x="82550" y="176255"/>
                  <a:pt x="160817" y="255849"/>
                </a:cubicBezTo>
                <a:cubicBezTo>
                  <a:pt x="160817" y="255849"/>
                  <a:pt x="160817" y="255849"/>
                  <a:pt x="162143" y="255849"/>
                </a:cubicBezTo>
                <a:cubicBezTo>
                  <a:pt x="162143" y="257175"/>
                  <a:pt x="163470" y="257175"/>
                  <a:pt x="163470" y="255849"/>
                </a:cubicBezTo>
                <a:cubicBezTo>
                  <a:pt x="163470" y="255849"/>
                  <a:pt x="163470" y="255849"/>
                  <a:pt x="178062" y="241257"/>
                </a:cubicBezTo>
                <a:cubicBezTo>
                  <a:pt x="179388" y="241257"/>
                  <a:pt x="179388" y="239930"/>
                  <a:pt x="178062" y="239930"/>
                </a:cubicBezTo>
                <a:cubicBezTo>
                  <a:pt x="178062" y="239930"/>
                  <a:pt x="178062" y="239930"/>
                  <a:pt x="105102" y="166970"/>
                </a:cubicBezTo>
                <a:cubicBezTo>
                  <a:pt x="105102" y="166970"/>
                  <a:pt x="105102" y="166970"/>
                  <a:pt x="102448" y="162990"/>
                </a:cubicBezTo>
                <a:cubicBezTo>
                  <a:pt x="102448" y="162990"/>
                  <a:pt x="102448" y="162990"/>
                  <a:pt x="98469" y="160337"/>
                </a:cubicBezTo>
                <a:cubicBezTo>
                  <a:pt x="98469" y="160337"/>
                  <a:pt x="97142" y="160337"/>
                  <a:pt x="97142" y="160337"/>
                </a:cubicBezTo>
                <a:close/>
                <a:moveTo>
                  <a:pt x="127977" y="152125"/>
                </a:moveTo>
                <a:cubicBezTo>
                  <a:pt x="127977" y="152125"/>
                  <a:pt x="127977" y="152125"/>
                  <a:pt x="117475" y="162627"/>
                </a:cubicBezTo>
                <a:cubicBezTo>
                  <a:pt x="117475" y="162627"/>
                  <a:pt x="117475" y="162627"/>
                  <a:pt x="173923" y="219075"/>
                </a:cubicBezTo>
                <a:cubicBezTo>
                  <a:pt x="173923" y="219075"/>
                  <a:pt x="173923" y="219075"/>
                  <a:pt x="184425" y="208573"/>
                </a:cubicBezTo>
                <a:cubicBezTo>
                  <a:pt x="185738" y="207260"/>
                  <a:pt x="185738" y="207260"/>
                  <a:pt x="184425" y="207260"/>
                </a:cubicBezTo>
                <a:lnTo>
                  <a:pt x="181800" y="203322"/>
                </a:lnTo>
                <a:cubicBezTo>
                  <a:pt x="181800" y="203322"/>
                  <a:pt x="181800" y="203322"/>
                  <a:pt x="133228" y="154750"/>
                </a:cubicBezTo>
                <a:cubicBezTo>
                  <a:pt x="133228" y="154750"/>
                  <a:pt x="133228" y="154750"/>
                  <a:pt x="130603" y="152125"/>
                </a:cubicBezTo>
                <a:cubicBezTo>
                  <a:pt x="129290" y="150812"/>
                  <a:pt x="129290" y="150812"/>
                  <a:pt x="127977" y="152125"/>
                </a:cubicBezTo>
                <a:close/>
                <a:moveTo>
                  <a:pt x="185738" y="142875"/>
                </a:moveTo>
                <a:lnTo>
                  <a:pt x="193675" y="150813"/>
                </a:lnTo>
                <a:lnTo>
                  <a:pt x="179388" y="166688"/>
                </a:lnTo>
                <a:lnTo>
                  <a:pt x="171450" y="158750"/>
                </a:lnTo>
                <a:close/>
                <a:moveTo>
                  <a:pt x="199232" y="134937"/>
                </a:moveTo>
                <a:cubicBezTo>
                  <a:pt x="202300" y="134937"/>
                  <a:pt x="204788" y="137070"/>
                  <a:pt x="204788" y="139700"/>
                </a:cubicBezTo>
                <a:cubicBezTo>
                  <a:pt x="204788" y="142331"/>
                  <a:pt x="202300" y="144464"/>
                  <a:pt x="199232" y="144464"/>
                </a:cubicBezTo>
                <a:cubicBezTo>
                  <a:pt x="196163" y="144464"/>
                  <a:pt x="193675" y="142331"/>
                  <a:pt x="193675" y="139700"/>
                </a:cubicBezTo>
                <a:cubicBezTo>
                  <a:pt x="193675" y="137070"/>
                  <a:pt x="196163" y="134937"/>
                  <a:pt x="199232" y="134937"/>
                </a:cubicBezTo>
                <a:close/>
                <a:moveTo>
                  <a:pt x="219075" y="111125"/>
                </a:moveTo>
                <a:lnTo>
                  <a:pt x="227012" y="119063"/>
                </a:lnTo>
                <a:lnTo>
                  <a:pt x="209550" y="134938"/>
                </a:lnTo>
                <a:lnTo>
                  <a:pt x="201612" y="127000"/>
                </a:lnTo>
                <a:close/>
                <a:moveTo>
                  <a:pt x="214313" y="90487"/>
                </a:moveTo>
                <a:lnTo>
                  <a:pt x="149225" y="155575"/>
                </a:lnTo>
                <a:lnTo>
                  <a:pt x="182563" y="187325"/>
                </a:lnTo>
                <a:lnTo>
                  <a:pt x="247650" y="123825"/>
                </a:lnTo>
                <a:close/>
                <a:moveTo>
                  <a:pt x="234950" y="71437"/>
                </a:moveTo>
                <a:lnTo>
                  <a:pt x="227012" y="79374"/>
                </a:lnTo>
                <a:lnTo>
                  <a:pt x="223837" y="82549"/>
                </a:lnTo>
                <a:lnTo>
                  <a:pt x="255588" y="115887"/>
                </a:lnTo>
                <a:lnTo>
                  <a:pt x="266700" y="103187"/>
                </a:lnTo>
                <a:close/>
                <a:moveTo>
                  <a:pt x="266700" y="38100"/>
                </a:moveTo>
                <a:lnTo>
                  <a:pt x="242887" y="63500"/>
                </a:lnTo>
                <a:lnTo>
                  <a:pt x="274637" y="95250"/>
                </a:lnTo>
                <a:lnTo>
                  <a:pt x="300037" y="71437"/>
                </a:lnTo>
                <a:close/>
                <a:moveTo>
                  <a:pt x="274902" y="14287"/>
                </a:moveTo>
                <a:cubicBezTo>
                  <a:pt x="274902" y="14287"/>
                  <a:pt x="274902" y="14287"/>
                  <a:pt x="274902" y="15616"/>
                </a:cubicBezTo>
                <a:cubicBezTo>
                  <a:pt x="274902" y="15616"/>
                  <a:pt x="274902" y="15616"/>
                  <a:pt x="268287" y="20932"/>
                </a:cubicBezTo>
                <a:cubicBezTo>
                  <a:pt x="268287" y="22261"/>
                  <a:pt x="268287" y="22261"/>
                  <a:pt x="268287" y="23590"/>
                </a:cubicBezTo>
                <a:cubicBezTo>
                  <a:pt x="268287" y="23590"/>
                  <a:pt x="268287" y="23590"/>
                  <a:pt x="314590" y="70108"/>
                </a:cubicBezTo>
                <a:cubicBezTo>
                  <a:pt x="315913" y="71437"/>
                  <a:pt x="317236" y="71437"/>
                  <a:pt x="317236" y="70108"/>
                </a:cubicBezTo>
                <a:cubicBezTo>
                  <a:pt x="317236" y="70108"/>
                  <a:pt x="317236" y="70108"/>
                  <a:pt x="323850" y="63462"/>
                </a:cubicBezTo>
                <a:cubicBezTo>
                  <a:pt x="323850" y="63462"/>
                  <a:pt x="323850" y="62133"/>
                  <a:pt x="323850" y="62133"/>
                </a:cubicBezTo>
                <a:cubicBezTo>
                  <a:pt x="323850" y="62133"/>
                  <a:pt x="323850" y="62133"/>
                  <a:pt x="276225" y="15616"/>
                </a:cubicBezTo>
                <a:cubicBezTo>
                  <a:pt x="276225" y="14287"/>
                  <a:pt x="276225" y="14287"/>
                  <a:pt x="274902" y="14287"/>
                </a:cubicBezTo>
                <a:close/>
                <a:moveTo>
                  <a:pt x="307212" y="12567"/>
                </a:moveTo>
                <a:cubicBezTo>
                  <a:pt x="302175" y="12082"/>
                  <a:pt x="296802" y="13052"/>
                  <a:pt x="292100" y="14992"/>
                </a:cubicBezTo>
                <a:cubicBezTo>
                  <a:pt x="292100" y="14992"/>
                  <a:pt x="292100" y="14992"/>
                  <a:pt x="324339" y="46037"/>
                </a:cubicBezTo>
                <a:cubicBezTo>
                  <a:pt x="325682" y="42156"/>
                  <a:pt x="327025" y="38276"/>
                  <a:pt x="327025" y="34395"/>
                </a:cubicBezTo>
                <a:cubicBezTo>
                  <a:pt x="327025" y="29221"/>
                  <a:pt x="325682" y="22754"/>
                  <a:pt x="320309" y="18873"/>
                </a:cubicBezTo>
                <a:cubicBezTo>
                  <a:pt x="316951" y="14992"/>
                  <a:pt x="312249" y="13052"/>
                  <a:pt x="307212" y="12567"/>
                </a:cubicBezTo>
                <a:close/>
                <a:moveTo>
                  <a:pt x="303774" y="0"/>
                </a:moveTo>
                <a:cubicBezTo>
                  <a:pt x="313026" y="0"/>
                  <a:pt x="320956" y="3950"/>
                  <a:pt x="327565" y="10533"/>
                </a:cubicBezTo>
                <a:cubicBezTo>
                  <a:pt x="334173" y="17116"/>
                  <a:pt x="338138" y="25016"/>
                  <a:pt x="338138" y="34233"/>
                </a:cubicBezTo>
                <a:cubicBezTo>
                  <a:pt x="338138" y="42133"/>
                  <a:pt x="335495" y="48716"/>
                  <a:pt x="331530" y="53982"/>
                </a:cubicBezTo>
                <a:cubicBezTo>
                  <a:pt x="335495" y="59249"/>
                  <a:pt x="335495" y="67149"/>
                  <a:pt x="331530" y="72416"/>
                </a:cubicBezTo>
                <a:cubicBezTo>
                  <a:pt x="331530" y="72416"/>
                  <a:pt x="331530" y="72416"/>
                  <a:pt x="324921" y="77682"/>
                </a:cubicBezTo>
                <a:cubicBezTo>
                  <a:pt x="322278" y="80315"/>
                  <a:pt x="319635" y="81632"/>
                  <a:pt x="315670" y="81632"/>
                </a:cubicBezTo>
                <a:cubicBezTo>
                  <a:pt x="313026" y="81632"/>
                  <a:pt x="310383" y="80315"/>
                  <a:pt x="307739" y="78999"/>
                </a:cubicBezTo>
                <a:cubicBezTo>
                  <a:pt x="307739" y="78999"/>
                  <a:pt x="307739" y="78999"/>
                  <a:pt x="190109" y="196181"/>
                </a:cubicBezTo>
                <a:cubicBezTo>
                  <a:pt x="190109" y="196181"/>
                  <a:pt x="190109" y="196181"/>
                  <a:pt x="194074" y="198814"/>
                </a:cubicBezTo>
                <a:cubicBezTo>
                  <a:pt x="198039" y="204081"/>
                  <a:pt x="198039" y="211980"/>
                  <a:pt x="194074" y="217247"/>
                </a:cubicBezTo>
                <a:cubicBezTo>
                  <a:pt x="194074" y="217247"/>
                  <a:pt x="194074" y="217247"/>
                  <a:pt x="182179" y="229097"/>
                </a:cubicBezTo>
                <a:cubicBezTo>
                  <a:pt x="182179" y="229097"/>
                  <a:pt x="182179" y="229097"/>
                  <a:pt x="184822" y="231730"/>
                </a:cubicBezTo>
                <a:cubicBezTo>
                  <a:pt x="190109" y="236997"/>
                  <a:pt x="190109" y="244897"/>
                  <a:pt x="184822" y="248847"/>
                </a:cubicBezTo>
                <a:cubicBezTo>
                  <a:pt x="184822" y="248847"/>
                  <a:pt x="184822" y="248847"/>
                  <a:pt x="170284" y="264647"/>
                </a:cubicBezTo>
                <a:cubicBezTo>
                  <a:pt x="167640" y="265963"/>
                  <a:pt x="164997" y="267280"/>
                  <a:pt x="162354" y="267280"/>
                </a:cubicBezTo>
                <a:cubicBezTo>
                  <a:pt x="158389" y="267280"/>
                  <a:pt x="155745" y="267280"/>
                  <a:pt x="153102" y="264647"/>
                </a:cubicBezTo>
                <a:cubicBezTo>
                  <a:pt x="142528" y="272547"/>
                  <a:pt x="130633" y="277813"/>
                  <a:pt x="117416" y="277813"/>
                </a:cubicBezTo>
                <a:cubicBezTo>
                  <a:pt x="102878" y="277813"/>
                  <a:pt x="88339" y="272547"/>
                  <a:pt x="76444" y="260697"/>
                </a:cubicBezTo>
                <a:cubicBezTo>
                  <a:pt x="55297" y="239630"/>
                  <a:pt x="53975" y="206714"/>
                  <a:pt x="72479" y="184331"/>
                </a:cubicBezTo>
                <a:cubicBezTo>
                  <a:pt x="71157" y="181697"/>
                  <a:pt x="69836" y="179064"/>
                  <a:pt x="69836" y="176431"/>
                </a:cubicBezTo>
                <a:cubicBezTo>
                  <a:pt x="69836" y="172481"/>
                  <a:pt x="71157" y="169848"/>
                  <a:pt x="73801" y="167214"/>
                </a:cubicBezTo>
                <a:cubicBezTo>
                  <a:pt x="73801" y="167214"/>
                  <a:pt x="73801" y="167214"/>
                  <a:pt x="88339" y="152731"/>
                </a:cubicBezTo>
                <a:cubicBezTo>
                  <a:pt x="92304" y="147465"/>
                  <a:pt x="101556" y="147465"/>
                  <a:pt x="105521" y="152731"/>
                </a:cubicBezTo>
                <a:cubicBezTo>
                  <a:pt x="105521" y="152731"/>
                  <a:pt x="105521" y="152731"/>
                  <a:pt x="109486" y="155364"/>
                </a:cubicBezTo>
                <a:cubicBezTo>
                  <a:pt x="109486" y="155364"/>
                  <a:pt x="109486" y="155364"/>
                  <a:pt x="120060" y="144831"/>
                </a:cubicBezTo>
                <a:cubicBezTo>
                  <a:pt x="125346" y="139565"/>
                  <a:pt x="133277" y="139565"/>
                  <a:pt x="138563" y="144831"/>
                </a:cubicBezTo>
                <a:cubicBezTo>
                  <a:pt x="138563" y="144831"/>
                  <a:pt x="138563" y="144831"/>
                  <a:pt x="141207" y="147465"/>
                </a:cubicBezTo>
                <a:cubicBezTo>
                  <a:pt x="141207" y="147465"/>
                  <a:pt x="141207" y="147465"/>
                  <a:pt x="205969" y="82949"/>
                </a:cubicBezTo>
                <a:cubicBezTo>
                  <a:pt x="205969" y="82949"/>
                  <a:pt x="205969" y="82949"/>
                  <a:pt x="216543" y="72416"/>
                </a:cubicBezTo>
                <a:cubicBezTo>
                  <a:pt x="216543" y="72416"/>
                  <a:pt x="216543" y="72416"/>
                  <a:pt x="258837" y="30283"/>
                </a:cubicBezTo>
                <a:cubicBezTo>
                  <a:pt x="254872" y="25016"/>
                  <a:pt x="254872" y="18433"/>
                  <a:pt x="260159" y="13166"/>
                </a:cubicBezTo>
                <a:cubicBezTo>
                  <a:pt x="260159" y="13166"/>
                  <a:pt x="260159" y="13166"/>
                  <a:pt x="266767" y="7900"/>
                </a:cubicBezTo>
                <a:cubicBezTo>
                  <a:pt x="270732" y="2633"/>
                  <a:pt x="278662" y="2633"/>
                  <a:pt x="283949" y="6583"/>
                </a:cubicBezTo>
                <a:cubicBezTo>
                  <a:pt x="289236" y="2633"/>
                  <a:pt x="295844" y="0"/>
                  <a:pt x="30377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任意多边形 20">
            <a:extLst>
              <a:ext uri="{FF2B5EF4-FFF2-40B4-BE49-F238E27FC236}">
                <a16:creationId xmlns:a16="http://schemas.microsoft.com/office/drawing/2014/main" id="{73F871B9-E1E4-EF36-A217-68B4545CCF3C}"/>
              </a:ext>
            </a:extLst>
          </p:cNvPr>
          <p:cNvSpPr/>
          <p:nvPr/>
        </p:nvSpPr>
        <p:spPr>
          <a:xfrm>
            <a:off x="9035854" y="4704721"/>
            <a:ext cx="201926" cy="380622"/>
          </a:xfrm>
          <a:custGeom>
            <a:avLst/>
            <a:gdLst>
              <a:gd name="connsiteX0" fmla="*/ 128587 w 179388"/>
              <a:gd name="connsiteY0" fmla="*/ 160338 h 338138"/>
              <a:gd name="connsiteX1" fmla="*/ 128587 w 179388"/>
              <a:gd name="connsiteY1" fmla="*/ 231776 h 338138"/>
              <a:gd name="connsiteX2" fmla="*/ 133350 w 179388"/>
              <a:gd name="connsiteY2" fmla="*/ 231776 h 338138"/>
              <a:gd name="connsiteX3" fmla="*/ 134937 w 179388"/>
              <a:gd name="connsiteY3" fmla="*/ 296863 h 338138"/>
              <a:gd name="connsiteX4" fmla="*/ 136525 w 179388"/>
              <a:gd name="connsiteY4" fmla="*/ 231776 h 338138"/>
              <a:gd name="connsiteX5" fmla="*/ 142875 w 179388"/>
              <a:gd name="connsiteY5" fmla="*/ 231776 h 338138"/>
              <a:gd name="connsiteX6" fmla="*/ 142875 w 179388"/>
              <a:gd name="connsiteY6" fmla="*/ 160338 h 338138"/>
              <a:gd name="connsiteX7" fmla="*/ 39687 w 179388"/>
              <a:gd name="connsiteY7" fmla="*/ 160338 h 338138"/>
              <a:gd name="connsiteX8" fmla="*/ 39687 w 179388"/>
              <a:gd name="connsiteY8" fmla="*/ 231776 h 338138"/>
              <a:gd name="connsiteX9" fmla="*/ 44450 w 179388"/>
              <a:gd name="connsiteY9" fmla="*/ 231776 h 338138"/>
              <a:gd name="connsiteX10" fmla="*/ 46037 w 179388"/>
              <a:gd name="connsiteY10" fmla="*/ 296863 h 338138"/>
              <a:gd name="connsiteX11" fmla="*/ 47625 w 179388"/>
              <a:gd name="connsiteY11" fmla="*/ 231776 h 338138"/>
              <a:gd name="connsiteX12" fmla="*/ 52387 w 179388"/>
              <a:gd name="connsiteY12" fmla="*/ 231776 h 338138"/>
              <a:gd name="connsiteX13" fmla="*/ 52387 w 179388"/>
              <a:gd name="connsiteY13" fmla="*/ 160338 h 338138"/>
              <a:gd name="connsiteX14" fmla="*/ 89694 w 179388"/>
              <a:gd name="connsiteY14" fmla="*/ 7938 h 338138"/>
              <a:gd name="connsiteX15" fmla="*/ 34310 w 179388"/>
              <a:gd name="connsiteY15" fmla="*/ 63097 h 338138"/>
              <a:gd name="connsiteX16" fmla="*/ 34310 w 179388"/>
              <a:gd name="connsiteY16" fmla="*/ 132702 h 338138"/>
              <a:gd name="connsiteX17" fmla="*/ 7937 w 179388"/>
              <a:gd name="connsiteY17" fmla="*/ 132702 h 338138"/>
              <a:gd name="connsiteX18" fmla="*/ 7937 w 179388"/>
              <a:gd name="connsiteY18" fmla="*/ 152401 h 338138"/>
              <a:gd name="connsiteX19" fmla="*/ 171450 w 179388"/>
              <a:gd name="connsiteY19" fmla="*/ 152401 h 338138"/>
              <a:gd name="connsiteX20" fmla="*/ 171450 w 179388"/>
              <a:gd name="connsiteY20" fmla="*/ 132702 h 338138"/>
              <a:gd name="connsiteX21" fmla="*/ 145077 w 179388"/>
              <a:gd name="connsiteY21" fmla="*/ 132702 h 338138"/>
              <a:gd name="connsiteX22" fmla="*/ 145077 w 179388"/>
              <a:gd name="connsiteY22" fmla="*/ 63097 h 338138"/>
              <a:gd name="connsiteX23" fmla="*/ 89694 w 179388"/>
              <a:gd name="connsiteY23" fmla="*/ 7938 h 338138"/>
              <a:gd name="connsiteX24" fmla="*/ 89694 w 179388"/>
              <a:gd name="connsiteY24" fmla="*/ 0 h 338138"/>
              <a:gd name="connsiteX25" fmla="*/ 153008 w 179388"/>
              <a:gd name="connsiteY25" fmla="*/ 63401 h 338138"/>
              <a:gd name="connsiteX26" fmla="*/ 153008 w 179388"/>
              <a:gd name="connsiteY26" fmla="*/ 126802 h 338138"/>
              <a:gd name="connsiteX27" fmla="*/ 179388 w 179388"/>
              <a:gd name="connsiteY27" fmla="*/ 126802 h 338138"/>
              <a:gd name="connsiteX28" fmla="*/ 179388 w 179388"/>
              <a:gd name="connsiteY28" fmla="*/ 161144 h 338138"/>
              <a:gd name="connsiteX29" fmla="*/ 150370 w 179388"/>
              <a:gd name="connsiteY29" fmla="*/ 161144 h 338138"/>
              <a:gd name="connsiteX30" fmla="*/ 150370 w 179388"/>
              <a:gd name="connsiteY30" fmla="*/ 240395 h 338138"/>
              <a:gd name="connsiteX31" fmla="*/ 143774 w 179388"/>
              <a:gd name="connsiteY31" fmla="*/ 240395 h 338138"/>
              <a:gd name="connsiteX32" fmla="*/ 142455 w 179388"/>
              <a:gd name="connsiteY32" fmla="*/ 338138 h 338138"/>
              <a:gd name="connsiteX33" fmla="*/ 127946 w 179388"/>
              <a:gd name="connsiteY33" fmla="*/ 338138 h 338138"/>
              <a:gd name="connsiteX34" fmla="*/ 125308 w 179388"/>
              <a:gd name="connsiteY34" fmla="*/ 240395 h 338138"/>
              <a:gd name="connsiteX35" fmla="*/ 120032 w 179388"/>
              <a:gd name="connsiteY35" fmla="*/ 240395 h 338138"/>
              <a:gd name="connsiteX36" fmla="*/ 120032 w 179388"/>
              <a:gd name="connsiteY36" fmla="*/ 161144 h 338138"/>
              <a:gd name="connsiteX37" fmla="*/ 60676 w 179388"/>
              <a:gd name="connsiteY37" fmla="*/ 161144 h 338138"/>
              <a:gd name="connsiteX38" fmla="*/ 60676 w 179388"/>
              <a:gd name="connsiteY38" fmla="*/ 240395 h 338138"/>
              <a:gd name="connsiteX39" fmla="*/ 55399 w 179388"/>
              <a:gd name="connsiteY39" fmla="*/ 240395 h 338138"/>
              <a:gd name="connsiteX40" fmla="*/ 52761 w 179388"/>
              <a:gd name="connsiteY40" fmla="*/ 338138 h 338138"/>
              <a:gd name="connsiteX41" fmla="*/ 39571 w 179388"/>
              <a:gd name="connsiteY41" fmla="*/ 338138 h 338138"/>
              <a:gd name="connsiteX42" fmla="*/ 36933 w 179388"/>
              <a:gd name="connsiteY42" fmla="*/ 240395 h 338138"/>
              <a:gd name="connsiteX43" fmla="*/ 31657 w 179388"/>
              <a:gd name="connsiteY43" fmla="*/ 240395 h 338138"/>
              <a:gd name="connsiteX44" fmla="*/ 31657 w 179388"/>
              <a:gd name="connsiteY44" fmla="*/ 161144 h 338138"/>
              <a:gd name="connsiteX45" fmla="*/ 0 w 179388"/>
              <a:gd name="connsiteY45" fmla="*/ 161144 h 338138"/>
              <a:gd name="connsiteX46" fmla="*/ 0 w 179388"/>
              <a:gd name="connsiteY46" fmla="*/ 126802 h 338138"/>
              <a:gd name="connsiteX47" fmla="*/ 26381 w 179388"/>
              <a:gd name="connsiteY47" fmla="*/ 126802 h 338138"/>
              <a:gd name="connsiteX48" fmla="*/ 26381 w 179388"/>
              <a:gd name="connsiteY48" fmla="*/ 63401 h 338138"/>
              <a:gd name="connsiteX49" fmla="*/ 89694 w 179388"/>
              <a:gd name="connsiteY49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79388" h="338138">
                <a:moveTo>
                  <a:pt x="128587" y="160338"/>
                </a:moveTo>
                <a:lnTo>
                  <a:pt x="128587" y="231776"/>
                </a:lnTo>
                <a:lnTo>
                  <a:pt x="133350" y="231776"/>
                </a:lnTo>
                <a:lnTo>
                  <a:pt x="134937" y="296863"/>
                </a:lnTo>
                <a:lnTo>
                  <a:pt x="136525" y="231776"/>
                </a:lnTo>
                <a:lnTo>
                  <a:pt x="142875" y="231776"/>
                </a:lnTo>
                <a:lnTo>
                  <a:pt x="142875" y="160338"/>
                </a:lnTo>
                <a:close/>
                <a:moveTo>
                  <a:pt x="39687" y="160338"/>
                </a:moveTo>
                <a:lnTo>
                  <a:pt x="39687" y="231776"/>
                </a:lnTo>
                <a:lnTo>
                  <a:pt x="44450" y="231776"/>
                </a:lnTo>
                <a:lnTo>
                  <a:pt x="46037" y="296863"/>
                </a:lnTo>
                <a:lnTo>
                  <a:pt x="47625" y="231776"/>
                </a:lnTo>
                <a:lnTo>
                  <a:pt x="52387" y="231776"/>
                </a:lnTo>
                <a:lnTo>
                  <a:pt x="52387" y="160338"/>
                </a:lnTo>
                <a:close/>
                <a:moveTo>
                  <a:pt x="89694" y="7938"/>
                </a:moveTo>
                <a:cubicBezTo>
                  <a:pt x="59365" y="7938"/>
                  <a:pt x="34310" y="32891"/>
                  <a:pt x="34310" y="63097"/>
                </a:cubicBezTo>
                <a:cubicBezTo>
                  <a:pt x="34310" y="63097"/>
                  <a:pt x="34310" y="63097"/>
                  <a:pt x="34310" y="132702"/>
                </a:cubicBezTo>
                <a:cubicBezTo>
                  <a:pt x="34310" y="132702"/>
                  <a:pt x="34310" y="132702"/>
                  <a:pt x="7937" y="132702"/>
                </a:cubicBezTo>
                <a:cubicBezTo>
                  <a:pt x="7937" y="132702"/>
                  <a:pt x="7937" y="132702"/>
                  <a:pt x="7937" y="152401"/>
                </a:cubicBezTo>
                <a:cubicBezTo>
                  <a:pt x="7937" y="152401"/>
                  <a:pt x="7937" y="152401"/>
                  <a:pt x="171450" y="152401"/>
                </a:cubicBezTo>
                <a:cubicBezTo>
                  <a:pt x="171450" y="152401"/>
                  <a:pt x="171450" y="152401"/>
                  <a:pt x="171450" y="132702"/>
                </a:cubicBezTo>
                <a:cubicBezTo>
                  <a:pt x="171450" y="132702"/>
                  <a:pt x="171450" y="132702"/>
                  <a:pt x="145077" y="132702"/>
                </a:cubicBezTo>
                <a:cubicBezTo>
                  <a:pt x="145077" y="132702"/>
                  <a:pt x="145077" y="132702"/>
                  <a:pt x="145077" y="63097"/>
                </a:cubicBezTo>
                <a:cubicBezTo>
                  <a:pt x="145077" y="32891"/>
                  <a:pt x="120023" y="7938"/>
                  <a:pt x="89694" y="7938"/>
                </a:cubicBezTo>
                <a:close/>
                <a:moveTo>
                  <a:pt x="89694" y="0"/>
                </a:moveTo>
                <a:cubicBezTo>
                  <a:pt x="125308" y="0"/>
                  <a:pt x="153008" y="29059"/>
                  <a:pt x="153008" y="63401"/>
                </a:cubicBezTo>
                <a:cubicBezTo>
                  <a:pt x="153008" y="63401"/>
                  <a:pt x="153008" y="63401"/>
                  <a:pt x="153008" y="126802"/>
                </a:cubicBezTo>
                <a:lnTo>
                  <a:pt x="179388" y="126802"/>
                </a:lnTo>
                <a:cubicBezTo>
                  <a:pt x="179388" y="126802"/>
                  <a:pt x="179388" y="126802"/>
                  <a:pt x="179388" y="161144"/>
                </a:cubicBezTo>
                <a:cubicBezTo>
                  <a:pt x="179388" y="161144"/>
                  <a:pt x="179388" y="161144"/>
                  <a:pt x="150370" y="161144"/>
                </a:cubicBezTo>
                <a:cubicBezTo>
                  <a:pt x="150370" y="161144"/>
                  <a:pt x="150370" y="161144"/>
                  <a:pt x="150370" y="240395"/>
                </a:cubicBezTo>
                <a:cubicBezTo>
                  <a:pt x="150370" y="240395"/>
                  <a:pt x="150370" y="240395"/>
                  <a:pt x="143774" y="240395"/>
                </a:cubicBezTo>
                <a:cubicBezTo>
                  <a:pt x="143774" y="240395"/>
                  <a:pt x="143774" y="240395"/>
                  <a:pt x="142455" y="338138"/>
                </a:cubicBezTo>
                <a:cubicBezTo>
                  <a:pt x="142455" y="338138"/>
                  <a:pt x="142455" y="338138"/>
                  <a:pt x="127946" y="338138"/>
                </a:cubicBezTo>
                <a:cubicBezTo>
                  <a:pt x="127946" y="338138"/>
                  <a:pt x="127946" y="338138"/>
                  <a:pt x="125308" y="240395"/>
                </a:cubicBezTo>
                <a:cubicBezTo>
                  <a:pt x="125308" y="240395"/>
                  <a:pt x="125308" y="240395"/>
                  <a:pt x="120032" y="240395"/>
                </a:cubicBezTo>
                <a:cubicBezTo>
                  <a:pt x="120032" y="240395"/>
                  <a:pt x="120032" y="240395"/>
                  <a:pt x="120032" y="161144"/>
                </a:cubicBezTo>
                <a:cubicBezTo>
                  <a:pt x="120032" y="161144"/>
                  <a:pt x="120032" y="161144"/>
                  <a:pt x="60676" y="161144"/>
                </a:cubicBezTo>
                <a:cubicBezTo>
                  <a:pt x="60676" y="161144"/>
                  <a:pt x="60676" y="161144"/>
                  <a:pt x="60676" y="240395"/>
                </a:cubicBezTo>
                <a:cubicBezTo>
                  <a:pt x="60676" y="240395"/>
                  <a:pt x="60676" y="240395"/>
                  <a:pt x="55399" y="240395"/>
                </a:cubicBezTo>
                <a:cubicBezTo>
                  <a:pt x="55399" y="240395"/>
                  <a:pt x="55399" y="240395"/>
                  <a:pt x="52761" y="338138"/>
                </a:cubicBezTo>
                <a:cubicBezTo>
                  <a:pt x="52761" y="338138"/>
                  <a:pt x="52761" y="338138"/>
                  <a:pt x="39571" y="338138"/>
                </a:cubicBezTo>
                <a:cubicBezTo>
                  <a:pt x="39571" y="338138"/>
                  <a:pt x="39571" y="338138"/>
                  <a:pt x="36933" y="240395"/>
                </a:cubicBezTo>
                <a:cubicBezTo>
                  <a:pt x="36933" y="240395"/>
                  <a:pt x="36933" y="240395"/>
                  <a:pt x="31657" y="240395"/>
                </a:cubicBezTo>
                <a:cubicBezTo>
                  <a:pt x="31657" y="240395"/>
                  <a:pt x="31657" y="240395"/>
                  <a:pt x="31657" y="161144"/>
                </a:cubicBezTo>
                <a:cubicBezTo>
                  <a:pt x="31657" y="161144"/>
                  <a:pt x="31657" y="161144"/>
                  <a:pt x="0" y="161144"/>
                </a:cubicBezTo>
                <a:cubicBezTo>
                  <a:pt x="0" y="161144"/>
                  <a:pt x="0" y="161144"/>
                  <a:pt x="0" y="126802"/>
                </a:cubicBezTo>
                <a:cubicBezTo>
                  <a:pt x="0" y="126802"/>
                  <a:pt x="0" y="126802"/>
                  <a:pt x="26381" y="126802"/>
                </a:cubicBezTo>
                <a:cubicBezTo>
                  <a:pt x="26381" y="126802"/>
                  <a:pt x="26381" y="126802"/>
                  <a:pt x="26381" y="63401"/>
                </a:cubicBezTo>
                <a:cubicBezTo>
                  <a:pt x="26381" y="29059"/>
                  <a:pt x="54080" y="0"/>
                  <a:pt x="89694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9B47C37-1C0B-6331-B58D-CD0FADBBB9A3}"/>
              </a:ext>
            </a:extLst>
          </p:cNvPr>
          <p:cNvGrpSpPr/>
          <p:nvPr/>
        </p:nvGrpSpPr>
        <p:grpSpPr>
          <a:xfrm>
            <a:off x="1127124" y="1786053"/>
            <a:ext cx="4800360" cy="4031668"/>
            <a:chOff x="1554163" y="1203325"/>
            <a:chExt cx="6840537" cy="5745163"/>
          </a:xfrm>
        </p:grpSpPr>
        <p:sp>
          <p:nvSpPr>
            <p:cNvPr id="19" name="任意多边形 24">
              <a:extLst>
                <a:ext uri="{FF2B5EF4-FFF2-40B4-BE49-F238E27FC236}">
                  <a16:creationId xmlns:a16="http://schemas.microsoft.com/office/drawing/2014/main" id="{3342B35A-54A5-BA98-DAC0-907224AD1DA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5388" y="6911975"/>
              <a:ext cx="2513012" cy="36513"/>
            </a:xfrm>
            <a:custGeom>
              <a:avLst/>
              <a:gdLst>
                <a:gd name="T0" fmla="*/ 6776 w 6981"/>
                <a:gd name="T1" fmla="*/ 0 h 103"/>
                <a:gd name="T2" fmla="*/ 6776 w 6981"/>
                <a:gd name="T3" fmla="*/ 0 h 103"/>
                <a:gd name="T4" fmla="*/ 203 w 6981"/>
                <a:gd name="T5" fmla="*/ 0 h 103"/>
                <a:gd name="T6" fmla="*/ 0 w 6981"/>
                <a:gd name="T7" fmla="*/ 46 h 103"/>
                <a:gd name="T8" fmla="*/ 0 w 6981"/>
                <a:gd name="T9" fmla="*/ 55 h 103"/>
                <a:gd name="T10" fmla="*/ 203 w 6981"/>
                <a:gd name="T11" fmla="*/ 102 h 103"/>
                <a:gd name="T12" fmla="*/ 6776 w 6981"/>
                <a:gd name="T13" fmla="*/ 102 h 103"/>
                <a:gd name="T14" fmla="*/ 6980 w 6981"/>
                <a:gd name="T15" fmla="*/ 55 h 103"/>
                <a:gd name="T16" fmla="*/ 6980 w 6981"/>
                <a:gd name="T17" fmla="*/ 46 h 103"/>
                <a:gd name="T18" fmla="*/ 6776 w 6981"/>
                <a:gd name="T1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81" h="103">
                  <a:moveTo>
                    <a:pt x="6776" y="0"/>
                  </a:moveTo>
                  <a:lnTo>
                    <a:pt x="6776" y="0"/>
                  </a:lnTo>
                  <a:cubicBezTo>
                    <a:pt x="203" y="0"/>
                    <a:pt x="203" y="0"/>
                    <a:pt x="203" y="0"/>
                  </a:cubicBezTo>
                  <a:cubicBezTo>
                    <a:pt x="92" y="0"/>
                    <a:pt x="0" y="18"/>
                    <a:pt x="0" y="46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83"/>
                    <a:pt x="92" y="102"/>
                    <a:pt x="203" y="102"/>
                  </a:cubicBezTo>
                  <a:cubicBezTo>
                    <a:pt x="6776" y="102"/>
                    <a:pt x="6776" y="102"/>
                    <a:pt x="6776" y="102"/>
                  </a:cubicBezTo>
                  <a:cubicBezTo>
                    <a:pt x="6887" y="102"/>
                    <a:pt x="6980" y="83"/>
                    <a:pt x="6980" y="55"/>
                  </a:cubicBezTo>
                  <a:cubicBezTo>
                    <a:pt x="6980" y="46"/>
                    <a:pt x="6980" y="46"/>
                    <a:pt x="6980" y="46"/>
                  </a:cubicBezTo>
                  <a:cubicBezTo>
                    <a:pt x="6980" y="18"/>
                    <a:pt x="6887" y="0"/>
                    <a:pt x="6776" y="0"/>
                  </a:cubicBezTo>
                </a:path>
              </a:pathLst>
            </a:custGeom>
            <a:solidFill>
              <a:srgbClr val="BCBD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0" name="任意多边形 25">
              <a:extLst>
                <a:ext uri="{FF2B5EF4-FFF2-40B4-BE49-F238E27FC236}">
                  <a16:creationId xmlns:a16="http://schemas.microsoft.com/office/drawing/2014/main" id="{E94CD908-4A01-58C8-265E-485F8E823C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4163" y="1203325"/>
              <a:ext cx="6840537" cy="4140200"/>
            </a:xfrm>
            <a:custGeom>
              <a:avLst/>
              <a:gdLst>
                <a:gd name="T0" fmla="*/ 18999 w 19000"/>
                <a:gd name="T1" fmla="*/ 11499 h 11500"/>
                <a:gd name="T2" fmla="*/ 18999 w 19000"/>
                <a:gd name="T3" fmla="*/ 11499 h 11500"/>
                <a:gd name="T4" fmla="*/ 18999 w 19000"/>
                <a:gd name="T5" fmla="*/ 630 h 11500"/>
                <a:gd name="T6" fmla="*/ 18369 w 19000"/>
                <a:gd name="T7" fmla="*/ 0 h 11500"/>
                <a:gd name="T8" fmla="*/ 630 w 19000"/>
                <a:gd name="T9" fmla="*/ 0 h 11500"/>
                <a:gd name="T10" fmla="*/ 0 w 19000"/>
                <a:gd name="T11" fmla="*/ 630 h 11500"/>
                <a:gd name="T12" fmla="*/ 0 w 19000"/>
                <a:gd name="T13" fmla="*/ 11499 h 11500"/>
                <a:gd name="T14" fmla="*/ 18999 w 19000"/>
                <a:gd name="T15" fmla="*/ 11499 h 11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00" h="11500">
                  <a:moveTo>
                    <a:pt x="18999" y="11499"/>
                  </a:moveTo>
                  <a:lnTo>
                    <a:pt x="18999" y="11499"/>
                  </a:lnTo>
                  <a:cubicBezTo>
                    <a:pt x="18999" y="630"/>
                    <a:pt x="18999" y="630"/>
                    <a:pt x="18999" y="630"/>
                  </a:cubicBezTo>
                  <a:cubicBezTo>
                    <a:pt x="18999" y="287"/>
                    <a:pt x="18712" y="0"/>
                    <a:pt x="18369" y="0"/>
                  </a:cubicBezTo>
                  <a:cubicBezTo>
                    <a:pt x="630" y="0"/>
                    <a:pt x="630" y="0"/>
                    <a:pt x="630" y="0"/>
                  </a:cubicBezTo>
                  <a:cubicBezTo>
                    <a:pt x="278" y="0"/>
                    <a:pt x="0" y="287"/>
                    <a:pt x="0" y="630"/>
                  </a:cubicBezTo>
                  <a:cubicBezTo>
                    <a:pt x="0" y="11499"/>
                    <a:pt x="0" y="11499"/>
                    <a:pt x="0" y="11499"/>
                  </a:cubicBezTo>
                  <a:lnTo>
                    <a:pt x="18999" y="11499"/>
                  </a:lnTo>
                </a:path>
              </a:pathLst>
            </a:custGeom>
            <a:solidFill>
              <a:srgbClr val="17191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1" name="任意多边形 26">
              <a:extLst>
                <a:ext uri="{FF2B5EF4-FFF2-40B4-BE49-F238E27FC236}">
                  <a16:creationId xmlns:a16="http://schemas.microsoft.com/office/drawing/2014/main" id="{E4D3C503-8604-7F61-0AA2-14F635AB7BA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5388" y="6099175"/>
              <a:ext cx="2513012" cy="833438"/>
            </a:xfrm>
            <a:custGeom>
              <a:avLst/>
              <a:gdLst>
                <a:gd name="T0" fmla="*/ 6924 w 6981"/>
                <a:gd name="T1" fmla="*/ 2138 h 2315"/>
                <a:gd name="T2" fmla="*/ 6924 w 6981"/>
                <a:gd name="T3" fmla="*/ 2138 h 2315"/>
                <a:gd name="T4" fmla="*/ 6249 w 6981"/>
                <a:gd name="T5" fmla="*/ 2000 h 2315"/>
                <a:gd name="T6" fmla="*/ 6036 w 6981"/>
                <a:gd name="T7" fmla="*/ 1712 h 2315"/>
                <a:gd name="T8" fmla="*/ 5897 w 6981"/>
                <a:gd name="T9" fmla="*/ 0 h 2315"/>
                <a:gd name="T10" fmla="*/ 1074 w 6981"/>
                <a:gd name="T11" fmla="*/ 0 h 2315"/>
                <a:gd name="T12" fmla="*/ 944 w 6981"/>
                <a:gd name="T13" fmla="*/ 1712 h 2315"/>
                <a:gd name="T14" fmla="*/ 731 w 6981"/>
                <a:gd name="T15" fmla="*/ 2000 h 2315"/>
                <a:gd name="T16" fmla="*/ 37 w 6981"/>
                <a:gd name="T17" fmla="*/ 2148 h 2315"/>
                <a:gd name="T18" fmla="*/ 0 w 6981"/>
                <a:gd name="T19" fmla="*/ 2185 h 2315"/>
                <a:gd name="T20" fmla="*/ 0 w 6981"/>
                <a:gd name="T21" fmla="*/ 2314 h 2315"/>
                <a:gd name="T22" fmla="*/ 18 w 6981"/>
                <a:gd name="T23" fmla="*/ 2314 h 2315"/>
                <a:gd name="T24" fmla="*/ 6961 w 6981"/>
                <a:gd name="T25" fmla="*/ 2314 h 2315"/>
                <a:gd name="T26" fmla="*/ 6980 w 6981"/>
                <a:gd name="T27" fmla="*/ 2314 h 2315"/>
                <a:gd name="T28" fmla="*/ 6980 w 6981"/>
                <a:gd name="T29" fmla="*/ 2185 h 2315"/>
                <a:gd name="T30" fmla="*/ 6924 w 6981"/>
                <a:gd name="T31" fmla="*/ 2138 h 2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981" h="2315">
                  <a:moveTo>
                    <a:pt x="6924" y="2138"/>
                  </a:moveTo>
                  <a:lnTo>
                    <a:pt x="6924" y="2138"/>
                  </a:lnTo>
                  <a:cubicBezTo>
                    <a:pt x="6795" y="2111"/>
                    <a:pt x="6443" y="2037"/>
                    <a:pt x="6249" y="2000"/>
                  </a:cubicBezTo>
                  <a:cubicBezTo>
                    <a:pt x="6008" y="1944"/>
                    <a:pt x="6036" y="1712"/>
                    <a:pt x="6036" y="1712"/>
                  </a:cubicBezTo>
                  <a:cubicBezTo>
                    <a:pt x="5897" y="0"/>
                    <a:pt x="5897" y="0"/>
                    <a:pt x="5897" y="0"/>
                  </a:cubicBezTo>
                  <a:cubicBezTo>
                    <a:pt x="1074" y="0"/>
                    <a:pt x="1074" y="0"/>
                    <a:pt x="1074" y="0"/>
                  </a:cubicBezTo>
                  <a:cubicBezTo>
                    <a:pt x="944" y="1712"/>
                    <a:pt x="944" y="1712"/>
                    <a:pt x="944" y="1712"/>
                  </a:cubicBezTo>
                  <a:cubicBezTo>
                    <a:pt x="944" y="1712"/>
                    <a:pt x="972" y="1944"/>
                    <a:pt x="731" y="2000"/>
                  </a:cubicBezTo>
                  <a:cubicBezTo>
                    <a:pt x="527" y="2046"/>
                    <a:pt x="148" y="2120"/>
                    <a:pt x="37" y="2148"/>
                  </a:cubicBezTo>
                  <a:cubicBezTo>
                    <a:pt x="0" y="2157"/>
                    <a:pt x="0" y="2185"/>
                    <a:pt x="0" y="2185"/>
                  </a:cubicBezTo>
                  <a:cubicBezTo>
                    <a:pt x="0" y="2314"/>
                    <a:pt x="0" y="2314"/>
                    <a:pt x="0" y="2314"/>
                  </a:cubicBezTo>
                  <a:cubicBezTo>
                    <a:pt x="18" y="2314"/>
                    <a:pt x="18" y="2314"/>
                    <a:pt x="18" y="2314"/>
                  </a:cubicBezTo>
                  <a:cubicBezTo>
                    <a:pt x="6961" y="2314"/>
                    <a:pt x="6961" y="2314"/>
                    <a:pt x="6961" y="2314"/>
                  </a:cubicBezTo>
                  <a:cubicBezTo>
                    <a:pt x="6980" y="2314"/>
                    <a:pt x="6980" y="2314"/>
                    <a:pt x="6980" y="2314"/>
                  </a:cubicBezTo>
                  <a:cubicBezTo>
                    <a:pt x="6980" y="2185"/>
                    <a:pt x="6980" y="2185"/>
                    <a:pt x="6980" y="2185"/>
                  </a:cubicBezTo>
                  <a:cubicBezTo>
                    <a:pt x="6980" y="2185"/>
                    <a:pt x="6980" y="2157"/>
                    <a:pt x="6924" y="2138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2" name="任意多边形 27">
              <a:extLst>
                <a:ext uri="{FF2B5EF4-FFF2-40B4-BE49-F238E27FC236}">
                  <a16:creationId xmlns:a16="http://schemas.microsoft.com/office/drawing/2014/main" id="{FBAD97B7-6318-C6EA-3F2F-CBA1E6F5BD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4163" y="5343525"/>
              <a:ext cx="6840537" cy="757238"/>
            </a:xfrm>
            <a:custGeom>
              <a:avLst/>
              <a:gdLst>
                <a:gd name="T0" fmla="*/ 0 w 19000"/>
                <a:gd name="T1" fmla="*/ 0 h 2103"/>
                <a:gd name="T2" fmla="*/ 0 w 19000"/>
                <a:gd name="T3" fmla="*/ 0 h 2103"/>
                <a:gd name="T4" fmla="*/ 0 w 19000"/>
                <a:gd name="T5" fmla="*/ 1472 h 2103"/>
                <a:gd name="T6" fmla="*/ 630 w 19000"/>
                <a:gd name="T7" fmla="*/ 2102 h 2103"/>
                <a:gd name="T8" fmla="*/ 18369 w 19000"/>
                <a:gd name="T9" fmla="*/ 2102 h 2103"/>
                <a:gd name="T10" fmla="*/ 18999 w 19000"/>
                <a:gd name="T11" fmla="*/ 1472 h 2103"/>
                <a:gd name="T12" fmla="*/ 18999 w 19000"/>
                <a:gd name="T13" fmla="*/ 0 h 2103"/>
                <a:gd name="T14" fmla="*/ 0 w 19000"/>
                <a:gd name="T15" fmla="*/ 0 h 2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00" h="2103">
                  <a:moveTo>
                    <a:pt x="0" y="0"/>
                  </a:moveTo>
                  <a:lnTo>
                    <a:pt x="0" y="0"/>
                  </a:lnTo>
                  <a:cubicBezTo>
                    <a:pt x="0" y="1472"/>
                    <a:pt x="0" y="1472"/>
                    <a:pt x="0" y="1472"/>
                  </a:cubicBezTo>
                  <a:cubicBezTo>
                    <a:pt x="0" y="1824"/>
                    <a:pt x="278" y="2102"/>
                    <a:pt x="630" y="2102"/>
                  </a:cubicBezTo>
                  <a:cubicBezTo>
                    <a:pt x="18369" y="2102"/>
                    <a:pt x="18369" y="2102"/>
                    <a:pt x="18369" y="2102"/>
                  </a:cubicBezTo>
                  <a:cubicBezTo>
                    <a:pt x="18712" y="2102"/>
                    <a:pt x="18999" y="1824"/>
                    <a:pt x="18999" y="1472"/>
                  </a:cubicBezTo>
                  <a:cubicBezTo>
                    <a:pt x="18999" y="0"/>
                    <a:pt x="18999" y="0"/>
                    <a:pt x="18999" y="0"/>
                  </a:cubicBezTo>
                  <a:lnTo>
                    <a:pt x="0" y="0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3" name="任意多边形 28">
              <a:extLst>
                <a:ext uri="{FF2B5EF4-FFF2-40B4-BE49-F238E27FC236}">
                  <a16:creationId xmlns:a16="http://schemas.microsoft.com/office/drawing/2014/main" id="{D63C0349-420F-0EA5-AE84-75BBD0DFC4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5388" y="6872288"/>
              <a:ext cx="2513012" cy="60325"/>
            </a:xfrm>
            <a:custGeom>
              <a:avLst/>
              <a:gdLst>
                <a:gd name="T0" fmla="*/ 6943 w 6981"/>
                <a:gd name="T1" fmla="*/ 0 h 167"/>
                <a:gd name="T2" fmla="*/ 6943 w 6981"/>
                <a:gd name="T3" fmla="*/ 0 h 167"/>
                <a:gd name="T4" fmla="*/ 27 w 6981"/>
                <a:gd name="T5" fmla="*/ 0 h 167"/>
                <a:gd name="T6" fmla="*/ 0 w 6981"/>
                <a:gd name="T7" fmla="*/ 37 h 167"/>
                <a:gd name="T8" fmla="*/ 0 w 6981"/>
                <a:gd name="T9" fmla="*/ 166 h 167"/>
                <a:gd name="T10" fmla="*/ 18 w 6981"/>
                <a:gd name="T11" fmla="*/ 166 h 167"/>
                <a:gd name="T12" fmla="*/ 6961 w 6981"/>
                <a:gd name="T13" fmla="*/ 166 h 167"/>
                <a:gd name="T14" fmla="*/ 6980 w 6981"/>
                <a:gd name="T15" fmla="*/ 166 h 167"/>
                <a:gd name="T16" fmla="*/ 6980 w 6981"/>
                <a:gd name="T17" fmla="*/ 37 h 167"/>
                <a:gd name="T18" fmla="*/ 6943 w 6981"/>
                <a:gd name="T19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81" h="167">
                  <a:moveTo>
                    <a:pt x="6943" y="0"/>
                  </a:moveTo>
                  <a:lnTo>
                    <a:pt x="6943" y="0"/>
                  </a:lnTo>
                  <a:cubicBezTo>
                    <a:pt x="27" y="0"/>
                    <a:pt x="27" y="0"/>
                    <a:pt x="27" y="0"/>
                  </a:cubicBezTo>
                  <a:cubicBezTo>
                    <a:pt x="0" y="9"/>
                    <a:pt x="0" y="37"/>
                    <a:pt x="0" y="37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6961" y="166"/>
                    <a:pt x="6961" y="166"/>
                    <a:pt x="6961" y="166"/>
                  </a:cubicBezTo>
                  <a:cubicBezTo>
                    <a:pt x="6980" y="166"/>
                    <a:pt x="6980" y="166"/>
                    <a:pt x="6980" y="166"/>
                  </a:cubicBezTo>
                  <a:cubicBezTo>
                    <a:pt x="6980" y="37"/>
                    <a:pt x="6980" y="37"/>
                    <a:pt x="6980" y="37"/>
                  </a:cubicBezTo>
                  <a:cubicBezTo>
                    <a:pt x="6980" y="37"/>
                    <a:pt x="6980" y="18"/>
                    <a:pt x="6943" y="0"/>
                  </a:cubicBezTo>
                </a:path>
              </a:pathLst>
            </a:custGeom>
            <a:solidFill>
              <a:srgbClr val="D1D2D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675BB1CD-50CD-BAAD-C417-A53C2B93684D}"/>
              </a:ext>
            </a:extLst>
          </p:cNvPr>
          <p:cNvSpPr/>
          <p:nvPr/>
        </p:nvSpPr>
        <p:spPr>
          <a:xfrm>
            <a:off x="7158085" y="3732700"/>
            <a:ext cx="1625863" cy="52347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7F7F7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</a:t>
            </a:r>
            <a:r>
              <a:rPr lang="en-US" altLang="zh-CN" sz="1200" dirty="0">
                <a:solidFill>
                  <a:srgbClr val="7F7F7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6A065B3C-BD2A-67CC-44D0-07728FC99733}"/>
              </a:ext>
            </a:extLst>
          </p:cNvPr>
          <p:cNvSpPr/>
          <p:nvPr/>
        </p:nvSpPr>
        <p:spPr>
          <a:xfrm>
            <a:off x="7158085" y="4635218"/>
            <a:ext cx="1625863" cy="52347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7F7F7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</a:t>
            </a:r>
            <a:r>
              <a:rPr lang="en-US" altLang="zh-CN" sz="1200" dirty="0">
                <a:solidFill>
                  <a:srgbClr val="7F7F7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AE1E58B5-8A1F-8383-A00E-8077425790BE}"/>
              </a:ext>
            </a:extLst>
          </p:cNvPr>
          <p:cNvSpPr/>
          <p:nvPr/>
        </p:nvSpPr>
        <p:spPr>
          <a:xfrm>
            <a:off x="9518259" y="3732700"/>
            <a:ext cx="1625863" cy="5355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7F7F7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</a:t>
            </a:r>
            <a:r>
              <a:rPr lang="en-US" altLang="zh-CN" sz="1200" dirty="0">
                <a:solidFill>
                  <a:srgbClr val="7F7F7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4643A129-ECDB-1C2E-9F31-BD291B933C37}"/>
              </a:ext>
            </a:extLst>
          </p:cNvPr>
          <p:cNvSpPr/>
          <p:nvPr/>
        </p:nvSpPr>
        <p:spPr>
          <a:xfrm>
            <a:off x="9518259" y="4635218"/>
            <a:ext cx="1625863" cy="5355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7F7F7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</a:t>
            </a:r>
            <a:r>
              <a:rPr lang="en-US" altLang="zh-CN" sz="1200" dirty="0">
                <a:solidFill>
                  <a:srgbClr val="7F7F7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pic>
        <p:nvPicPr>
          <p:cNvPr id="31" name="图片占位符 49">
            <a:extLst>
              <a:ext uri="{FF2B5EF4-FFF2-40B4-BE49-F238E27FC236}">
                <a16:creationId xmlns:a16="http://schemas.microsoft.com/office/drawing/2014/main" id="{BEC78E7E-8866-4948-F10C-329227C75F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90830" y="1996607"/>
            <a:ext cx="4472662" cy="2565041"/>
          </a:xfrm>
          <a:custGeom>
            <a:avLst/>
            <a:gdLst>
              <a:gd name="connsiteX0" fmla="*/ 0 w 4347811"/>
              <a:gd name="connsiteY0" fmla="*/ 0 h 2462863"/>
              <a:gd name="connsiteX1" fmla="*/ 4347811 w 4347811"/>
              <a:gd name="connsiteY1" fmla="*/ 0 h 2462863"/>
              <a:gd name="connsiteX2" fmla="*/ 4347811 w 4347811"/>
              <a:gd name="connsiteY2" fmla="*/ 2462863 h 2462863"/>
              <a:gd name="connsiteX3" fmla="*/ 0 w 4347811"/>
              <a:gd name="connsiteY3" fmla="*/ 2462863 h 2462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47811" h="2462863">
                <a:moveTo>
                  <a:pt x="0" y="0"/>
                </a:moveTo>
                <a:lnTo>
                  <a:pt x="4347811" y="0"/>
                </a:lnTo>
                <a:lnTo>
                  <a:pt x="4347811" y="2462863"/>
                </a:lnTo>
                <a:lnTo>
                  <a:pt x="0" y="2462863"/>
                </a:lnTo>
                <a:close/>
              </a:path>
            </a:pathLst>
          </a:custGeom>
        </p:spPr>
      </p:pic>
      <p:grpSp>
        <p:nvGrpSpPr>
          <p:cNvPr id="32" name="组合 31">
            <a:extLst>
              <a:ext uri="{FF2B5EF4-FFF2-40B4-BE49-F238E27FC236}">
                <a16:creationId xmlns:a16="http://schemas.microsoft.com/office/drawing/2014/main" id="{98E9AAB8-EA0A-62DC-AC9E-3AC01B74BCF7}"/>
              </a:ext>
            </a:extLst>
          </p:cNvPr>
          <p:cNvGrpSpPr/>
          <p:nvPr/>
        </p:nvGrpSpPr>
        <p:grpSpPr>
          <a:xfrm>
            <a:off x="6452349" y="1673198"/>
            <a:ext cx="4319510" cy="1707418"/>
            <a:chOff x="937749" y="5016378"/>
            <a:chExt cx="4319510" cy="1707418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13026EB7-7624-D336-B82D-3B258C410A57}"/>
                </a:ext>
              </a:extLst>
            </p:cNvPr>
            <p:cNvSpPr/>
            <p:nvPr/>
          </p:nvSpPr>
          <p:spPr>
            <a:xfrm>
              <a:off x="937750" y="5369002"/>
              <a:ext cx="4319509" cy="13547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4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4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4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4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</a:t>
              </a: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4B19C3FE-4E8E-F535-5174-C239F8C43689}"/>
                </a:ext>
              </a:extLst>
            </p:cNvPr>
            <p:cNvSpPr/>
            <p:nvPr/>
          </p:nvSpPr>
          <p:spPr>
            <a:xfrm>
              <a:off x="937749" y="5016378"/>
              <a:ext cx="2897535" cy="40665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854585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任意多边形: 形状 235">
            <a:extLst>
              <a:ext uri="{FF2B5EF4-FFF2-40B4-BE49-F238E27FC236}">
                <a16:creationId xmlns:a16="http://schemas.microsoft.com/office/drawing/2014/main" id="{A3B05422-FC62-70CF-EE50-67B0AFEC59C1}"/>
              </a:ext>
            </a:extLst>
          </p:cNvPr>
          <p:cNvSpPr/>
          <p:nvPr/>
        </p:nvSpPr>
        <p:spPr>
          <a:xfrm>
            <a:off x="0" y="337940"/>
            <a:ext cx="874712" cy="684465"/>
          </a:xfrm>
          <a:custGeom>
            <a:avLst/>
            <a:gdLst>
              <a:gd name="connsiteX0" fmla="*/ 0 w 874712"/>
              <a:gd name="connsiteY0" fmla="*/ 0 h 684465"/>
              <a:gd name="connsiteX1" fmla="*/ 532480 w 874712"/>
              <a:gd name="connsiteY1" fmla="*/ 0 h 684465"/>
              <a:gd name="connsiteX2" fmla="*/ 874712 w 874712"/>
              <a:gd name="connsiteY2" fmla="*/ 342233 h 684465"/>
              <a:gd name="connsiteX3" fmla="*/ 532480 w 874712"/>
              <a:gd name="connsiteY3" fmla="*/ 684465 h 684465"/>
              <a:gd name="connsiteX4" fmla="*/ 0 w 874712"/>
              <a:gd name="connsiteY4" fmla="*/ 684465 h 684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4712" h="684465">
                <a:moveTo>
                  <a:pt x="0" y="0"/>
                </a:moveTo>
                <a:lnTo>
                  <a:pt x="532480" y="0"/>
                </a:lnTo>
                <a:cubicBezTo>
                  <a:pt x="721490" y="0"/>
                  <a:pt x="874712" y="153223"/>
                  <a:pt x="874712" y="342233"/>
                </a:cubicBezTo>
                <a:cubicBezTo>
                  <a:pt x="874712" y="531243"/>
                  <a:pt x="721490" y="684465"/>
                  <a:pt x="532480" y="684465"/>
                </a:cubicBezTo>
                <a:lnTo>
                  <a:pt x="0" y="68446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2" name="任意多边形 27">
            <a:extLst>
              <a:ext uri="{FF2B5EF4-FFF2-40B4-BE49-F238E27FC236}">
                <a16:creationId xmlns:a16="http://schemas.microsoft.com/office/drawing/2014/main" id="{BABFAD22-8F13-D5CB-25AD-B5B3F016FAD2}"/>
              </a:ext>
            </a:extLst>
          </p:cNvPr>
          <p:cNvSpPr/>
          <p:nvPr/>
        </p:nvSpPr>
        <p:spPr>
          <a:xfrm rot="10800000">
            <a:off x="6678424" y="5662246"/>
            <a:ext cx="5548630" cy="1977958"/>
          </a:xfrm>
          <a:custGeom>
            <a:avLst/>
            <a:gdLst>
              <a:gd name="connsiteX0" fmla="*/ 0 w 3247725"/>
              <a:gd name="connsiteY0" fmla="*/ 0 h 1157738"/>
              <a:gd name="connsiteX1" fmla="*/ 2668856 w 3247725"/>
              <a:gd name="connsiteY1" fmla="*/ 0 h 1157738"/>
              <a:gd name="connsiteX2" fmla="*/ 3247725 w 3247725"/>
              <a:gd name="connsiteY2" fmla="*/ 578869 h 1157738"/>
              <a:gd name="connsiteX3" fmla="*/ 2668856 w 3247725"/>
              <a:gd name="connsiteY3" fmla="*/ 1157738 h 1157738"/>
              <a:gd name="connsiteX4" fmla="*/ 0 w 3247725"/>
              <a:gd name="connsiteY4" fmla="*/ 1157738 h 1157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7725" h="1157738">
                <a:moveTo>
                  <a:pt x="0" y="0"/>
                </a:moveTo>
                <a:lnTo>
                  <a:pt x="2668856" y="0"/>
                </a:lnTo>
                <a:cubicBezTo>
                  <a:pt x="2988557" y="0"/>
                  <a:pt x="3247725" y="259168"/>
                  <a:pt x="3247725" y="578869"/>
                </a:cubicBezTo>
                <a:cubicBezTo>
                  <a:pt x="3247725" y="898570"/>
                  <a:pt x="2988557" y="1157738"/>
                  <a:pt x="2668856" y="1157738"/>
                </a:cubicBezTo>
                <a:lnTo>
                  <a:pt x="0" y="115773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304580EB-FEEB-653A-21ED-F257F6CEFD0F}"/>
              </a:ext>
            </a:extLst>
          </p:cNvPr>
          <p:cNvGrpSpPr/>
          <p:nvPr/>
        </p:nvGrpSpPr>
        <p:grpSpPr>
          <a:xfrm>
            <a:off x="9183108" y="5406094"/>
            <a:ext cx="2088961" cy="735441"/>
            <a:chOff x="5092235" y="929989"/>
            <a:chExt cx="6556601" cy="2308323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FAA510C8-B6A3-F328-9DB2-5D75CCED6E44}"/>
                </a:ext>
              </a:extLst>
            </p:cNvPr>
            <p:cNvGrpSpPr/>
            <p:nvPr/>
          </p:nvGrpSpPr>
          <p:grpSpPr>
            <a:xfrm>
              <a:off x="5092235" y="929989"/>
              <a:ext cx="6556601" cy="769441"/>
              <a:chOff x="5774406" y="929989"/>
              <a:chExt cx="6556601" cy="769441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5774406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16" name="矩形 15"/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3" name="椭圆 2"/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D1EC3311-F169-7C8D-FB64-9C56E501E51E}"/>
                  </a:ext>
                </a:extLst>
              </p:cNvPr>
              <p:cNvGrpSpPr/>
              <p:nvPr/>
            </p:nvGrpSpPr>
            <p:grpSpPr>
              <a:xfrm>
                <a:off x="6686912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34" name="矩形 15">
                  <a:extLst>
                    <a:ext uri="{FF2B5EF4-FFF2-40B4-BE49-F238E27FC236}">
                      <a16:creationId xmlns:a16="http://schemas.microsoft.com/office/drawing/2014/main" id="{895B5BEB-A20D-00B8-9603-BEB53B8EEBD5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35" name="椭圆 34">
                  <a:extLst>
                    <a:ext uri="{FF2B5EF4-FFF2-40B4-BE49-F238E27FC236}">
                      <a16:creationId xmlns:a16="http://schemas.microsoft.com/office/drawing/2014/main" id="{E4B320F7-2644-FCBB-1E96-DF454BFA888D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id="{629DAD88-5C17-E61B-478C-943A08DB0CA7}"/>
                  </a:ext>
                </a:extLst>
              </p:cNvPr>
              <p:cNvGrpSpPr/>
              <p:nvPr/>
            </p:nvGrpSpPr>
            <p:grpSpPr>
              <a:xfrm>
                <a:off x="7599418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37" name="矩形 15">
                  <a:extLst>
                    <a:ext uri="{FF2B5EF4-FFF2-40B4-BE49-F238E27FC236}">
                      <a16:creationId xmlns:a16="http://schemas.microsoft.com/office/drawing/2014/main" id="{8EF9AA78-3269-523C-F219-E0BAD7A22285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38" name="椭圆 37">
                  <a:extLst>
                    <a:ext uri="{FF2B5EF4-FFF2-40B4-BE49-F238E27FC236}">
                      <a16:creationId xmlns:a16="http://schemas.microsoft.com/office/drawing/2014/main" id="{0E4E30CB-478B-17DB-3845-CF4DD843BD87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FA65D347-9F39-4CFC-20BC-40A8A207898C}"/>
                  </a:ext>
                </a:extLst>
              </p:cNvPr>
              <p:cNvGrpSpPr/>
              <p:nvPr/>
            </p:nvGrpSpPr>
            <p:grpSpPr>
              <a:xfrm>
                <a:off x="8511924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40" name="矩形 15">
                  <a:extLst>
                    <a:ext uri="{FF2B5EF4-FFF2-40B4-BE49-F238E27FC236}">
                      <a16:creationId xmlns:a16="http://schemas.microsoft.com/office/drawing/2014/main" id="{C441EE7E-3A53-E0AF-8CA6-24F1A693B5A6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41" name="椭圆 40">
                  <a:extLst>
                    <a:ext uri="{FF2B5EF4-FFF2-40B4-BE49-F238E27FC236}">
                      <a16:creationId xmlns:a16="http://schemas.microsoft.com/office/drawing/2014/main" id="{83F35E3C-71C3-34ED-80AB-D9E3FDC12028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1F7E95C8-0BE6-97C8-BF6D-929A3E3D5DDB}"/>
                  </a:ext>
                </a:extLst>
              </p:cNvPr>
              <p:cNvGrpSpPr/>
              <p:nvPr/>
            </p:nvGrpSpPr>
            <p:grpSpPr>
              <a:xfrm>
                <a:off x="9424430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43" name="矩形 15">
                  <a:extLst>
                    <a:ext uri="{FF2B5EF4-FFF2-40B4-BE49-F238E27FC236}">
                      <a16:creationId xmlns:a16="http://schemas.microsoft.com/office/drawing/2014/main" id="{75AF1DC8-864E-04DA-57A0-EC867B3D2823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44" name="椭圆 43">
                  <a:extLst>
                    <a:ext uri="{FF2B5EF4-FFF2-40B4-BE49-F238E27FC236}">
                      <a16:creationId xmlns:a16="http://schemas.microsoft.com/office/drawing/2014/main" id="{5500A4EA-0EE9-954B-7BA8-76C3E3A36E9B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2DAA20FF-DF30-3BD9-2B81-7A0B18ACF29D}"/>
                  </a:ext>
                </a:extLst>
              </p:cNvPr>
              <p:cNvGrpSpPr/>
              <p:nvPr/>
            </p:nvGrpSpPr>
            <p:grpSpPr>
              <a:xfrm>
                <a:off x="10336936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46" name="矩形 15">
                  <a:extLst>
                    <a:ext uri="{FF2B5EF4-FFF2-40B4-BE49-F238E27FC236}">
                      <a16:creationId xmlns:a16="http://schemas.microsoft.com/office/drawing/2014/main" id="{95363605-B436-411F-03FB-748CB8BDDF79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47" name="椭圆 46">
                  <a:extLst>
                    <a:ext uri="{FF2B5EF4-FFF2-40B4-BE49-F238E27FC236}">
                      <a16:creationId xmlns:a16="http://schemas.microsoft.com/office/drawing/2014/main" id="{9F116A53-C0DF-0DAE-C787-5A7AA72F8D68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65B5AFCF-85B2-F4D0-D027-954719D492BB}"/>
                  </a:ext>
                </a:extLst>
              </p:cNvPr>
              <p:cNvGrpSpPr/>
              <p:nvPr/>
            </p:nvGrpSpPr>
            <p:grpSpPr>
              <a:xfrm>
                <a:off x="11249442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49" name="矩形 15">
                  <a:extLst>
                    <a:ext uri="{FF2B5EF4-FFF2-40B4-BE49-F238E27FC236}">
                      <a16:creationId xmlns:a16="http://schemas.microsoft.com/office/drawing/2014/main" id="{FF42A929-66A6-1B50-564C-6DFF0AB74967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50" name="椭圆 49">
                  <a:extLst>
                    <a:ext uri="{FF2B5EF4-FFF2-40B4-BE49-F238E27FC236}">
                      <a16:creationId xmlns:a16="http://schemas.microsoft.com/office/drawing/2014/main" id="{F7C210F0-89DB-F7B8-E71B-22B027CF5063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3561B517-B938-C098-0663-F312DAE15754}"/>
                </a:ext>
              </a:extLst>
            </p:cNvPr>
            <p:cNvGrpSpPr/>
            <p:nvPr/>
          </p:nvGrpSpPr>
          <p:grpSpPr>
            <a:xfrm>
              <a:off x="5092235" y="1699430"/>
              <a:ext cx="6556601" cy="769441"/>
              <a:chOff x="5774406" y="929989"/>
              <a:chExt cx="6556601" cy="769441"/>
            </a:xfrm>
          </p:grpSpPr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FF70C2E3-771E-3922-2DF4-800D88FD96C3}"/>
                  </a:ext>
                </a:extLst>
              </p:cNvPr>
              <p:cNvGrpSpPr/>
              <p:nvPr/>
            </p:nvGrpSpPr>
            <p:grpSpPr>
              <a:xfrm>
                <a:off x="5774406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72" name="矩形 15">
                  <a:extLst>
                    <a:ext uri="{FF2B5EF4-FFF2-40B4-BE49-F238E27FC236}">
                      <a16:creationId xmlns:a16="http://schemas.microsoft.com/office/drawing/2014/main" id="{C4C29B4B-DD66-7682-C3BF-F276F7F69882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73" name="椭圆 72">
                  <a:extLst>
                    <a:ext uri="{FF2B5EF4-FFF2-40B4-BE49-F238E27FC236}">
                      <a16:creationId xmlns:a16="http://schemas.microsoft.com/office/drawing/2014/main" id="{735416BA-1476-301D-24A7-379A150125EE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54" name="组合 53">
                <a:extLst>
                  <a:ext uri="{FF2B5EF4-FFF2-40B4-BE49-F238E27FC236}">
                    <a16:creationId xmlns:a16="http://schemas.microsoft.com/office/drawing/2014/main" id="{0B9C464B-C443-172B-BC27-D17D3E5B29D3}"/>
                  </a:ext>
                </a:extLst>
              </p:cNvPr>
              <p:cNvGrpSpPr/>
              <p:nvPr/>
            </p:nvGrpSpPr>
            <p:grpSpPr>
              <a:xfrm>
                <a:off x="6686912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70" name="矩形 15">
                  <a:extLst>
                    <a:ext uri="{FF2B5EF4-FFF2-40B4-BE49-F238E27FC236}">
                      <a16:creationId xmlns:a16="http://schemas.microsoft.com/office/drawing/2014/main" id="{A0139B99-31E9-E919-8A03-7B7A4B1359AA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71" name="椭圆 70">
                  <a:extLst>
                    <a:ext uri="{FF2B5EF4-FFF2-40B4-BE49-F238E27FC236}">
                      <a16:creationId xmlns:a16="http://schemas.microsoft.com/office/drawing/2014/main" id="{0A272DD1-A112-05A5-44A9-BD6A08F50DDB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55" name="组合 54">
                <a:extLst>
                  <a:ext uri="{FF2B5EF4-FFF2-40B4-BE49-F238E27FC236}">
                    <a16:creationId xmlns:a16="http://schemas.microsoft.com/office/drawing/2014/main" id="{6A0F680D-0FBE-BA26-35C9-4046F353799D}"/>
                  </a:ext>
                </a:extLst>
              </p:cNvPr>
              <p:cNvGrpSpPr/>
              <p:nvPr/>
            </p:nvGrpSpPr>
            <p:grpSpPr>
              <a:xfrm>
                <a:off x="7599418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68" name="矩形 15">
                  <a:extLst>
                    <a:ext uri="{FF2B5EF4-FFF2-40B4-BE49-F238E27FC236}">
                      <a16:creationId xmlns:a16="http://schemas.microsoft.com/office/drawing/2014/main" id="{4E746541-9E75-91D7-C26F-C2457C2C2818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69" name="椭圆 68">
                  <a:extLst>
                    <a:ext uri="{FF2B5EF4-FFF2-40B4-BE49-F238E27FC236}">
                      <a16:creationId xmlns:a16="http://schemas.microsoft.com/office/drawing/2014/main" id="{A3E33761-2815-5EC6-95B3-55BC3896AFB0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56" name="组合 55">
                <a:extLst>
                  <a:ext uri="{FF2B5EF4-FFF2-40B4-BE49-F238E27FC236}">
                    <a16:creationId xmlns:a16="http://schemas.microsoft.com/office/drawing/2014/main" id="{4E1B6313-09DA-ED8E-5B32-AD770CA57447}"/>
                  </a:ext>
                </a:extLst>
              </p:cNvPr>
              <p:cNvGrpSpPr/>
              <p:nvPr/>
            </p:nvGrpSpPr>
            <p:grpSpPr>
              <a:xfrm>
                <a:off x="8511924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66" name="矩形 15">
                  <a:extLst>
                    <a:ext uri="{FF2B5EF4-FFF2-40B4-BE49-F238E27FC236}">
                      <a16:creationId xmlns:a16="http://schemas.microsoft.com/office/drawing/2014/main" id="{0DF3E444-233E-3DF6-95D4-749D659388DE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67" name="椭圆 66">
                  <a:extLst>
                    <a:ext uri="{FF2B5EF4-FFF2-40B4-BE49-F238E27FC236}">
                      <a16:creationId xmlns:a16="http://schemas.microsoft.com/office/drawing/2014/main" id="{11378433-5D3E-A6A6-344C-68F51911CD89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57" name="组合 56">
                <a:extLst>
                  <a:ext uri="{FF2B5EF4-FFF2-40B4-BE49-F238E27FC236}">
                    <a16:creationId xmlns:a16="http://schemas.microsoft.com/office/drawing/2014/main" id="{D0B24541-2C07-AE51-FB0D-653B6AFF519E}"/>
                  </a:ext>
                </a:extLst>
              </p:cNvPr>
              <p:cNvGrpSpPr/>
              <p:nvPr/>
            </p:nvGrpSpPr>
            <p:grpSpPr>
              <a:xfrm>
                <a:off x="9424430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64" name="矩形 15">
                  <a:extLst>
                    <a:ext uri="{FF2B5EF4-FFF2-40B4-BE49-F238E27FC236}">
                      <a16:creationId xmlns:a16="http://schemas.microsoft.com/office/drawing/2014/main" id="{B3983E5A-2C49-324F-16E7-D0E60EB46F29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65" name="椭圆 64">
                  <a:extLst>
                    <a:ext uri="{FF2B5EF4-FFF2-40B4-BE49-F238E27FC236}">
                      <a16:creationId xmlns:a16="http://schemas.microsoft.com/office/drawing/2014/main" id="{2F12B0D5-E8AE-F102-57A4-9BCC4E63FD8F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id="{ACD85357-00A5-04FB-DC9A-6FB9BF4D0669}"/>
                  </a:ext>
                </a:extLst>
              </p:cNvPr>
              <p:cNvGrpSpPr/>
              <p:nvPr/>
            </p:nvGrpSpPr>
            <p:grpSpPr>
              <a:xfrm>
                <a:off x="10336936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62" name="矩形 15">
                  <a:extLst>
                    <a:ext uri="{FF2B5EF4-FFF2-40B4-BE49-F238E27FC236}">
                      <a16:creationId xmlns:a16="http://schemas.microsoft.com/office/drawing/2014/main" id="{C5F99EFB-9653-8981-090A-0BAEFB2F0BC0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63" name="椭圆 62">
                  <a:extLst>
                    <a:ext uri="{FF2B5EF4-FFF2-40B4-BE49-F238E27FC236}">
                      <a16:creationId xmlns:a16="http://schemas.microsoft.com/office/drawing/2014/main" id="{5201D714-E058-1D60-7803-E86E569AFF36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59" name="组合 58">
                <a:extLst>
                  <a:ext uri="{FF2B5EF4-FFF2-40B4-BE49-F238E27FC236}">
                    <a16:creationId xmlns:a16="http://schemas.microsoft.com/office/drawing/2014/main" id="{CE05ABDC-E432-86D9-4B04-47AB61A3A2F5}"/>
                  </a:ext>
                </a:extLst>
              </p:cNvPr>
              <p:cNvGrpSpPr/>
              <p:nvPr/>
            </p:nvGrpSpPr>
            <p:grpSpPr>
              <a:xfrm>
                <a:off x="11249442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60" name="矩形 15">
                  <a:extLst>
                    <a:ext uri="{FF2B5EF4-FFF2-40B4-BE49-F238E27FC236}">
                      <a16:creationId xmlns:a16="http://schemas.microsoft.com/office/drawing/2014/main" id="{F8533616-981F-11EC-1580-5BDD846BD17E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61" name="椭圆 60">
                  <a:extLst>
                    <a:ext uri="{FF2B5EF4-FFF2-40B4-BE49-F238E27FC236}">
                      <a16:creationId xmlns:a16="http://schemas.microsoft.com/office/drawing/2014/main" id="{026956F9-7896-A039-B68C-B8DE8FAF926D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DAA03FF3-97F4-5366-5578-4ECF36B79789}"/>
                </a:ext>
              </a:extLst>
            </p:cNvPr>
            <p:cNvGrpSpPr/>
            <p:nvPr/>
          </p:nvGrpSpPr>
          <p:grpSpPr>
            <a:xfrm>
              <a:off x="5092235" y="2468871"/>
              <a:ext cx="6556601" cy="769441"/>
              <a:chOff x="5774406" y="929989"/>
              <a:chExt cx="6556601" cy="769441"/>
            </a:xfrm>
          </p:grpSpPr>
          <p:grpSp>
            <p:nvGrpSpPr>
              <p:cNvPr id="75" name="组合 74">
                <a:extLst>
                  <a:ext uri="{FF2B5EF4-FFF2-40B4-BE49-F238E27FC236}">
                    <a16:creationId xmlns:a16="http://schemas.microsoft.com/office/drawing/2014/main" id="{EDCE0876-EFEB-E919-60B7-D8BF97E15BB4}"/>
                  </a:ext>
                </a:extLst>
              </p:cNvPr>
              <p:cNvGrpSpPr/>
              <p:nvPr/>
            </p:nvGrpSpPr>
            <p:grpSpPr>
              <a:xfrm>
                <a:off x="5774406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94" name="矩形 15">
                  <a:extLst>
                    <a:ext uri="{FF2B5EF4-FFF2-40B4-BE49-F238E27FC236}">
                      <a16:creationId xmlns:a16="http://schemas.microsoft.com/office/drawing/2014/main" id="{3B819D74-4594-B5C3-6647-84DCEFC6944B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5" name="椭圆 94">
                  <a:extLst>
                    <a:ext uri="{FF2B5EF4-FFF2-40B4-BE49-F238E27FC236}">
                      <a16:creationId xmlns:a16="http://schemas.microsoft.com/office/drawing/2014/main" id="{006C6706-D04D-BB9F-8396-289D1B9A1C2C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76" name="组合 75">
                <a:extLst>
                  <a:ext uri="{FF2B5EF4-FFF2-40B4-BE49-F238E27FC236}">
                    <a16:creationId xmlns:a16="http://schemas.microsoft.com/office/drawing/2014/main" id="{6F576B20-F74F-F118-1B65-589DFE0A5A91}"/>
                  </a:ext>
                </a:extLst>
              </p:cNvPr>
              <p:cNvGrpSpPr/>
              <p:nvPr/>
            </p:nvGrpSpPr>
            <p:grpSpPr>
              <a:xfrm>
                <a:off x="6686912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92" name="矩形 15">
                  <a:extLst>
                    <a:ext uri="{FF2B5EF4-FFF2-40B4-BE49-F238E27FC236}">
                      <a16:creationId xmlns:a16="http://schemas.microsoft.com/office/drawing/2014/main" id="{7F9117B0-FB33-D633-CD28-4C677BCBA89A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3" name="椭圆 92">
                  <a:extLst>
                    <a:ext uri="{FF2B5EF4-FFF2-40B4-BE49-F238E27FC236}">
                      <a16:creationId xmlns:a16="http://schemas.microsoft.com/office/drawing/2014/main" id="{DE3F1D22-B365-FF2A-F912-03994EDD002C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77" name="组合 76">
                <a:extLst>
                  <a:ext uri="{FF2B5EF4-FFF2-40B4-BE49-F238E27FC236}">
                    <a16:creationId xmlns:a16="http://schemas.microsoft.com/office/drawing/2014/main" id="{044BA7DA-A1A6-B49E-4AB4-F9B766CEF6AE}"/>
                  </a:ext>
                </a:extLst>
              </p:cNvPr>
              <p:cNvGrpSpPr/>
              <p:nvPr/>
            </p:nvGrpSpPr>
            <p:grpSpPr>
              <a:xfrm>
                <a:off x="7599418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90" name="矩形 15">
                  <a:extLst>
                    <a:ext uri="{FF2B5EF4-FFF2-40B4-BE49-F238E27FC236}">
                      <a16:creationId xmlns:a16="http://schemas.microsoft.com/office/drawing/2014/main" id="{E9FEF455-1A31-FF99-746D-1A18830DC89B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1" name="椭圆 90">
                  <a:extLst>
                    <a:ext uri="{FF2B5EF4-FFF2-40B4-BE49-F238E27FC236}">
                      <a16:creationId xmlns:a16="http://schemas.microsoft.com/office/drawing/2014/main" id="{7C79DFC7-58CF-C30C-3161-9F5CE555CAD1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78" name="组合 77">
                <a:extLst>
                  <a:ext uri="{FF2B5EF4-FFF2-40B4-BE49-F238E27FC236}">
                    <a16:creationId xmlns:a16="http://schemas.microsoft.com/office/drawing/2014/main" id="{AEF94F5B-D799-49C6-E13F-4EE64975DD3E}"/>
                  </a:ext>
                </a:extLst>
              </p:cNvPr>
              <p:cNvGrpSpPr/>
              <p:nvPr/>
            </p:nvGrpSpPr>
            <p:grpSpPr>
              <a:xfrm>
                <a:off x="8511924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88" name="矩形 15">
                  <a:extLst>
                    <a:ext uri="{FF2B5EF4-FFF2-40B4-BE49-F238E27FC236}">
                      <a16:creationId xmlns:a16="http://schemas.microsoft.com/office/drawing/2014/main" id="{F3EEFDFF-068C-1C6F-73F0-C909B2A0BFF7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89" name="椭圆 88">
                  <a:extLst>
                    <a:ext uri="{FF2B5EF4-FFF2-40B4-BE49-F238E27FC236}">
                      <a16:creationId xmlns:a16="http://schemas.microsoft.com/office/drawing/2014/main" id="{E2BB9ADF-09EC-EE7F-2A3E-A6DF94E65EA1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79" name="组合 78">
                <a:extLst>
                  <a:ext uri="{FF2B5EF4-FFF2-40B4-BE49-F238E27FC236}">
                    <a16:creationId xmlns:a16="http://schemas.microsoft.com/office/drawing/2014/main" id="{7416AAC2-51F9-9942-4B84-10A04AF26C05}"/>
                  </a:ext>
                </a:extLst>
              </p:cNvPr>
              <p:cNvGrpSpPr/>
              <p:nvPr/>
            </p:nvGrpSpPr>
            <p:grpSpPr>
              <a:xfrm>
                <a:off x="9424430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86" name="矩形 15">
                  <a:extLst>
                    <a:ext uri="{FF2B5EF4-FFF2-40B4-BE49-F238E27FC236}">
                      <a16:creationId xmlns:a16="http://schemas.microsoft.com/office/drawing/2014/main" id="{A90BA494-C876-D1FF-0ED2-4D52472EF17C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87" name="椭圆 86">
                  <a:extLst>
                    <a:ext uri="{FF2B5EF4-FFF2-40B4-BE49-F238E27FC236}">
                      <a16:creationId xmlns:a16="http://schemas.microsoft.com/office/drawing/2014/main" id="{5EAB7F4E-35C9-70F2-D0BB-E6247E561700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80" name="组合 79">
                <a:extLst>
                  <a:ext uri="{FF2B5EF4-FFF2-40B4-BE49-F238E27FC236}">
                    <a16:creationId xmlns:a16="http://schemas.microsoft.com/office/drawing/2014/main" id="{10D86937-6803-B051-68F5-D4A0A031C5D4}"/>
                  </a:ext>
                </a:extLst>
              </p:cNvPr>
              <p:cNvGrpSpPr/>
              <p:nvPr/>
            </p:nvGrpSpPr>
            <p:grpSpPr>
              <a:xfrm>
                <a:off x="10336936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84" name="矩形 15">
                  <a:extLst>
                    <a:ext uri="{FF2B5EF4-FFF2-40B4-BE49-F238E27FC236}">
                      <a16:creationId xmlns:a16="http://schemas.microsoft.com/office/drawing/2014/main" id="{653F0DE1-3D6E-9F66-9B55-BE4FFADE24FE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85" name="椭圆 84">
                  <a:extLst>
                    <a:ext uri="{FF2B5EF4-FFF2-40B4-BE49-F238E27FC236}">
                      <a16:creationId xmlns:a16="http://schemas.microsoft.com/office/drawing/2014/main" id="{221CCE97-8D8C-760C-85A2-DF56DF32E0BC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81" name="组合 80">
                <a:extLst>
                  <a:ext uri="{FF2B5EF4-FFF2-40B4-BE49-F238E27FC236}">
                    <a16:creationId xmlns:a16="http://schemas.microsoft.com/office/drawing/2014/main" id="{7A35ECA9-BD24-86CE-42FF-5CB46C874ED2}"/>
                  </a:ext>
                </a:extLst>
              </p:cNvPr>
              <p:cNvGrpSpPr/>
              <p:nvPr/>
            </p:nvGrpSpPr>
            <p:grpSpPr>
              <a:xfrm>
                <a:off x="11249442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82" name="矩形 15">
                  <a:extLst>
                    <a:ext uri="{FF2B5EF4-FFF2-40B4-BE49-F238E27FC236}">
                      <a16:creationId xmlns:a16="http://schemas.microsoft.com/office/drawing/2014/main" id="{4C75708F-6A8D-4CFC-0741-1AAE30DBF963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83" name="椭圆 82">
                  <a:extLst>
                    <a:ext uri="{FF2B5EF4-FFF2-40B4-BE49-F238E27FC236}">
                      <a16:creationId xmlns:a16="http://schemas.microsoft.com/office/drawing/2014/main" id="{AAADCB0A-B26C-B367-2D40-9968D49965C2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F17E903-017B-567F-A3C1-3F3D61DD33E8}"/>
              </a:ext>
            </a:extLst>
          </p:cNvPr>
          <p:cNvGrpSpPr/>
          <p:nvPr/>
        </p:nvGrpSpPr>
        <p:grpSpPr>
          <a:xfrm>
            <a:off x="4006636" y="2447590"/>
            <a:ext cx="3928548" cy="635677"/>
            <a:chOff x="1127125" y="1939456"/>
            <a:chExt cx="3928548" cy="635677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263C473A-2AE0-4B76-BBEC-C7EDBEF121FC}"/>
                </a:ext>
              </a:extLst>
            </p:cNvPr>
            <p:cNvSpPr/>
            <p:nvPr/>
          </p:nvSpPr>
          <p:spPr>
            <a:xfrm rot="10800000">
              <a:off x="1444964" y="1948518"/>
              <a:ext cx="3610709" cy="626615"/>
            </a:xfrm>
            <a:custGeom>
              <a:avLst/>
              <a:gdLst>
                <a:gd name="connsiteX0" fmla="*/ 313307 w 3610709"/>
                <a:gd name="connsiteY0" fmla="*/ 0 h 626615"/>
                <a:gd name="connsiteX1" fmla="*/ 1396938 w 3610709"/>
                <a:gd name="connsiteY1" fmla="*/ 0 h 626615"/>
                <a:gd name="connsiteX2" fmla="*/ 1757800 w 3610709"/>
                <a:gd name="connsiteY2" fmla="*/ 0 h 626615"/>
                <a:gd name="connsiteX3" fmla="*/ 2480570 w 3610709"/>
                <a:gd name="connsiteY3" fmla="*/ 0 h 626615"/>
                <a:gd name="connsiteX4" fmla="*/ 2841431 w 3610709"/>
                <a:gd name="connsiteY4" fmla="*/ 0 h 626615"/>
                <a:gd name="connsiteX5" fmla="*/ 3564201 w 3610709"/>
                <a:gd name="connsiteY5" fmla="*/ 0 h 626615"/>
                <a:gd name="connsiteX6" fmla="*/ 3610709 w 3610709"/>
                <a:gd name="connsiteY6" fmla="*/ 0 h 626615"/>
                <a:gd name="connsiteX7" fmla="*/ 3610709 w 3610709"/>
                <a:gd name="connsiteY7" fmla="*/ 626615 h 626615"/>
                <a:gd name="connsiteX8" fmla="*/ 3564201 w 3610709"/>
                <a:gd name="connsiteY8" fmla="*/ 626615 h 626615"/>
                <a:gd name="connsiteX9" fmla="*/ 2841431 w 3610709"/>
                <a:gd name="connsiteY9" fmla="*/ 626615 h 626615"/>
                <a:gd name="connsiteX10" fmla="*/ 2480570 w 3610709"/>
                <a:gd name="connsiteY10" fmla="*/ 626615 h 626615"/>
                <a:gd name="connsiteX11" fmla="*/ 1757800 w 3610709"/>
                <a:gd name="connsiteY11" fmla="*/ 626615 h 626615"/>
                <a:gd name="connsiteX12" fmla="*/ 1396938 w 3610709"/>
                <a:gd name="connsiteY12" fmla="*/ 626615 h 626615"/>
                <a:gd name="connsiteX13" fmla="*/ 313307 w 3610709"/>
                <a:gd name="connsiteY13" fmla="*/ 626615 h 626615"/>
                <a:gd name="connsiteX14" fmla="*/ 0 w 3610709"/>
                <a:gd name="connsiteY14" fmla="*/ 313308 h 626615"/>
                <a:gd name="connsiteX15" fmla="*/ 313307 w 3610709"/>
                <a:gd name="connsiteY15" fmla="*/ 0 h 626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10709" h="626615">
                  <a:moveTo>
                    <a:pt x="313307" y="0"/>
                  </a:moveTo>
                  <a:lnTo>
                    <a:pt x="1396938" y="0"/>
                  </a:lnTo>
                  <a:lnTo>
                    <a:pt x="1757800" y="0"/>
                  </a:lnTo>
                  <a:lnTo>
                    <a:pt x="2480570" y="0"/>
                  </a:lnTo>
                  <a:lnTo>
                    <a:pt x="2841431" y="0"/>
                  </a:lnTo>
                  <a:lnTo>
                    <a:pt x="3564201" y="0"/>
                  </a:lnTo>
                  <a:lnTo>
                    <a:pt x="3610709" y="0"/>
                  </a:lnTo>
                  <a:lnTo>
                    <a:pt x="3610709" y="626615"/>
                  </a:lnTo>
                  <a:lnTo>
                    <a:pt x="3564201" y="626615"/>
                  </a:lnTo>
                  <a:lnTo>
                    <a:pt x="2841431" y="626615"/>
                  </a:lnTo>
                  <a:lnTo>
                    <a:pt x="2480570" y="626615"/>
                  </a:lnTo>
                  <a:lnTo>
                    <a:pt x="1757800" y="626615"/>
                  </a:lnTo>
                  <a:lnTo>
                    <a:pt x="1396938" y="626615"/>
                  </a:lnTo>
                  <a:lnTo>
                    <a:pt x="313307" y="626615"/>
                  </a:lnTo>
                  <a:cubicBezTo>
                    <a:pt x="140272" y="626615"/>
                    <a:pt x="0" y="486343"/>
                    <a:pt x="0" y="313308"/>
                  </a:cubicBezTo>
                  <a:cubicBezTo>
                    <a:pt x="0" y="140272"/>
                    <a:pt x="140272" y="0"/>
                    <a:pt x="313307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010D0AF3-BFBC-E114-AF77-A47E860E2B15}"/>
                </a:ext>
              </a:extLst>
            </p:cNvPr>
            <p:cNvSpPr/>
            <p:nvPr/>
          </p:nvSpPr>
          <p:spPr>
            <a:xfrm>
              <a:off x="1127125" y="1939456"/>
              <a:ext cx="635677" cy="6356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200565D-53EB-10D8-7411-D8B273A04F44}"/>
                </a:ext>
              </a:extLst>
            </p:cNvPr>
            <p:cNvSpPr txBox="1"/>
            <p:nvPr/>
          </p:nvSpPr>
          <p:spPr>
            <a:xfrm>
              <a:off x="2239686" y="1999975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2BC80E3-5C1D-9B94-4ADA-E6B9CCA63B62}"/>
                </a:ext>
              </a:extLst>
            </p:cNvPr>
            <p:cNvSpPr txBox="1"/>
            <p:nvPr/>
          </p:nvSpPr>
          <p:spPr>
            <a:xfrm>
              <a:off x="1135706" y="1999975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1080D0"/>
                  </a:solidFill>
                  <a:effectLst/>
                  <a:uLnTx/>
                  <a:uFillTx/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04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080D0"/>
                </a:solidFill>
                <a:effectLst/>
                <a:uLnTx/>
                <a:uFillTx/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id="{8EF3D891-1182-5057-4B70-B1E8BCBA19ED}"/>
              </a:ext>
            </a:extLst>
          </p:cNvPr>
          <p:cNvSpPr/>
          <p:nvPr/>
        </p:nvSpPr>
        <p:spPr>
          <a:xfrm>
            <a:off x="9490748" y="1874079"/>
            <a:ext cx="573511" cy="5735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8D870D7-5570-6AD0-F592-ED7EB69F2069}"/>
              </a:ext>
            </a:extLst>
          </p:cNvPr>
          <p:cNvSpPr/>
          <p:nvPr/>
        </p:nvSpPr>
        <p:spPr>
          <a:xfrm>
            <a:off x="776619" y="5953273"/>
            <a:ext cx="1979211" cy="904726"/>
          </a:xfrm>
          <a:custGeom>
            <a:avLst/>
            <a:gdLst>
              <a:gd name="connsiteX0" fmla="*/ 1949299 w 3898599"/>
              <a:gd name="connsiteY0" fmla="*/ 0 h 1782106"/>
              <a:gd name="connsiteX1" fmla="*/ 3897381 w 3898599"/>
              <a:gd name="connsiteY1" fmla="*/ 1757978 h 1782106"/>
              <a:gd name="connsiteX2" fmla="*/ 3898599 w 3898599"/>
              <a:gd name="connsiteY2" fmla="*/ 1782106 h 1782106"/>
              <a:gd name="connsiteX3" fmla="*/ 0 w 3898599"/>
              <a:gd name="connsiteY3" fmla="*/ 1782106 h 1782106"/>
              <a:gd name="connsiteX4" fmla="*/ 1218 w 3898599"/>
              <a:gd name="connsiteY4" fmla="*/ 1757978 h 1782106"/>
              <a:gd name="connsiteX5" fmla="*/ 1949299 w 3898599"/>
              <a:gd name="connsiteY5" fmla="*/ 0 h 1782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98599" h="1782106">
                <a:moveTo>
                  <a:pt x="1949299" y="0"/>
                </a:moveTo>
                <a:cubicBezTo>
                  <a:pt x="2963186" y="0"/>
                  <a:pt x="3797102" y="770548"/>
                  <a:pt x="3897381" y="1757978"/>
                </a:cubicBezTo>
                <a:lnTo>
                  <a:pt x="3898599" y="1782106"/>
                </a:lnTo>
                <a:lnTo>
                  <a:pt x="0" y="1782106"/>
                </a:lnTo>
                <a:lnTo>
                  <a:pt x="1218" y="1757978"/>
                </a:lnTo>
                <a:cubicBezTo>
                  <a:pt x="101497" y="770548"/>
                  <a:pt x="935413" y="0"/>
                  <a:pt x="194929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3151553A-CCE8-1D17-2724-10CBEA5221B1}"/>
              </a:ext>
            </a:extLst>
          </p:cNvPr>
          <p:cNvSpPr/>
          <p:nvPr/>
        </p:nvSpPr>
        <p:spPr>
          <a:xfrm>
            <a:off x="1936785" y="-1683122"/>
            <a:ext cx="2705527" cy="270552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E81EED4-08A5-73CF-829B-8124A34EBE12}"/>
              </a:ext>
            </a:extLst>
          </p:cNvPr>
          <p:cNvSpPr txBox="1"/>
          <p:nvPr/>
        </p:nvSpPr>
        <p:spPr>
          <a:xfrm>
            <a:off x="3555999" y="3419637"/>
            <a:ext cx="5080002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8546932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C9FDFEF2-3185-C2B6-EC1C-E2F4DCB3E6B9}"/>
              </a:ext>
            </a:extLst>
          </p:cNvPr>
          <p:cNvSpPr/>
          <p:nvPr/>
        </p:nvSpPr>
        <p:spPr>
          <a:xfrm>
            <a:off x="1127125" y="1358900"/>
            <a:ext cx="9937750" cy="2700907"/>
          </a:xfrm>
          <a:prstGeom prst="roundRect">
            <a:avLst>
              <a:gd name="adj" fmla="val 0"/>
            </a:avLst>
          </a:prstGeom>
          <a:blipFill dpi="0" rotWithShape="1">
            <a:blip r:embed="rId3"/>
            <a:srcRect/>
            <a:tile tx="0" ty="-10223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E355A04-056F-3743-DE2F-0F8CFA167CA8}"/>
              </a:ext>
            </a:extLst>
          </p:cNvPr>
          <p:cNvSpPr txBox="1"/>
          <p:nvPr/>
        </p:nvSpPr>
        <p:spPr>
          <a:xfrm>
            <a:off x="149524" y="398459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04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armonyOS Sans SC Black" panose="00000A00000000000000" pitchFamily="2" charset="-122"/>
              <a:ea typeface="HarmonyOS Sans SC Black" panose="00000A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5494CC4-E628-16D5-AEFE-B408711EB8C1}"/>
              </a:ext>
            </a:extLst>
          </p:cNvPr>
          <p:cNvGrpSpPr/>
          <p:nvPr/>
        </p:nvGrpSpPr>
        <p:grpSpPr>
          <a:xfrm>
            <a:off x="947161" y="316029"/>
            <a:ext cx="2551538" cy="705079"/>
            <a:chOff x="947161" y="316029"/>
            <a:chExt cx="2551538" cy="70507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FAAD608E-AB99-FDA1-4CED-D3E6C155DDC8}"/>
                </a:ext>
              </a:extLst>
            </p:cNvPr>
            <p:cNvSpPr txBox="1"/>
            <p:nvPr/>
          </p:nvSpPr>
          <p:spPr>
            <a:xfrm>
              <a:off x="947161" y="316029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1080D0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8A5196C-CA56-75D5-CA08-CB1935112E66}"/>
                </a:ext>
              </a:extLst>
            </p:cNvPr>
            <p:cNvSpPr txBox="1"/>
            <p:nvPr/>
          </p:nvSpPr>
          <p:spPr>
            <a:xfrm>
              <a:off x="982224" y="759498"/>
              <a:ext cx="2516475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10" name="Rectangle: Rounded Corners 4">
            <a:extLst>
              <a:ext uri="{FF2B5EF4-FFF2-40B4-BE49-F238E27FC236}">
                <a16:creationId xmlns:a16="http://schemas.microsoft.com/office/drawing/2014/main" id="{1603EA1F-2EAA-CBBC-BAB5-E0067D430FCA}"/>
              </a:ext>
            </a:extLst>
          </p:cNvPr>
          <p:cNvSpPr/>
          <p:nvPr/>
        </p:nvSpPr>
        <p:spPr>
          <a:xfrm>
            <a:off x="1780678" y="3270467"/>
            <a:ext cx="1351716" cy="1351716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3F4E34CD-A4D6-A2BC-9E85-B4F78F4959AF}"/>
              </a:ext>
            </a:extLst>
          </p:cNvPr>
          <p:cNvSpPr/>
          <p:nvPr/>
        </p:nvSpPr>
        <p:spPr>
          <a:xfrm>
            <a:off x="4191930" y="3268202"/>
            <a:ext cx="1351716" cy="135171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dist="1016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Rectangle: Rounded Corners 10">
            <a:extLst>
              <a:ext uri="{FF2B5EF4-FFF2-40B4-BE49-F238E27FC236}">
                <a16:creationId xmlns:a16="http://schemas.microsoft.com/office/drawing/2014/main" id="{80066CA5-E939-1010-AD07-7E4388BD3218}"/>
              </a:ext>
            </a:extLst>
          </p:cNvPr>
          <p:cNvSpPr/>
          <p:nvPr/>
        </p:nvSpPr>
        <p:spPr>
          <a:xfrm>
            <a:off x="6630551" y="3267983"/>
            <a:ext cx="1351716" cy="1351716"/>
          </a:xfrm>
          <a:prstGeom prst="round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3BCD519A-3018-07BD-0EE0-1BD9E91CC04C}"/>
              </a:ext>
            </a:extLst>
          </p:cNvPr>
          <p:cNvSpPr/>
          <p:nvPr/>
        </p:nvSpPr>
        <p:spPr>
          <a:xfrm>
            <a:off x="9069171" y="3267983"/>
            <a:ext cx="1351716" cy="135171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dist="1016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Freeform: Shape 30">
            <a:extLst>
              <a:ext uri="{FF2B5EF4-FFF2-40B4-BE49-F238E27FC236}">
                <a16:creationId xmlns:a16="http://schemas.microsoft.com/office/drawing/2014/main" id="{22FCF9FB-B422-06BB-2AC3-1D1F6124E215}"/>
              </a:ext>
            </a:extLst>
          </p:cNvPr>
          <p:cNvSpPr>
            <a:spLocks noChangeAspect="1"/>
          </p:cNvSpPr>
          <p:nvPr/>
        </p:nvSpPr>
        <p:spPr bwMode="auto">
          <a:xfrm>
            <a:off x="4481094" y="3596336"/>
            <a:ext cx="773388" cy="695448"/>
          </a:xfrm>
          <a:custGeom>
            <a:avLst/>
            <a:gdLst>
              <a:gd name="connsiteX0" fmla="*/ 254000 w 508000"/>
              <a:gd name="connsiteY0" fmla="*/ 257938 h 456806"/>
              <a:gd name="connsiteX1" fmla="*/ 364263 w 508000"/>
              <a:gd name="connsiteY1" fmla="*/ 456806 h 456806"/>
              <a:gd name="connsiteX2" fmla="*/ 139798 w 508000"/>
              <a:gd name="connsiteY2" fmla="*/ 456806 h 456806"/>
              <a:gd name="connsiteX3" fmla="*/ 283535 w 508000"/>
              <a:gd name="connsiteY3" fmla="*/ 244155 h 456806"/>
              <a:gd name="connsiteX4" fmla="*/ 508000 w 508000"/>
              <a:gd name="connsiteY4" fmla="*/ 244155 h 456806"/>
              <a:gd name="connsiteX5" fmla="*/ 393799 w 508000"/>
              <a:gd name="connsiteY5" fmla="*/ 441054 h 456806"/>
              <a:gd name="connsiteX6" fmla="*/ 0 w 508000"/>
              <a:gd name="connsiteY6" fmla="*/ 244155 h 456806"/>
              <a:gd name="connsiteX7" fmla="*/ 226434 w 508000"/>
              <a:gd name="connsiteY7" fmla="*/ 244155 h 456806"/>
              <a:gd name="connsiteX8" fmla="*/ 110263 w 508000"/>
              <a:gd name="connsiteY8" fmla="*/ 441054 h 456806"/>
              <a:gd name="connsiteX9" fmla="*/ 393799 w 508000"/>
              <a:gd name="connsiteY9" fmla="*/ 13783 h 456806"/>
              <a:gd name="connsiteX10" fmla="*/ 508000 w 508000"/>
              <a:gd name="connsiteY10" fmla="*/ 210682 h 456806"/>
              <a:gd name="connsiteX11" fmla="*/ 283535 w 508000"/>
              <a:gd name="connsiteY11" fmla="*/ 210682 h 456806"/>
              <a:gd name="connsiteX12" fmla="*/ 110263 w 508000"/>
              <a:gd name="connsiteY12" fmla="*/ 13783 h 456806"/>
              <a:gd name="connsiteX13" fmla="*/ 226434 w 508000"/>
              <a:gd name="connsiteY13" fmla="*/ 210682 h 456806"/>
              <a:gd name="connsiteX14" fmla="*/ 0 w 508000"/>
              <a:gd name="connsiteY14" fmla="*/ 210682 h 456806"/>
              <a:gd name="connsiteX15" fmla="*/ 139798 w 508000"/>
              <a:gd name="connsiteY15" fmla="*/ 0 h 456806"/>
              <a:gd name="connsiteX16" fmla="*/ 364263 w 508000"/>
              <a:gd name="connsiteY16" fmla="*/ 0 h 456806"/>
              <a:gd name="connsiteX17" fmla="*/ 254000 w 508000"/>
              <a:gd name="connsiteY17" fmla="*/ 196899 h 456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08000" h="456806">
                <a:moveTo>
                  <a:pt x="254000" y="257938"/>
                </a:moveTo>
                <a:lnTo>
                  <a:pt x="364263" y="456806"/>
                </a:lnTo>
                <a:lnTo>
                  <a:pt x="139798" y="456806"/>
                </a:lnTo>
                <a:close/>
                <a:moveTo>
                  <a:pt x="283535" y="244155"/>
                </a:moveTo>
                <a:lnTo>
                  <a:pt x="508000" y="244155"/>
                </a:lnTo>
                <a:lnTo>
                  <a:pt x="393799" y="441054"/>
                </a:lnTo>
                <a:close/>
                <a:moveTo>
                  <a:pt x="0" y="244155"/>
                </a:moveTo>
                <a:lnTo>
                  <a:pt x="226434" y="244155"/>
                </a:lnTo>
                <a:lnTo>
                  <a:pt x="110263" y="441054"/>
                </a:lnTo>
                <a:close/>
                <a:moveTo>
                  <a:pt x="393799" y="13783"/>
                </a:moveTo>
                <a:lnTo>
                  <a:pt x="508000" y="210682"/>
                </a:lnTo>
                <a:lnTo>
                  <a:pt x="283535" y="210682"/>
                </a:lnTo>
                <a:close/>
                <a:moveTo>
                  <a:pt x="110263" y="13783"/>
                </a:moveTo>
                <a:lnTo>
                  <a:pt x="226434" y="210682"/>
                </a:lnTo>
                <a:lnTo>
                  <a:pt x="0" y="210682"/>
                </a:lnTo>
                <a:close/>
                <a:moveTo>
                  <a:pt x="139798" y="0"/>
                </a:moveTo>
                <a:lnTo>
                  <a:pt x="364263" y="0"/>
                </a:lnTo>
                <a:lnTo>
                  <a:pt x="254000" y="196899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solidFill>
                <a:schemeClr val="lt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Freeform: Shape 31">
            <a:extLst>
              <a:ext uri="{FF2B5EF4-FFF2-40B4-BE49-F238E27FC236}">
                <a16:creationId xmlns:a16="http://schemas.microsoft.com/office/drawing/2014/main" id="{CC053B5B-81E2-F9D6-D590-52A90582F74B}"/>
              </a:ext>
            </a:extLst>
          </p:cNvPr>
          <p:cNvSpPr>
            <a:spLocks noChangeAspect="1"/>
          </p:cNvSpPr>
          <p:nvPr/>
        </p:nvSpPr>
        <p:spPr bwMode="auto">
          <a:xfrm>
            <a:off x="9358335" y="3625025"/>
            <a:ext cx="773388" cy="637632"/>
          </a:xfrm>
          <a:custGeom>
            <a:avLst/>
            <a:gdLst>
              <a:gd name="T0" fmla="*/ 117 w 235"/>
              <a:gd name="T1" fmla="*/ 194 h 194"/>
              <a:gd name="T2" fmla="*/ 201 w 235"/>
              <a:gd name="T3" fmla="*/ 119 h 194"/>
              <a:gd name="T4" fmla="*/ 204 w 235"/>
              <a:gd name="T5" fmla="*/ 30 h 194"/>
              <a:gd name="T6" fmla="*/ 189 w 235"/>
              <a:gd name="T7" fmla="*/ 8 h 194"/>
              <a:gd name="T8" fmla="*/ 117 w 235"/>
              <a:gd name="T9" fmla="*/ 0 h 194"/>
              <a:gd name="T10" fmla="*/ 47 w 235"/>
              <a:gd name="T11" fmla="*/ 8 h 194"/>
              <a:gd name="T12" fmla="*/ 32 w 235"/>
              <a:gd name="T13" fmla="*/ 30 h 194"/>
              <a:gd name="T14" fmla="*/ 34 w 235"/>
              <a:gd name="T15" fmla="*/ 119 h 194"/>
              <a:gd name="T16" fmla="*/ 117 w 235"/>
              <a:gd name="T17" fmla="*/ 194 h 194"/>
              <a:gd name="T18" fmla="*/ 104 w 235"/>
              <a:gd name="T19" fmla="*/ 79 h 194"/>
              <a:gd name="T20" fmla="*/ 117 w 235"/>
              <a:gd name="T21" fmla="*/ 39 h 194"/>
              <a:gd name="T22" fmla="*/ 130 w 235"/>
              <a:gd name="T23" fmla="*/ 79 h 194"/>
              <a:gd name="T24" fmla="*/ 172 w 235"/>
              <a:gd name="T25" fmla="*/ 79 h 194"/>
              <a:gd name="T26" fmla="*/ 138 w 235"/>
              <a:gd name="T27" fmla="*/ 104 h 194"/>
              <a:gd name="T28" fmla="*/ 151 w 235"/>
              <a:gd name="T29" fmla="*/ 144 h 194"/>
              <a:gd name="T30" fmla="*/ 117 w 235"/>
              <a:gd name="T31" fmla="*/ 119 h 194"/>
              <a:gd name="T32" fmla="*/ 83 w 235"/>
              <a:gd name="T33" fmla="*/ 144 h 194"/>
              <a:gd name="T34" fmla="*/ 96 w 235"/>
              <a:gd name="T35" fmla="*/ 104 h 194"/>
              <a:gd name="T36" fmla="*/ 62 w 235"/>
              <a:gd name="T37" fmla="*/ 79 h 194"/>
              <a:gd name="T38" fmla="*/ 104 w 235"/>
              <a:gd name="T39" fmla="*/ 79 h 194"/>
              <a:gd name="T40" fmla="*/ 104 w 235"/>
              <a:gd name="T41" fmla="*/ 79 h 194"/>
              <a:gd name="T42" fmla="*/ 104 w 235"/>
              <a:gd name="T43" fmla="*/ 79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35" h="194">
                <a:moveTo>
                  <a:pt x="117" y="194"/>
                </a:moveTo>
                <a:cubicBezTo>
                  <a:pt x="117" y="175"/>
                  <a:pt x="235" y="187"/>
                  <a:pt x="201" y="119"/>
                </a:cubicBezTo>
                <a:cubicBezTo>
                  <a:pt x="167" y="51"/>
                  <a:pt x="204" y="30"/>
                  <a:pt x="204" y="30"/>
                </a:cubicBezTo>
                <a:cubicBezTo>
                  <a:pt x="189" y="8"/>
                  <a:pt x="189" y="8"/>
                  <a:pt x="189" y="8"/>
                </a:cubicBezTo>
                <a:cubicBezTo>
                  <a:pt x="152" y="35"/>
                  <a:pt x="117" y="0"/>
                  <a:pt x="117" y="0"/>
                </a:cubicBezTo>
                <a:cubicBezTo>
                  <a:pt x="117" y="0"/>
                  <a:pt x="83" y="35"/>
                  <a:pt x="47" y="8"/>
                </a:cubicBezTo>
                <a:cubicBezTo>
                  <a:pt x="32" y="30"/>
                  <a:pt x="32" y="30"/>
                  <a:pt x="32" y="30"/>
                </a:cubicBezTo>
                <a:cubicBezTo>
                  <a:pt x="32" y="30"/>
                  <a:pt x="68" y="51"/>
                  <a:pt x="34" y="119"/>
                </a:cubicBezTo>
                <a:cubicBezTo>
                  <a:pt x="0" y="187"/>
                  <a:pt x="117" y="175"/>
                  <a:pt x="117" y="194"/>
                </a:cubicBezTo>
                <a:close/>
                <a:moveTo>
                  <a:pt x="104" y="79"/>
                </a:moveTo>
                <a:cubicBezTo>
                  <a:pt x="117" y="39"/>
                  <a:pt x="117" y="39"/>
                  <a:pt x="117" y="39"/>
                </a:cubicBezTo>
                <a:cubicBezTo>
                  <a:pt x="130" y="79"/>
                  <a:pt x="130" y="79"/>
                  <a:pt x="130" y="79"/>
                </a:cubicBezTo>
                <a:cubicBezTo>
                  <a:pt x="172" y="79"/>
                  <a:pt x="172" y="79"/>
                  <a:pt x="172" y="79"/>
                </a:cubicBezTo>
                <a:cubicBezTo>
                  <a:pt x="138" y="104"/>
                  <a:pt x="138" y="104"/>
                  <a:pt x="138" y="104"/>
                </a:cubicBezTo>
                <a:cubicBezTo>
                  <a:pt x="151" y="144"/>
                  <a:pt x="151" y="144"/>
                  <a:pt x="151" y="144"/>
                </a:cubicBezTo>
                <a:cubicBezTo>
                  <a:pt x="117" y="119"/>
                  <a:pt x="117" y="119"/>
                  <a:pt x="117" y="119"/>
                </a:cubicBezTo>
                <a:cubicBezTo>
                  <a:pt x="83" y="144"/>
                  <a:pt x="83" y="144"/>
                  <a:pt x="83" y="144"/>
                </a:cubicBezTo>
                <a:cubicBezTo>
                  <a:pt x="96" y="104"/>
                  <a:pt x="96" y="104"/>
                  <a:pt x="96" y="104"/>
                </a:cubicBezTo>
                <a:cubicBezTo>
                  <a:pt x="62" y="79"/>
                  <a:pt x="62" y="79"/>
                  <a:pt x="62" y="79"/>
                </a:cubicBezTo>
                <a:lnTo>
                  <a:pt x="104" y="79"/>
                </a:lnTo>
                <a:close/>
                <a:moveTo>
                  <a:pt x="104" y="79"/>
                </a:moveTo>
                <a:cubicBezTo>
                  <a:pt x="104" y="79"/>
                  <a:pt x="104" y="79"/>
                  <a:pt x="104" y="79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solidFill>
                <a:schemeClr val="lt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6" name="Freeform: Shape 32">
            <a:extLst>
              <a:ext uri="{FF2B5EF4-FFF2-40B4-BE49-F238E27FC236}">
                <a16:creationId xmlns:a16="http://schemas.microsoft.com/office/drawing/2014/main" id="{2E5EF850-CD74-FDC4-512C-E998B96CE404}"/>
              </a:ext>
            </a:extLst>
          </p:cNvPr>
          <p:cNvSpPr>
            <a:spLocks noChangeAspect="1"/>
          </p:cNvSpPr>
          <p:nvPr/>
        </p:nvSpPr>
        <p:spPr bwMode="auto">
          <a:xfrm>
            <a:off x="6919806" y="3557147"/>
            <a:ext cx="773206" cy="773388"/>
          </a:xfrm>
          <a:custGeom>
            <a:avLst/>
            <a:gdLst>
              <a:gd name="T0" fmla="*/ 979 w 1958"/>
              <a:gd name="T1" fmla="*/ 1958 h 1958"/>
              <a:gd name="T2" fmla="*/ 719 w 1958"/>
              <a:gd name="T3" fmla="*/ 1923 h 1958"/>
              <a:gd name="T4" fmla="*/ 485 w 1958"/>
              <a:gd name="T5" fmla="*/ 1824 h 1958"/>
              <a:gd name="T6" fmla="*/ 287 w 1958"/>
              <a:gd name="T7" fmla="*/ 1672 h 1958"/>
              <a:gd name="T8" fmla="*/ 134 w 1958"/>
              <a:gd name="T9" fmla="*/ 1474 h 1958"/>
              <a:gd name="T10" fmla="*/ 35 w 1958"/>
              <a:gd name="T11" fmla="*/ 1240 h 1958"/>
              <a:gd name="T12" fmla="*/ 0 w 1958"/>
              <a:gd name="T13" fmla="*/ 979 h 1958"/>
              <a:gd name="T14" fmla="*/ 35 w 1958"/>
              <a:gd name="T15" fmla="*/ 719 h 1958"/>
              <a:gd name="T16" fmla="*/ 134 w 1958"/>
              <a:gd name="T17" fmla="*/ 485 h 1958"/>
              <a:gd name="T18" fmla="*/ 287 w 1958"/>
              <a:gd name="T19" fmla="*/ 287 h 1958"/>
              <a:gd name="T20" fmla="*/ 485 w 1958"/>
              <a:gd name="T21" fmla="*/ 134 h 1958"/>
              <a:gd name="T22" fmla="*/ 719 w 1958"/>
              <a:gd name="T23" fmla="*/ 35 h 1958"/>
              <a:gd name="T24" fmla="*/ 979 w 1958"/>
              <a:gd name="T25" fmla="*/ 0 h 1958"/>
              <a:gd name="T26" fmla="*/ 1360 w 1958"/>
              <a:gd name="T27" fmla="*/ 77 h 1958"/>
              <a:gd name="T28" fmla="*/ 1672 w 1958"/>
              <a:gd name="T29" fmla="*/ 287 h 1958"/>
              <a:gd name="T30" fmla="*/ 1881 w 1958"/>
              <a:gd name="T31" fmla="*/ 598 h 1958"/>
              <a:gd name="T32" fmla="*/ 1958 w 1958"/>
              <a:gd name="T33" fmla="*/ 979 h 1958"/>
              <a:gd name="T34" fmla="*/ 1923 w 1958"/>
              <a:gd name="T35" fmla="*/ 1240 h 1958"/>
              <a:gd name="T36" fmla="*/ 1824 w 1958"/>
              <a:gd name="T37" fmla="*/ 1474 h 1958"/>
              <a:gd name="T38" fmla="*/ 1672 w 1958"/>
              <a:gd name="T39" fmla="*/ 1672 h 1958"/>
              <a:gd name="T40" fmla="*/ 1474 w 1958"/>
              <a:gd name="T41" fmla="*/ 1824 h 1958"/>
              <a:gd name="T42" fmla="*/ 1240 w 1958"/>
              <a:gd name="T43" fmla="*/ 1923 h 1958"/>
              <a:gd name="T44" fmla="*/ 979 w 1958"/>
              <a:gd name="T45" fmla="*/ 1958 h 1958"/>
              <a:gd name="T46" fmla="*/ 1484 w 1958"/>
              <a:gd name="T47" fmla="*/ 828 h 1958"/>
              <a:gd name="T48" fmla="*/ 1130 w 1958"/>
              <a:gd name="T49" fmla="*/ 828 h 1958"/>
              <a:gd name="T50" fmla="*/ 1130 w 1958"/>
              <a:gd name="T51" fmla="*/ 474 h 1958"/>
              <a:gd name="T52" fmla="*/ 1103 w 1958"/>
              <a:gd name="T53" fmla="*/ 448 h 1958"/>
              <a:gd name="T54" fmla="*/ 856 w 1958"/>
              <a:gd name="T55" fmla="*/ 448 h 1958"/>
              <a:gd name="T56" fmla="*/ 828 w 1958"/>
              <a:gd name="T57" fmla="*/ 474 h 1958"/>
              <a:gd name="T58" fmla="*/ 828 w 1958"/>
              <a:gd name="T59" fmla="*/ 828 h 1958"/>
              <a:gd name="T60" fmla="*/ 474 w 1958"/>
              <a:gd name="T61" fmla="*/ 828 h 1958"/>
              <a:gd name="T62" fmla="*/ 448 w 1958"/>
              <a:gd name="T63" fmla="*/ 856 h 1958"/>
              <a:gd name="T64" fmla="*/ 448 w 1958"/>
              <a:gd name="T65" fmla="*/ 1103 h 1958"/>
              <a:gd name="T66" fmla="*/ 474 w 1958"/>
              <a:gd name="T67" fmla="*/ 1130 h 1958"/>
              <a:gd name="T68" fmla="*/ 828 w 1958"/>
              <a:gd name="T69" fmla="*/ 1130 h 1958"/>
              <a:gd name="T70" fmla="*/ 828 w 1958"/>
              <a:gd name="T71" fmla="*/ 1484 h 1958"/>
              <a:gd name="T72" fmla="*/ 856 w 1958"/>
              <a:gd name="T73" fmla="*/ 1510 h 1958"/>
              <a:gd name="T74" fmla="*/ 1103 w 1958"/>
              <a:gd name="T75" fmla="*/ 1510 h 1958"/>
              <a:gd name="T76" fmla="*/ 1130 w 1958"/>
              <a:gd name="T77" fmla="*/ 1484 h 1958"/>
              <a:gd name="T78" fmla="*/ 1130 w 1958"/>
              <a:gd name="T79" fmla="*/ 1130 h 1958"/>
              <a:gd name="T80" fmla="*/ 1484 w 1958"/>
              <a:gd name="T81" fmla="*/ 1130 h 1958"/>
              <a:gd name="T82" fmla="*/ 1510 w 1958"/>
              <a:gd name="T83" fmla="*/ 1103 h 1958"/>
              <a:gd name="T84" fmla="*/ 1510 w 1958"/>
              <a:gd name="T85" fmla="*/ 856 h 1958"/>
              <a:gd name="T86" fmla="*/ 1484 w 1958"/>
              <a:gd name="T87" fmla="*/ 828 h 1958"/>
              <a:gd name="T88" fmla="*/ 1484 w 1958"/>
              <a:gd name="T89" fmla="*/ 828 h 1958"/>
              <a:gd name="T90" fmla="*/ 1484 w 1958"/>
              <a:gd name="T91" fmla="*/ 828 h 19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58" h="1958">
                <a:moveTo>
                  <a:pt x="979" y="1958"/>
                </a:moveTo>
                <a:cubicBezTo>
                  <a:pt x="889" y="1958"/>
                  <a:pt x="802" y="1947"/>
                  <a:pt x="719" y="1923"/>
                </a:cubicBezTo>
                <a:cubicBezTo>
                  <a:pt x="635" y="1900"/>
                  <a:pt x="557" y="1867"/>
                  <a:pt x="485" y="1824"/>
                </a:cubicBezTo>
                <a:cubicBezTo>
                  <a:pt x="412" y="1782"/>
                  <a:pt x="346" y="1731"/>
                  <a:pt x="287" y="1672"/>
                </a:cubicBezTo>
                <a:cubicBezTo>
                  <a:pt x="227" y="1612"/>
                  <a:pt x="177" y="1546"/>
                  <a:pt x="134" y="1474"/>
                </a:cubicBezTo>
                <a:cubicBezTo>
                  <a:pt x="92" y="1401"/>
                  <a:pt x="59" y="1323"/>
                  <a:pt x="35" y="1240"/>
                </a:cubicBezTo>
                <a:cubicBezTo>
                  <a:pt x="12" y="1156"/>
                  <a:pt x="0" y="1069"/>
                  <a:pt x="0" y="979"/>
                </a:cubicBezTo>
                <a:cubicBezTo>
                  <a:pt x="0" y="889"/>
                  <a:pt x="12" y="802"/>
                  <a:pt x="35" y="719"/>
                </a:cubicBezTo>
                <a:cubicBezTo>
                  <a:pt x="59" y="635"/>
                  <a:pt x="92" y="557"/>
                  <a:pt x="134" y="485"/>
                </a:cubicBezTo>
                <a:cubicBezTo>
                  <a:pt x="177" y="412"/>
                  <a:pt x="227" y="346"/>
                  <a:pt x="287" y="287"/>
                </a:cubicBezTo>
                <a:cubicBezTo>
                  <a:pt x="346" y="228"/>
                  <a:pt x="412" y="177"/>
                  <a:pt x="485" y="134"/>
                </a:cubicBezTo>
                <a:cubicBezTo>
                  <a:pt x="557" y="92"/>
                  <a:pt x="635" y="59"/>
                  <a:pt x="719" y="35"/>
                </a:cubicBezTo>
                <a:cubicBezTo>
                  <a:pt x="802" y="12"/>
                  <a:pt x="889" y="0"/>
                  <a:pt x="979" y="0"/>
                </a:cubicBezTo>
                <a:cubicBezTo>
                  <a:pt x="1114" y="0"/>
                  <a:pt x="1241" y="26"/>
                  <a:pt x="1360" y="77"/>
                </a:cubicBezTo>
                <a:cubicBezTo>
                  <a:pt x="1480" y="129"/>
                  <a:pt x="1583" y="199"/>
                  <a:pt x="1672" y="287"/>
                </a:cubicBezTo>
                <a:cubicBezTo>
                  <a:pt x="1760" y="375"/>
                  <a:pt x="1829" y="479"/>
                  <a:pt x="1881" y="598"/>
                </a:cubicBezTo>
                <a:cubicBezTo>
                  <a:pt x="1933" y="718"/>
                  <a:pt x="1958" y="845"/>
                  <a:pt x="1958" y="979"/>
                </a:cubicBezTo>
                <a:cubicBezTo>
                  <a:pt x="1958" y="1069"/>
                  <a:pt x="1947" y="1156"/>
                  <a:pt x="1923" y="1240"/>
                </a:cubicBezTo>
                <a:cubicBezTo>
                  <a:pt x="1900" y="1323"/>
                  <a:pt x="1867" y="1401"/>
                  <a:pt x="1824" y="1474"/>
                </a:cubicBezTo>
                <a:cubicBezTo>
                  <a:pt x="1782" y="1546"/>
                  <a:pt x="1731" y="1612"/>
                  <a:pt x="1672" y="1672"/>
                </a:cubicBezTo>
                <a:cubicBezTo>
                  <a:pt x="1612" y="1731"/>
                  <a:pt x="1546" y="1782"/>
                  <a:pt x="1474" y="1824"/>
                </a:cubicBezTo>
                <a:cubicBezTo>
                  <a:pt x="1401" y="1867"/>
                  <a:pt x="1323" y="1900"/>
                  <a:pt x="1240" y="1923"/>
                </a:cubicBezTo>
                <a:cubicBezTo>
                  <a:pt x="1156" y="1947"/>
                  <a:pt x="1069" y="1958"/>
                  <a:pt x="979" y="1958"/>
                </a:cubicBezTo>
                <a:close/>
                <a:moveTo>
                  <a:pt x="1484" y="828"/>
                </a:moveTo>
                <a:cubicBezTo>
                  <a:pt x="1130" y="828"/>
                  <a:pt x="1130" y="828"/>
                  <a:pt x="1130" y="828"/>
                </a:cubicBezTo>
                <a:cubicBezTo>
                  <a:pt x="1130" y="474"/>
                  <a:pt x="1130" y="474"/>
                  <a:pt x="1130" y="474"/>
                </a:cubicBezTo>
                <a:cubicBezTo>
                  <a:pt x="1130" y="457"/>
                  <a:pt x="1121" y="448"/>
                  <a:pt x="1103" y="448"/>
                </a:cubicBezTo>
                <a:cubicBezTo>
                  <a:pt x="856" y="448"/>
                  <a:pt x="856" y="448"/>
                  <a:pt x="856" y="448"/>
                </a:cubicBezTo>
                <a:cubicBezTo>
                  <a:pt x="838" y="448"/>
                  <a:pt x="828" y="457"/>
                  <a:pt x="828" y="474"/>
                </a:cubicBezTo>
                <a:cubicBezTo>
                  <a:pt x="828" y="828"/>
                  <a:pt x="828" y="828"/>
                  <a:pt x="828" y="828"/>
                </a:cubicBezTo>
                <a:cubicBezTo>
                  <a:pt x="474" y="828"/>
                  <a:pt x="474" y="828"/>
                  <a:pt x="474" y="828"/>
                </a:cubicBezTo>
                <a:cubicBezTo>
                  <a:pt x="457" y="828"/>
                  <a:pt x="448" y="838"/>
                  <a:pt x="448" y="856"/>
                </a:cubicBezTo>
                <a:cubicBezTo>
                  <a:pt x="448" y="1103"/>
                  <a:pt x="448" y="1103"/>
                  <a:pt x="448" y="1103"/>
                </a:cubicBezTo>
                <a:cubicBezTo>
                  <a:pt x="448" y="1121"/>
                  <a:pt x="457" y="1130"/>
                  <a:pt x="474" y="1130"/>
                </a:cubicBezTo>
                <a:cubicBezTo>
                  <a:pt x="828" y="1130"/>
                  <a:pt x="828" y="1130"/>
                  <a:pt x="828" y="1130"/>
                </a:cubicBezTo>
                <a:cubicBezTo>
                  <a:pt x="828" y="1484"/>
                  <a:pt x="828" y="1484"/>
                  <a:pt x="828" y="1484"/>
                </a:cubicBezTo>
                <a:cubicBezTo>
                  <a:pt x="828" y="1501"/>
                  <a:pt x="838" y="1510"/>
                  <a:pt x="856" y="1510"/>
                </a:cubicBezTo>
                <a:cubicBezTo>
                  <a:pt x="1103" y="1510"/>
                  <a:pt x="1103" y="1510"/>
                  <a:pt x="1103" y="1510"/>
                </a:cubicBezTo>
                <a:cubicBezTo>
                  <a:pt x="1121" y="1510"/>
                  <a:pt x="1130" y="1501"/>
                  <a:pt x="1130" y="1484"/>
                </a:cubicBezTo>
                <a:cubicBezTo>
                  <a:pt x="1130" y="1130"/>
                  <a:pt x="1130" y="1130"/>
                  <a:pt x="1130" y="1130"/>
                </a:cubicBezTo>
                <a:cubicBezTo>
                  <a:pt x="1484" y="1130"/>
                  <a:pt x="1484" y="1130"/>
                  <a:pt x="1484" y="1130"/>
                </a:cubicBezTo>
                <a:cubicBezTo>
                  <a:pt x="1501" y="1130"/>
                  <a:pt x="1510" y="1121"/>
                  <a:pt x="1510" y="1103"/>
                </a:cubicBezTo>
                <a:cubicBezTo>
                  <a:pt x="1510" y="856"/>
                  <a:pt x="1510" y="856"/>
                  <a:pt x="1510" y="856"/>
                </a:cubicBezTo>
                <a:cubicBezTo>
                  <a:pt x="1510" y="838"/>
                  <a:pt x="1501" y="828"/>
                  <a:pt x="1484" y="828"/>
                </a:cubicBezTo>
                <a:close/>
                <a:moveTo>
                  <a:pt x="1484" y="828"/>
                </a:moveTo>
                <a:cubicBezTo>
                  <a:pt x="1484" y="828"/>
                  <a:pt x="1484" y="828"/>
                  <a:pt x="1484" y="828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Freeform: Shape 33">
            <a:extLst>
              <a:ext uri="{FF2B5EF4-FFF2-40B4-BE49-F238E27FC236}">
                <a16:creationId xmlns:a16="http://schemas.microsoft.com/office/drawing/2014/main" id="{25DEB08E-3712-E8BF-D0BD-8D4D0A63B0BF}"/>
              </a:ext>
            </a:extLst>
          </p:cNvPr>
          <p:cNvSpPr>
            <a:spLocks noChangeAspect="1"/>
          </p:cNvSpPr>
          <p:nvPr/>
        </p:nvSpPr>
        <p:spPr bwMode="auto">
          <a:xfrm>
            <a:off x="2069842" y="3560938"/>
            <a:ext cx="773388" cy="770774"/>
          </a:xfrm>
          <a:custGeom>
            <a:avLst/>
            <a:gdLst>
              <a:gd name="T0" fmla="*/ 122 w 122"/>
              <a:gd name="T1" fmla="*/ 61 h 122"/>
              <a:gd name="T2" fmla="*/ 114 w 122"/>
              <a:gd name="T3" fmla="*/ 30 h 122"/>
              <a:gd name="T4" fmla="*/ 61 w 122"/>
              <a:gd name="T5" fmla="*/ 0 h 122"/>
              <a:gd name="T6" fmla="*/ 61 w 122"/>
              <a:gd name="T7" fmla="*/ 122 h 122"/>
              <a:gd name="T8" fmla="*/ 114 w 122"/>
              <a:gd name="T9" fmla="*/ 91 h 122"/>
              <a:gd name="T10" fmla="*/ 10 w 122"/>
              <a:gd name="T11" fmla="*/ 66 h 122"/>
              <a:gd name="T12" fmla="*/ 31 w 122"/>
              <a:gd name="T13" fmla="*/ 82 h 122"/>
              <a:gd name="T14" fmla="*/ 10 w 122"/>
              <a:gd name="T15" fmla="*/ 66 h 122"/>
              <a:gd name="T16" fmla="*/ 91 w 122"/>
              <a:gd name="T17" fmla="*/ 40 h 122"/>
              <a:gd name="T18" fmla="*/ 112 w 122"/>
              <a:gd name="T19" fmla="*/ 56 h 122"/>
              <a:gd name="T20" fmla="*/ 84 w 122"/>
              <a:gd name="T21" fmla="*/ 56 h 122"/>
              <a:gd name="T22" fmla="*/ 66 w 122"/>
              <a:gd name="T23" fmla="*/ 40 h 122"/>
              <a:gd name="T24" fmla="*/ 84 w 122"/>
              <a:gd name="T25" fmla="*/ 56 h 122"/>
              <a:gd name="T26" fmla="*/ 66 w 122"/>
              <a:gd name="T27" fmla="*/ 17 h 122"/>
              <a:gd name="T28" fmla="*/ 66 w 122"/>
              <a:gd name="T29" fmla="*/ 30 h 122"/>
              <a:gd name="T30" fmla="*/ 56 w 122"/>
              <a:gd name="T31" fmla="*/ 30 h 122"/>
              <a:gd name="T32" fmla="*/ 56 w 122"/>
              <a:gd name="T33" fmla="*/ 17 h 122"/>
              <a:gd name="T34" fmla="*/ 56 w 122"/>
              <a:gd name="T35" fmla="*/ 56 h 122"/>
              <a:gd name="T36" fmla="*/ 41 w 122"/>
              <a:gd name="T37" fmla="*/ 40 h 122"/>
              <a:gd name="T38" fmla="*/ 28 w 122"/>
              <a:gd name="T39" fmla="*/ 56 h 122"/>
              <a:gd name="T40" fmla="*/ 14 w 122"/>
              <a:gd name="T41" fmla="*/ 40 h 122"/>
              <a:gd name="T42" fmla="*/ 28 w 122"/>
              <a:gd name="T43" fmla="*/ 56 h 122"/>
              <a:gd name="T44" fmla="*/ 56 w 122"/>
              <a:gd name="T45" fmla="*/ 66 h 122"/>
              <a:gd name="T46" fmla="*/ 41 w 122"/>
              <a:gd name="T47" fmla="*/ 82 h 122"/>
              <a:gd name="T48" fmla="*/ 56 w 122"/>
              <a:gd name="T49" fmla="*/ 91 h 122"/>
              <a:gd name="T50" fmla="*/ 45 w 122"/>
              <a:gd name="T51" fmla="*/ 91 h 122"/>
              <a:gd name="T52" fmla="*/ 66 w 122"/>
              <a:gd name="T53" fmla="*/ 105 h 122"/>
              <a:gd name="T54" fmla="*/ 76 w 122"/>
              <a:gd name="T55" fmla="*/ 91 h 122"/>
              <a:gd name="T56" fmla="*/ 66 w 122"/>
              <a:gd name="T57" fmla="*/ 82 h 122"/>
              <a:gd name="T58" fmla="*/ 84 w 122"/>
              <a:gd name="T59" fmla="*/ 66 h 122"/>
              <a:gd name="T60" fmla="*/ 66 w 122"/>
              <a:gd name="T61" fmla="*/ 82 h 122"/>
              <a:gd name="T62" fmla="*/ 112 w 122"/>
              <a:gd name="T63" fmla="*/ 66 h 122"/>
              <a:gd name="T64" fmla="*/ 91 w 122"/>
              <a:gd name="T65" fmla="*/ 82 h 122"/>
              <a:gd name="T66" fmla="*/ 102 w 122"/>
              <a:gd name="T67" fmla="*/ 30 h 122"/>
              <a:gd name="T68" fmla="*/ 74 w 122"/>
              <a:gd name="T69" fmla="*/ 11 h 122"/>
              <a:gd name="T70" fmla="*/ 48 w 122"/>
              <a:gd name="T71" fmla="*/ 11 h 122"/>
              <a:gd name="T72" fmla="*/ 20 w 122"/>
              <a:gd name="T73" fmla="*/ 30 h 122"/>
              <a:gd name="T74" fmla="*/ 20 w 122"/>
              <a:gd name="T75" fmla="*/ 91 h 122"/>
              <a:gd name="T76" fmla="*/ 48 w 122"/>
              <a:gd name="T77" fmla="*/ 110 h 122"/>
              <a:gd name="T78" fmla="*/ 74 w 122"/>
              <a:gd name="T79" fmla="*/ 110 h 122"/>
              <a:gd name="T80" fmla="*/ 102 w 122"/>
              <a:gd name="T81" fmla="*/ 91 h 122"/>
              <a:gd name="T82" fmla="*/ 74 w 122"/>
              <a:gd name="T83" fmla="*/ 11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2" h="122">
                <a:moveTo>
                  <a:pt x="114" y="90"/>
                </a:moveTo>
                <a:cubicBezTo>
                  <a:pt x="119" y="81"/>
                  <a:pt x="122" y="71"/>
                  <a:pt x="122" y="61"/>
                </a:cubicBezTo>
                <a:cubicBezTo>
                  <a:pt x="122" y="50"/>
                  <a:pt x="119" y="40"/>
                  <a:pt x="114" y="31"/>
                </a:cubicBezTo>
                <a:cubicBezTo>
                  <a:pt x="114" y="30"/>
                  <a:pt x="114" y="30"/>
                  <a:pt x="114" y="30"/>
                </a:cubicBezTo>
                <a:cubicBezTo>
                  <a:pt x="113" y="30"/>
                  <a:pt x="113" y="30"/>
                  <a:pt x="113" y="30"/>
                </a:cubicBezTo>
                <a:cubicBezTo>
                  <a:pt x="103" y="12"/>
                  <a:pt x="83" y="0"/>
                  <a:pt x="61" y="0"/>
                </a:cubicBezTo>
                <a:cubicBezTo>
                  <a:pt x="27" y="0"/>
                  <a:pt x="0" y="27"/>
                  <a:pt x="0" y="61"/>
                </a:cubicBezTo>
                <a:cubicBezTo>
                  <a:pt x="0" y="94"/>
                  <a:pt x="27" y="122"/>
                  <a:pt x="61" y="122"/>
                </a:cubicBezTo>
                <a:cubicBezTo>
                  <a:pt x="83" y="122"/>
                  <a:pt x="103" y="109"/>
                  <a:pt x="113" y="91"/>
                </a:cubicBezTo>
                <a:cubicBezTo>
                  <a:pt x="114" y="91"/>
                  <a:pt x="114" y="91"/>
                  <a:pt x="114" y="91"/>
                </a:cubicBezTo>
                <a:lnTo>
                  <a:pt x="114" y="90"/>
                </a:lnTo>
                <a:close/>
                <a:moveTo>
                  <a:pt x="10" y="66"/>
                </a:moveTo>
                <a:cubicBezTo>
                  <a:pt x="28" y="66"/>
                  <a:pt x="28" y="66"/>
                  <a:pt x="28" y="66"/>
                </a:cubicBezTo>
                <a:cubicBezTo>
                  <a:pt x="28" y="71"/>
                  <a:pt x="29" y="76"/>
                  <a:pt x="31" y="82"/>
                </a:cubicBezTo>
                <a:cubicBezTo>
                  <a:pt x="14" y="82"/>
                  <a:pt x="14" y="82"/>
                  <a:pt x="14" y="82"/>
                </a:cubicBezTo>
                <a:cubicBezTo>
                  <a:pt x="12" y="77"/>
                  <a:pt x="10" y="71"/>
                  <a:pt x="10" y="66"/>
                </a:cubicBezTo>
                <a:close/>
                <a:moveTo>
                  <a:pt x="94" y="56"/>
                </a:moveTo>
                <a:cubicBezTo>
                  <a:pt x="93" y="50"/>
                  <a:pt x="92" y="45"/>
                  <a:pt x="91" y="40"/>
                </a:cubicBezTo>
                <a:cubicBezTo>
                  <a:pt x="108" y="40"/>
                  <a:pt x="108" y="40"/>
                  <a:pt x="108" y="40"/>
                </a:cubicBezTo>
                <a:cubicBezTo>
                  <a:pt x="110" y="45"/>
                  <a:pt x="111" y="50"/>
                  <a:pt x="112" y="56"/>
                </a:cubicBezTo>
                <a:lnTo>
                  <a:pt x="94" y="56"/>
                </a:lnTo>
                <a:close/>
                <a:moveTo>
                  <a:pt x="84" y="56"/>
                </a:moveTo>
                <a:cubicBezTo>
                  <a:pt x="66" y="56"/>
                  <a:pt x="66" y="56"/>
                  <a:pt x="66" y="56"/>
                </a:cubicBezTo>
                <a:cubicBezTo>
                  <a:pt x="66" y="40"/>
                  <a:pt x="66" y="40"/>
                  <a:pt x="66" y="40"/>
                </a:cubicBezTo>
                <a:cubicBezTo>
                  <a:pt x="81" y="40"/>
                  <a:pt x="81" y="40"/>
                  <a:pt x="81" y="40"/>
                </a:cubicBezTo>
                <a:cubicBezTo>
                  <a:pt x="82" y="45"/>
                  <a:pt x="84" y="50"/>
                  <a:pt x="84" y="56"/>
                </a:cubicBezTo>
                <a:close/>
                <a:moveTo>
                  <a:pt x="66" y="30"/>
                </a:moveTo>
                <a:cubicBezTo>
                  <a:pt x="66" y="17"/>
                  <a:pt x="66" y="17"/>
                  <a:pt x="66" y="17"/>
                </a:cubicBezTo>
                <a:cubicBezTo>
                  <a:pt x="70" y="21"/>
                  <a:pt x="73" y="25"/>
                  <a:pt x="76" y="30"/>
                </a:cubicBezTo>
                <a:lnTo>
                  <a:pt x="66" y="30"/>
                </a:lnTo>
                <a:close/>
                <a:moveTo>
                  <a:pt x="56" y="17"/>
                </a:moveTo>
                <a:cubicBezTo>
                  <a:pt x="56" y="30"/>
                  <a:pt x="56" y="30"/>
                  <a:pt x="56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8" y="25"/>
                  <a:pt x="52" y="21"/>
                  <a:pt x="56" y="17"/>
                </a:cubicBezTo>
                <a:close/>
                <a:moveTo>
                  <a:pt x="56" y="40"/>
                </a:moveTo>
                <a:cubicBezTo>
                  <a:pt x="56" y="56"/>
                  <a:pt x="56" y="56"/>
                  <a:pt x="56" y="56"/>
                </a:cubicBezTo>
                <a:cubicBezTo>
                  <a:pt x="38" y="56"/>
                  <a:pt x="38" y="56"/>
                  <a:pt x="38" y="56"/>
                </a:cubicBezTo>
                <a:cubicBezTo>
                  <a:pt x="38" y="50"/>
                  <a:pt x="39" y="45"/>
                  <a:pt x="41" y="40"/>
                </a:cubicBezTo>
                <a:lnTo>
                  <a:pt x="56" y="40"/>
                </a:lnTo>
                <a:close/>
                <a:moveTo>
                  <a:pt x="28" y="56"/>
                </a:moveTo>
                <a:cubicBezTo>
                  <a:pt x="10" y="56"/>
                  <a:pt x="10" y="56"/>
                  <a:pt x="10" y="56"/>
                </a:cubicBezTo>
                <a:cubicBezTo>
                  <a:pt x="10" y="50"/>
                  <a:pt x="12" y="45"/>
                  <a:pt x="14" y="40"/>
                </a:cubicBezTo>
                <a:cubicBezTo>
                  <a:pt x="31" y="40"/>
                  <a:pt x="31" y="40"/>
                  <a:pt x="31" y="40"/>
                </a:cubicBezTo>
                <a:cubicBezTo>
                  <a:pt x="29" y="45"/>
                  <a:pt x="28" y="50"/>
                  <a:pt x="28" y="56"/>
                </a:cubicBezTo>
                <a:close/>
                <a:moveTo>
                  <a:pt x="38" y="66"/>
                </a:moveTo>
                <a:cubicBezTo>
                  <a:pt x="56" y="66"/>
                  <a:pt x="56" y="66"/>
                  <a:pt x="56" y="66"/>
                </a:cubicBezTo>
                <a:cubicBezTo>
                  <a:pt x="56" y="82"/>
                  <a:pt x="56" y="82"/>
                  <a:pt x="56" y="82"/>
                </a:cubicBezTo>
                <a:cubicBezTo>
                  <a:pt x="41" y="82"/>
                  <a:pt x="41" y="82"/>
                  <a:pt x="41" y="82"/>
                </a:cubicBezTo>
                <a:cubicBezTo>
                  <a:pt x="39" y="77"/>
                  <a:pt x="38" y="71"/>
                  <a:pt x="38" y="66"/>
                </a:cubicBezTo>
                <a:close/>
                <a:moveTo>
                  <a:pt x="56" y="91"/>
                </a:moveTo>
                <a:cubicBezTo>
                  <a:pt x="56" y="105"/>
                  <a:pt x="56" y="105"/>
                  <a:pt x="56" y="105"/>
                </a:cubicBezTo>
                <a:cubicBezTo>
                  <a:pt x="52" y="101"/>
                  <a:pt x="48" y="96"/>
                  <a:pt x="45" y="91"/>
                </a:cubicBezTo>
                <a:lnTo>
                  <a:pt x="56" y="91"/>
                </a:lnTo>
                <a:close/>
                <a:moveTo>
                  <a:pt x="66" y="105"/>
                </a:moveTo>
                <a:cubicBezTo>
                  <a:pt x="66" y="91"/>
                  <a:pt x="66" y="91"/>
                  <a:pt x="66" y="91"/>
                </a:cubicBezTo>
                <a:cubicBezTo>
                  <a:pt x="76" y="91"/>
                  <a:pt x="76" y="91"/>
                  <a:pt x="76" y="91"/>
                </a:cubicBezTo>
                <a:cubicBezTo>
                  <a:pt x="73" y="96"/>
                  <a:pt x="70" y="101"/>
                  <a:pt x="66" y="105"/>
                </a:cubicBezTo>
                <a:close/>
                <a:moveTo>
                  <a:pt x="66" y="82"/>
                </a:moveTo>
                <a:cubicBezTo>
                  <a:pt x="66" y="66"/>
                  <a:pt x="66" y="66"/>
                  <a:pt x="66" y="66"/>
                </a:cubicBezTo>
                <a:cubicBezTo>
                  <a:pt x="84" y="66"/>
                  <a:pt x="84" y="66"/>
                  <a:pt x="84" y="66"/>
                </a:cubicBezTo>
                <a:cubicBezTo>
                  <a:pt x="84" y="71"/>
                  <a:pt x="82" y="77"/>
                  <a:pt x="81" y="82"/>
                </a:cubicBezTo>
                <a:lnTo>
                  <a:pt x="66" y="82"/>
                </a:lnTo>
                <a:close/>
                <a:moveTo>
                  <a:pt x="94" y="66"/>
                </a:moveTo>
                <a:cubicBezTo>
                  <a:pt x="112" y="66"/>
                  <a:pt x="112" y="66"/>
                  <a:pt x="112" y="66"/>
                </a:cubicBezTo>
                <a:cubicBezTo>
                  <a:pt x="111" y="71"/>
                  <a:pt x="110" y="77"/>
                  <a:pt x="108" y="82"/>
                </a:cubicBezTo>
                <a:cubicBezTo>
                  <a:pt x="91" y="82"/>
                  <a:pt x="91" y="82"/>
                  <a:pt x="91" y="82"/>
                </a:cubicBezTo>
                <a:cubicBezTo>
                  <a:pt x="92" y="76"/>
                  <a:pt x="93" y="71"/>
                  <a:pt x="94" y="66"/>
                </a:cubicBezTo>
                <a:close/>
                <a:moveTo>
                  <a:pt x="102" y="30"/>
                </a:moveTo>
                <a:cubicBezTo>
                  <a:pt x="87" y="30"/>
                  <a:pt x="87" y="30"/>
                  <a:pt x="87" y="30"/>
                </a:cubicBezTo>
                <a:cubicBezTo>
                  <a:pt x="84" y="23"/>
                  <a:pt x="79" y="17"/>
                  <a:pt x="74" y="11"/>
                </a:cubicBezTo>
                <a:cubicBezTo>
                  <a:pt x="85" y="14"/>
                  <a:pt x="95" y="21"/>
                  <a:pt x="102" y="30"/>
                </a:cubicBezTo>
                <a:close/>
                <a:moveTo>
                  <a:pt x="48" y="11"/>
                </a:moveTo>
                <a:cubicBezTo>
                  <a:pt x="42" y="17"/>
                  <a:pt x="38" y="23"/>
                  <a:pt x="35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7" y="21"/>
                  <a:pt x="36" y="14"/>
                  <a:pt x="48" y="11"/>
                </a:cubicBezTo>
                <a:close/>
                <a:moveTo>
                  <a:pt x="20" y="91"/>
                </a:moveTo>
                <a:cubicBezTo>
                  <a:pt x="35" y="91"/>
                  <a:pt x="35" y="91"/>
                  <a:pt x="35" y="91"/>
                </a:cubicBezTo>
                <a:cubicBezTo>
                  <a:pt x="38" y="98"/>
                  <a:pt x="42" y="105"/>
                  <a:pt x="48" y="110"/>
                </a:cubicBezTo>
                <a:cubicBezTo>
                  <a:pt x="36" y="107"/>
                  <a:pt x="27" y="100"/>
                  <a:pt x="20" y="91"/>
                </a:cubicBezTo>
                <a:close/>
                <a:moveTo>
                  <a:pt x="74" y="110"/>
                </a:moveTo>
                <a:cubicBezTo>
                  <a:pt x="79" y="105"/>
                  <a:pt x="84" y="98"/>
                  <a:pt x="87" y="91"/>
                </a:cubicBezTo>
                <a:cubicBezTo>
                  <a:pt x="102" y="91"/>
                  <a:pt x="102" y="91"/>
                  <a:pt x="102" y="91"/>
                </a:cubicBezTo>
                <a:cubicBezTo>
                  <a:pt x="95" y="100"/>
                  <a:pt x="85" y="107"/>
                  <a:pt x="74" y="110"/>
                </a:cubicBezTo>
                <a:close/>
                <a:moveTo>
                  <a:pt x="74" y="110"/>
                </a:moveTo>
                <a:cubicBezTo>
                  <a:pt x="74" y="110"/>
                  <a:pt x="74" y="110"/>
                  <a:pt x="74" y="11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FAEFB29-5689-DDA0-1D81-6CF3669C128B}"/>
              </a:ext>
            </a:extLst>
          </p:cNvPr>
          <p:cNvGrpSpPr/>
          <p:nvPr/>
        </p:nvGrpSpPr>
        <p:grpSpPr>
          <a:xfrm>
            <a:off x="1740270" y="4757740"/>
            <a:ext cx="2241974" cy="1069125"/>
            <a:chOff x="937750" y="5016378"/>
            <a:chExt cx="2241974" cy="1069125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5291CE34-56D5-122B-A72E-D39B02F10DDC}"/>
                </a:ext>
              </a:extLst>
            </p:cNvPr>
            <p:cNvSpPr/>
            <p:nvPr/>
          </p:nvSpPr>
          <p:spPr>
            <a:xfrm>
              <a:off x="937750" y="5340427"/>
              <a:ext cx="1758429" cy="74507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4A584E81-5341-6436-0A04-C59825B75D54}"/>
                </a:ext>
              </a:extLst>
            </p:cNvPr>
            <p:cNvSpPr/>
            <p:nvPr/>
          </p:nvSpPr>
          <p:spPr>
            <a:xfrm>
              <a:off x="937750" y="5016378"/>
              <a:ext cx="2241974" cy="371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1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9886D41-8B3B-7378-6991-FEFDD6456054}"/>
              </a:ext>
            </a:extLst>
          </p:cNvPr>
          <p:cNvGrpSpPr/>
          <p:nvPr/>
        </p:nvGrpSpPr>
        <p:grpSpPr>
          <a:xfrm>
            <a:off x="4191930" y="4757740"/>
            <a:ext cx="2241974" cy="1069125"/>
            <a:chOff x="937750" y="5016378"/>
            <a:chExt cx="2241974" cy="1069125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B2641908-4AA6-17BE-A4EB-680070895332}"/>
                </a:ext>
              </a:extLst>
            </p:cNvPr>
            <p:cNvSpPr/>
            <p:nvPr/>
          </p:nvSpPr>
          <p:spPr>
            <a:xfrm>
              <a:off x="937750" y="5340427"/>
              <a:ext cx="1758429" cy="74507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A8A83FD1-EFA6-45E3-A239-DB80061AD597}"/>
                </a:ext>
              </a:extLst>
            </p:cNvPr>
            <p:cNvSpPr/>
            <p:nvPr/>
          </p:nvSpPr>
          <p:spPr>
            <a:xfrm>
              <a:off x="937750" y="5016378"/>
              <a:ext cx="2241974" cy="371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1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3692A7AB-E7BC-EA49-955C-FE85604E0E47}"/>
              </a:ext>
            </a:extLst>
          </p:cNvPr>
          <p:cNvGrpSpPr/>
          <p:nvPr/>
        </p:nvGrpSpPr>
        <p:grpSpPr>
          <a:xfrm>
            <a:off x="6586417" y="4757740"/>
            <a:ext cx="2241974" cy="1069125"/>
            <a:chOff x="937750" y="5016378"/>
            <a:chExt cx="2241974" cy="1069125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1B44320C-2BAB-2817-D698-01F6F0629F61}"/>
                </a:ext>
              </a:extLst>
            </p:cNvPr>
            <p:cNvSpPr/>
            <p:nvPr/>
          </p:nvSpPr>
          <p:spPr>
            <a:xfrm>
              <a:off x="937750" y="5340427"/>
              <a:ext cx="1758429" cy="74507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8EB35570-162A-27E8-262C-8BB48BDD1469}"/>
                </a:ext>
              </a:extLst>
            </p:cNvPr>
            <p:cNvSpPr/>
            <p:nvPr/>
          </p:nvSpPr>
          <p:spPr>
            <a:xfrm>
              <a:off x="937750" y="5016378"/>
              <a:ext cx="2241974" cy="371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1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EB3DF621-2918-6F5F-6BD7-ACDE65AAAE16}"/>
              </a:ext>
            </a:extLst>
          </p:cNvPr>
          <p:cNvGrpSpPr/>
          <p:nvPr/>
        </p:nvGrpSpPr>
        <p:grpSpPr>
          <a:xfrm>
            <a:off x="9069171" y="4757740"/>
            <a:ext cx="2241974" cy="1069125"/>
            <a:chOff x="937750" y="5016378"/>
            <a:chExt cx="2241974" cy="1069125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6AFC128B-4D69-7140-19CE-FFE207609A8D}"/>
                </a:ext>
              </a:extLst>
            </p:cNvPr>
            <p:cNvSpPr/>
            <p:nvPr/>
          </p:nvSpPr>
          <p:spPr>
            <a:xfrm>
              <a:off x="937750" y="5340427"/>
              <a:ext cx="1758429" cy="74507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721A9C10-15AB-80DD-DEF1-3371F75F2519}"/>
                </a:ext>
              </a:extLst>
            </p:cNvPr>
            <p:cNvSpPr/>
            <p:nvPr/>
          </p:nvSpPr>
          <p:spPr>
            <a:xfrm>
              <a:off x="937750" y="5016378"/>
              <a:ext cx="2241974" cy="371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1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480309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任意多边形: 形状 235">
            <a:extLst>
              <a:ext uri="{FF2B5EF4-FFF2-40B4-BE49-F238E27FC236}">
                <a16:creationId xmlns:a16="http://schemas.microsoft.com/office/drawing/2014/main" id="{A3B05422-FC62-70CF-EE50-67B0AFEC59C1}"/>
              </a:ext>
            </a:extLst>
          </p:cNvPr>
          <p:cNvSpPr/>
          <p:nvPr/>
        </p:nvSpPr>
        <p:spPr>
          <a:xfrm>
            <a:off x="0" y="337940"/>
            <a:ext cx="874712" cy="684465"/>
          </a:xfrm>
          <a:custGeom>
            <a:avLst/>
            <a:gdLst>
              <a:gd name="connsiteX0" fmla="*/ 0 w 874712"/>
              <a:gd name="connsiteY0" fmla="*/ 0 h 684465"/>
              <a:gd name="connsiteX1" fmla="*/ 532480 w 874712"/>
              <a:gd name="connsiteY1" fmla="*/ 0 h 684465"/>
              <a:gd name="connsiteX2" fmla="*/ 874712 w 874712"/>
              <a:gd name="connsiteY2" fmla="*/ 342233 h 684465"/>
              <a:gd name="connsiteX3" fmla="*/ 532480 w 874712"/>
              <a:gd name="connsiteY3" fmla="*/ 684465 h 684465"/>
              <a:gd name="connsiteX4" fmla="*/ 0 w 874712"/>
              <a:gd name="connsiteY4" fmla="*/ 684465 h 684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4712" h="684465">
                <a:moveTo>
                  <a:pt x="0" y="0"/>
                </a:moveTo>
                <a:lnTo>
                  <a:pt x="532480" y="0"/>
                </a:lnTo>
                <a:cubicBezTo>
                  <a:pt x="721490" y="0"/>
                  <a:pt x="874712" y="153223"/>
                  <a:pt x="874712" y="342233"/>
                </a:cubicBezTo>
                <a:cubicBezTo>
                  <a:pt x="874712" y="531243"/>
                  <a:pt x="721490" y="684465"/>
                  <a:pt x="532480" y="684465"/>
                </a:cubicBezTo>
                <a:lnTo>
                  <a:pt x="0" y="68446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2" name="任意多边形 27">
            <a:extLst>
              <a:ext uri="{FF2B5EF4-FFF2-40B4-BE49-F238E27FC236}">
                <a16:creationId xmlns:a16="http://schemas.microsoft.com/office/drawing/2014/main" id="{BABFAD22-8F13-D5CB-25AD-B5B3F016FAD2}"/>
              </a:ext>
            </a:extLst>
          </p:cNvPr>
          <p:cNvSpPr/>
          <p:nvPr/>
        </p:nvSpPr>
        <p:spPr>
          <a:xfrm rot="10800000">
            <a:off x="6678424" y="5662246"/>
            <a:ext cx="5548630" cy="1977958"/>
          </a:xfrm>
          <a:custGeom>
            <a:avLst/>
            <a:gdLst>
              <a:gd name="connsiteX0" fmla="*/ 0 w 3247725"/>
              <a:gd name="connsiteY0" fmla="*/ 0 h 1157738"/>
              <a:gd name="connsiteX1" fmla="*/ 2668856 w 3247725"/>
              <a:gd name="connsiteY1" fmla="*/ 0 h 1157738"/>
              <a:gd name="connsiteX2" fmla="*/ 3247725 w 3247725"/>
              <a:gd name="connsiteY2" fmla="*/ 578869 h 1157738"/>
              <a:gd name="connsiteX3" fmla="*/ 2668856 w 3247725"/>
              <a:gd name="connsiteY3" fmla="*/ 1157738 h 1157738"/>
              <a:gd name="connsiteX4" fmla="*/ 0 w 3247725"/>
              <a:gd name="connsiteY4" fmla="*/ 1157738 h 1157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7725" h="1157738">
                <a:moveTo>
                  <a:pt x="0" y="0"/>
                </a:moveTo>
                <a:lnTo>
                  <a:pt x="2668856" y="0"/>
                </a:lnTo>
                <a:cubicBezTo>
                  <a:pt x="2988557" y="0"/>
                  <a:pt x="3247725" y="259168"/>
                  <a:pt x="3247725" y="578869"/>
                </a:cubicBezTo>
                <a:cubicBezTo>
                  <a:pt x="3247725" y="898570"/>
                  <a:pt x="2988557" y="1157738"/>
                  <a:pt x="2668856" y="1157738"/>
                </a:cubicBezTo>
                <a:lnTo>
                  <a:pt x="0" y="115773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34" name="文本框 233">
            <a:extLst>
              <a:ext uri="{FF2B5EF4-FFF2-40B4-BE49-F238E27FC236}">
                <a16:creationId xmlns:a16="http://schemas.microsoft.com/office/drawing/2014/main" id="{0889B06B-827B-1586-0F93-80045B8A76C6}"/>
              </a:ext>
            </a:extLst>
          </p:cNvPr>
          <p:cNvSpPr txBox="1"/>
          <p:nvPr/>
        </p:nvSpPr>
        <p:spPr>
          <a:xfrm>
            <a:off x="991545" y="312735"/>
            <a:ext cx="1467068" cy="86177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000" b="0" i="0" u="none" strike="noStrike" kern="1200" cap="none" spc="0" normalizeH="0" baseline="0" noProof="0" dirty="0">
                <a:ln>
                  <a:noFill/>
                </a:ln>
                <a:solidFill>
                  <a:srgbClr val="1080D0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目录</a:t>
            </a:r>
          </a:p>
        </p:txBody>
      </p:sp>
      <p:sp>
        <p:nvSpPr>
          <p:cNvPr id="237" name="文本框 236">
            <a:extLst>
              <a:ext uri="{FF2B5EF4-FFF2-40B4-BE49-F238E27FC236}">
                <a16:creationId xmlns:a16="http://schemas.microsoft.com/office/drawing/2014/main" id="{9914584E-303E-2758-2BD3-7FD104EB5DE4}"/>
              </a:ext>
            </a:extLst>
          </p:cNvPr>
          <p:cNvSpPr txBox="1"/>
          <p:nvPr/>
        </p:nvSpPr>
        <p:spPr>
          <a:xfrm>
            <a:off x="2414533" y="722942"/>
            <a:ext cx="1592103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1080D0"/>
                </a:solidFill>
                <a:effectLst/>
                <a:uLnTx/>
                <a:uFillTx/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CONTENTS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1080D0"/>
              </a:solidFill>
              <a:effectLst/>
              <a:uLnTx/>
              <a:uFillTx/>
              <a:latin typeface="HarmonyOS Sans SC Black" panose="00000A00000000000000" pitchFamily="2" charset="-122"/>
              <a:ea typeface="HarmonyOS Sans SC Black" panose="00000A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304580EB-FEEB-653A-21ED-F257F6CEFD0F}"/>
              </a:ext>
            </a:extLst>
          </p:cNvPr>
          <p:cNvGrpSpPr/>
          <p:nvPr/>
        </p:nvGrpSpPr>
        <p:grpSpPr>
          <a:xfrm>
            <a:off x="9183108" y="5406094"/>
            <a:ext cx="2088961" cy="735441"/>
            <a:chOff x="5092235" y="929989"/>
            <a:chExt cx="6556601" cy="2308323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FAA510C8-B6A3-F328-9DB2-5D75CCED6E44}"/>
                </a:ext>
              </a:extLst>
            </p:cNvPr>
            <p:cNvGrpSpPr/>
            <p:nvPr/>
          </p:nvGrpSpPr>
          <p:grpSpPr>
            <a:xfrm>
              <a:off x="5092235" y="929989"/>
              <a:ext cx="6556601" cy="769441"/>
              <a:chOff x="5774406" y="929989"/>
              <a:chExt cx="6556601" cy="769441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5774406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16" name="矩形 15"/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3" name="椭圆 2"/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D1EC3311-F169-7C8D-FB64-9C56E501E51E}"/>
                  </a:ext>
                </a:extLst>
              </p:cNvPr>
              <p:cNvGrpSpPr/>
              <p:nvPr/>
            </p:nvGrpSpPr>
            <p:grpSpPr>
              <a:xfrm>
                <a:off x="6686912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34" name="矩形 15">
                  <a:extLst>
                    <a:ext uri="{FF2B5EF4-FFF2-40B4-BE49-F238E27FC236}">
                      <a16:creationId xmlns:a16="http://schemas.microsoft.com/office/drawing/2014/main" id="{895B5BEB-A20D-00B8-9603-BEB53B8EEBD5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35" name="椭圆 34">
                  <a:extLst>
                    <a:ext uri="{FF2B5EF4-FFF2-40B4-BE49-F238E27FC236}">
                      <a16:creationId xmlns:a16="http://schemas.microsoft.com/office/drawing/2014/main" id="{E4B320F7-2644-FCBB-1E96-DF454BFA888D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id="{629DAD88-5C17-E61B-478C-943A08DB0CA7}"/>
                  </a:ext>
                </a:extLst>
              </p:cNvPr>
              <p:cNvGrpSpPr/>
              <p:nvPr/>
            </p:nvGrpSpPr>
            <p:grpSpPr>
              <a:xfrm>
                <a:off x="7599418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37" name="矩形 15">
                  <a:extLst>
                    <a:ext uri="{FF2B5EF4-FFF2-40B4-BE49-F238E27FC236}">
                      <a16:creationId xmlns:a16="http://schemas.microsoft.com/office/drawing/2014/main" id="{8EF9AA78-3269-523C-F219-E0BAD7A22285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38" name="椭圆 37">
                  <a:extLst>
                    <a:ext uri="{FF2B5EF4-FFF2-40B4-BE49-F238E27FC236}">
                      <a16:creationId xmlns:a16="http://schemas.microsoft.com/office/drawing/2014/main" id="{0E4E30CB-478B-17DB-3845-CF4DD843BD87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FA65D347-9F39-4CFC-20BC-40A8A207898C}"/>
                  </a:ext>
                </a:extLst>
              </p:cNvPr>
              <p:cNvGrpSpPr/>
              <p:nvPr/>
            </p:nvGrpSpPr>
            <p:grpSpPr>
              <a:xfrm>
                <a:off x="8511924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40" name="矩形 15">
                  <a:extLst>
                    <a:ext uri="{FF2B5EF4-FFF2-40B4-BE49-F238E27FC236}">
                      <a16:creationId xmlns:a16="http://schemas.microsoft.com/office/drawing/2014/main" id="{C441EE7E-3A53-E0AF-8CA6-24F1A693B5A6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41" name="椭圆 40">
                  <a:extLst>
                    <a:ext uri="{FF2B5EF4-FFF2-40B4-BE49-F238E27FC236}">
                      <a16:creationId xmlns:a16="http://schemas.microsoft.com/office/drawing/2014/main" id="{83F35E3C-71C3-34ED-80AB-D9E3FDC12028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1F7E95C8-0BE6-97C8-BF6D-929A3E3D5DDB}"/>
                  </a:ext>
                </a:extLst>
              </p:cNvPr>
              <p:cNvGrpSpPr/>
              <p:nvPr/>
            </p:nvGrpSpPr>
            <p:grpSpPr>
              <a:xfrm>
                <a:off x="9424430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43" name="矩形 15">
                  <a:extLst>
                    <a:ext uri="{FF2B5EF4-FFF2-40B4-BE49-F238E27FC236}">
                      <a16:creationId xmlns:a16="http://schemas.microsoft.com/office/drawing/2014/main" id="{75AF1DC8-864E-04DA-57A0-EC867B3D2823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44" name="椭圆 43">
                  <a:extLst>
                    <a:ext uri="{FF2B5EF4-FFF2-40B4-BE49-F238E27FC236}">
                      <a16:creationId xmlns:a16="http://schemas.microsoft.com/office/drawing/2014/main" id="{5500A4EA-0EE9-954B-7BA8-76C3E3A36E9B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2DAA20FF-DF30-3BD9-2B81-7A0B18ACF29D}"/>
                  </a:ext>
                </a:extLst>
              </p:cNvPr>
              <p:cNvGrpSpPr/>
              <p:nvPr/>
            </p:nvGrpSpPr>
            <p:grpSpPr>
              <a:xfrm>
                <a:off x="10336936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46" name="矩形 15">
                  <a:extLst>
                    <a:ext uri="{FF2B5EF4-FFF2-40B4-BE49-F238E27FC236}">
                      <a16:creationId xmlns:a16="http://schemas.microsoft.com/office/drawing/2014/main" id="{95363605-B436-411F-03FB-748CB8BDDF79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47" name="椭圆 46">
                  <a:extLst>
                    <a:ext uri="{FF2B5EF4-FFF2-40B4-BE49-F238E27FC236}">
                      <a16:creationId xmlns:a16="http://schemas.microsoft.com/office/drawing/2014/main" id="{9F116A53-C0DF-0DAE-C787-5A7AA72F8D68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65B5AFCF-85B2-F4D0-D027-954719D492BB}"/>
                  </a:ext>
                </a:extLst>
              </p:cNvPr>
              <p:cNvGrpSpPr/>
              <p:nvPr/>
            </p:nvGrpSpPr>
            <p:grpSpPr>
              <a:xfrm>
                <a:off x="11249442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49" name="矩形 15">
                  <a:extLst>
                    <a:ext uri="{FF2B5EF4-FFF2-40B4-BE49-F238E27FC236}">
                      <a16:creationId xmlns:a16="http://schemas.microsoft.com/office/drawing/2014/main" id="{FF42A929-66A6-1B50-564C-6DFF0AB74967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50" name="椭圆 49">
                  <a:extLst>
                    <a:ext uri="{FF2B5EF4-FFF2-40B4-BE49-F238E27FC236}">
                      <a16:creationId xmlns:a16="http://schemas.microsoft.com/office/drawing/2014/main" id="{F7C210F0-89DB-F7B8-E71B-22B027CF5063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3561B517-B938-C098-0663-F312DAE15754}"/>
                </a:ext>
              </a:extLst>
            </p:cNvPr>
            <p:cNvGrpSpPr/>
            <p:nvPr/>
          </p:nvGrpSpPr>
          <p:grpSpPr>
            <a:xfrm>
              <a:off x="5092235" y="1699430"/>
              <a:ext cx="6556601" cy="769441"/>
              <a:chOff x="5774406" y="929989"/>
              <a:chExt cx="6556601" cy="769441"/>
            </a:xfrm>
          </p:grpSpPr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FF70C2E3-771E-3922-2DF4-800D88FD96C3}"/>
                  </a:ext>
                </a:extLst>
              </p:cNvPr>
              <p:cNvGrpSpPr/>
              <p:nvPr/>
            </p:nvGrpSpPr>
            <p:grpSpPr>
              <a:xfrm>
                <a:off x="5774406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72" name="矩形 15">
                  <a:extLst>
                    <a:ext uri="{FF2B5EF4-FFF2-40B4-BE49-F238E27FC236}">
                      <a16:creationId xmlns:a16="http://schemas.microsoft.com/office/drawing/2014/main" id="{C4C29B4B-DD66-7682-C3BF-F276F7F69882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73" name="椭圆 72">
                  <a:extLst>
                    <a:ext uri="{FF2B5EF4-FFF2-40B4-BE49-F238E27FC236}">
                      <a16:creationId xmlns:a16="http://schemas.microsoft.com/office/drawing/2014/main" id="{735416BA-1476-301D-24A7-379A150125EE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54" name="组合 53">
                <a:extLst>
                  <a:ext uri="{FF2B5EF4-FFF2-40B4-BE49-F238E27FC236}">
                    <a16:creationId xmlns:a16="http://schemas.microsoft.com/office/drawing/2014/main" id="{0B9C464B-C443-172B-BC27-D17D3E5B29D3}"/>
                  </a:ext>
                </a:extLst>
              </p:cNvPr>
              <p:cNvGrpSpPr/>
              <p:nvPr/>
            </p:nvGrpSpPr>
            <p:grpSpPr>
              <a:xfrm>
                <a:off x="6686912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70" name="矩形 15">
                  <a:extLst>
                    <a:ext uri="{FF2B5EF4-FFF2-40B4-BE49-F238E27FC236}">
                      <a16:creationId xmlns:a16="http://schemas.microsoft.com/office/drawing/2014/main" id="{A0139B99-31E9-E919-8A03-7B7A4B1359AA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71" name="椭圆 70">
                  <a:extLst>
                    <a:ext uri="{FF2B5EF4-FFF2-40B4-BE49-F238E27FC236}">
                      <a16:creationId xmlns:a16="http://schemas.microsoft.com/office/drawing/2014/main" id="{0A272DD1-A112-05A5-44A9-BD6A08F50DDB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55" name="组合 54">
                <a:extLst>
                  <a:ext uri="{FF2B5EF4-FFF2-40B4-BE49-F238E27FC236}">
                    <a16:creationId xmlns:a16="http://schemas.microsoft.com/office/drawing/2014/main" id="{6A0F680D-0FBE-BA26-35C9-4046F353799D}"/>
                  </a:ext>
                </a:extLst>
              </p:cNvPr>
              <p:cNvGrpSpPr/>
              <p:nvPr/>
            </p:nvGrpSpPr>
            <p:grpSpPr>
              <a:xfrm>
                <a:off x="7599418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68" name="矩形 15">
                  <a:extLst>
                    <a:ext uri="{FF2B5EF4-FFF2-40B4-BE49-F238E27FC236}">
                      <a16:creationId xmlns:a16="http://schemas.microsoft.com/office/drawing/2014/main" id="{4E746541-9E75-91D7-C26F-C2457C2C2818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69" name="椭圆 68">
                  <a:extLst>
                    <a:ext uri="{FF2B5EF4-FFF2-40B4-BE49-F238E27FC236}">
                      <a16:creationId xmlns:a16="http://schemas.microsoft.com/office/drawing/2014/main" id="{A3E33761-2815-5EC6-95B3-55BC3896AFB0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56" name="组合 55">
                <a:extLst>
                  <a:ext uri="{FF2B5EF4-FFF2-40B4-BE49-F238E27FC236}">
                    <a16:creationId xmlns:a16="http://schemas.microsoft.com/office/drawing/2014/main" id="{4E1B6313-09DA-ED8E-5B32-AD770CA57447}"/>
                  </a:ext>
                </a:extLst>
              </p:cNvPr>
              <p:cNvGrpSpPr/>
              <p:nvPr/>
            </p:nvGrpSpPr>
            <p:grpSpPr>
              <a:xfrm>
                <a:off x="8511924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66" name="矩形 15">
                  <a:extLst>
                    <a:ext uri="{FF2B5EF4-FFF2-40B4-BE49-F238E27FC236}">
                      <a16:creationId xmlns:a16="http://schemas.microsoft.com/office/drawing/2014/main" id="{0DF3E444-233E-3DF6-95D4-749D659388DE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67" name="椭圆 66">
                  <a:extLst>
                    <a:ext uri="{FF2B5EF4-FFF2-40B4-BE49-F238E27FC236}">
                      <a16:creationId xmlns:a16="http://schemas.microsoft.com/office/drawing/2014/main" id="{11378433-5D3E-A6A6-344C-68F51911CD89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57" name="组合 56">
                <a:extLst>
                  <a:ext uri="{FF2B5EF4-FFF2-40B4-BE49-F238E27FC236}">
                    <a16:creationId xmlns:a16="http://schemas.microsoft.com/office/drawing/2014/main" id="{D0B24541-2C07-AE51-FB0D-653B6AFF519E}"/>
                  </a:ext>
                </a:extLst>
              </p:cNvPr>
              <p:cNvGrpSpPr/>
              <p:nvPr/>
            </p:nvGrpSpPr>
            <p:grpSpPr>
              <a:xfrm>
                <a:off x="9424430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64" name="矩形 15">
                  <a:extLst>
                    <a:ext uri="{FF2B5EF4-FFF2-40B4-BE49-F238E27FC236}">
                      <a16:creationId xmlns:a16="http://schemas.microsoft.com/office/drawing/2014/main" id="{B3983E5A-2C49-324F-16E7-D0E60EB46F29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65" name="椭圆 64">
                  <a:extLst>
                    <a:ext uri="{FF2B5EF4-FFF2-40B4-BE49-F238E27FC236}">
                      <a16:creationId xmlns:a16="http://schemas.microsoft.com/office/drawing/2014/main" id="{2F12B0D5-E8AE-F102-57A4-9BCC4E63FD8F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id="{ACD85357-00A5-04FB-DC9A-6FB9BF4D0669}"/>
                  </a:ext>
                </a:extLst>
              </p:cNvPr>
              <p:cNvGrpSpPr/>
              <p:nvPr/>
            </p:nvGrpSpPr>
            <p:grpSpPr>
              <a:xfrm>
                <a:off x="10336936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62" name="矩形 15">
                  <a:extLst>
                    <a:ext uri="{FF2B5EF4-FFF2-40B4-BE49-F238E27FC236}">
                      <a16:creationId xmlns:a16="http://schemas.microsoft.com/office/drawing/2014/main" id="{C5F99EFB-9653-8981-090A-0BAEFB2F0BC0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63" name="椭圆 62">
                  <a:extLst>
                    <a:ext uri="{FF2B5EF4-FFF2-40B4-BE49-F238E27FC236}">
                      <a16:creationId xmlns:a16="http://schemas.microsoft.com/office/drawing/2014/main" id="{5201D714-E058-1D60-7803-E86E569AFF36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59" name="组合 58">
                <a:extLst>
                  <a:ext uri="{FF2B5EF4-FFF2-40B4-BE49-F238E27FC236}">
                    <a16:creationId xmlns:a16="http://schemas.microsoft.com/office/drawing/2014/main" id="{CE05ABDC-E432-86D9-4B04-47AB61A3A2F5}"/>
                  </a:ext>
                </a:extLst>
              </p:cNvPr>
              <p:cNvGrpSpPr/>
              <p:nvPr/>
            </p:nvGrpSpPr>
            <p:grpSpPr>
              <a:xfrm>
                <a:off x="11249442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60" name="矩形 15">
                  <a:extLst>
                    <a:ext uri="{FF2B5EF4-FFF2-40B4-BE49-F238E27FC236}">
                      <a16:creationId xmlns:a16="http://schemas.microsoft.com/office/drawing/2014/main" id="{F8533616-981F-11EC-1580-5BDD846BD17E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61" name="椭圆 60">
                  <a:extLst>
                    <a:ext uri="{FF2B5EF4-FFF2-40B4-BE49-F238E27FC236}">
                      <a16:creationId xmlns:a16="http://schemas.microsoft.com/office/drawing/2014/main" id="{026956F9-7896-A039-B68C-B8DE8FAF926D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DAA03FF3-97F4-5366-5578-4ECF36B79789}"/>
                </a:ext>
              </a:extLst>
            </p:cNvPr>
            <p:cNvGrpSpPr/>
            <p:nvPr/>
          </p:nvGrpSpPr>
          <p:grpSpPr>
            <a:xfrm>
              <a:off x="5092235" y="2468871"/>
              <a:ext cx="6556601" cy="769441"/>
              <a:chOff x="5774406" y="929989"/>
              <a:chExt cx="6556601" cy="769441"/>
            </a:xfrm>
          </p:grpSpPr>
          <p:grpSp>
            <p:nvGrpSpPr>
              <p:cNvPr id="75" name="组合 74">
                <a:extLst>
                  <a:ext uri="{FF2B5EF4-FFF2-40B4-BE49-F238E27FC236}">
                    <a16:creationId xmlns:a16="http://schemas.microsoft.com/office/drawing/2014/main" id="{EDCE0876-EFEB-E919-60B7-D8BF97E15BB4}"/>
                  </a:ext>
                </a:extLst>
              </p:cNvPr>
              <p:cNvGrpSpPr/>
              <p:nvPr/>
            </p:nvGrpSpPr>
            <p:grpSpPr>
              <a:xfrm>
                <a:off x="5774406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94" name="矩形 15">
                  <a:extLst>
                    <a:ext uri="{FF2B5EF4-FFF2-40B4-BE49-F238E27FC236}">
                      <a16:creationId xmlns:a16="http://schemas.microsoft.com/office/drawing/2014/main" id="{3B819D74-4594-B5C3-6647-84DCEFC6944B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5" name="椭圆 94">
                  <a:extLst>
                    <a:ext uri="{FF2B5EF4-FFF2-40B4-BE49-F238E27FC236}">
                      <a16:creationId xmlns:a16="http://schemas.microsoft.com/office/drawing/2014/main" id="{006C6706-D04D-BB9F-8396-289D1B9A1C2C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76" name="组合 75">
                <a:extLst>
                  <a:ext uri="{FF2B5EF4-FFF2-40B4-BE49-F238E27FC236}">
                    <a16:creationId xmlns:a16="http://schemas.microsoft.com/office/drawing/2014/main" id="{6F576B20-F74F-F118-1B65-589DFE0A5A91}"/>
                  </a:ext>
                </a:extLst>
              </p:cNvPr>
              <p:cNvGrpSpPr/>
              <p:nvPr/>
            </p:nvGrpSpPr>
            <p:grpSpPr>
              <a:xfrm>
                <a:off x="6686912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92" name="矩形 15">
                  <a:extLst>
                    <a:ext uri="{FF2B5EF4-FFF2-40B4-BE49-F238E27FC236}">
                      <a16:creationId xmlns:a16="http://schemas.microsoft.com/office/drawing/2014/main" id="{7F9117B0-FB33-D633-CD28-4C677BCBA89A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3" name="椭圆 92">
                  <a:extLst>
                    <a:ext uri="{FF2B5EF4-FFF2-40B4-BE49-F238E27FC236}">
                      <a16:creationId xmlns:a16="http://schemas.microsoft.com/office/drawing/2014/main" id="{DE3F1D22-B365-FF2A-F912-03994EDD002C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77" name="组合 76">
                <a:extLst>
                  <a:ext uri="{FF2B5EF4-FFF2-40B4-BE49-F238E27FC236}">
                    <a16:creationId xmlns:a16="http://schemas.microsoft.com/office/drawing/2014/main" id="{044BA7DA-A1A6-B49E-4AB4-F9B766CEF6AE}"/>
                  </a:ext>
                </a:extLst>
              </p:cNvPr>
              <p:cNvGrpSpPr/>
              <p:nvPr/>
            </p:nvGrpSpPr>
            <p:grpSpPr>
              <a:xfrm>
                <a:off x="7599418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90" name="矩形 15">
                  <a:extLst>
                    <a:ext uri="{FF2B5EF4-FFF2-40B4-BE49-F238E27FC236}">
                      <a16:creationId xmlns:a16="http://schemas.microsoft.com/office/drawing/2014/main" id="{E9FEF455-1A31-FF99-746D-1A18830DC89B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1" name="椭圆 90">
                  <a:extLst>
                    <a:ext uri="{FF2B5EF4-FFF2-40B4-BE49-F238E27FC236}">
                      <a16:creationId xmlns:a16="http://schemas.microsoft.com/office/drawing/2014/main" id="{7C79DFC7-58CF-C30C-3161-9F5CE555CAD1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78" name="组合 77">
                <a:extLst>
                  <a:ext uri="{FF2B5EF4-FFF2-40B4-BE49-F238E27FC236}">
                    <a16:creationId xmlns:a16="http://schemas.microsoft.com/office/drawing/2014/main" id="{AEF94F5B-D799-49C6-E13F-4EE64975DD3E}"/>
                  </a:ext>
                </a:extLst>
              </p:cNvPr>
              <p:cNvGrpSpPr/>
              <p:nvPr/>
            </p:nvGrpSpPr>
            <p:grpSpPr>
              <a:xfrm>
                <a:off x="8511924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88" name="矩形 15">
                  <a:extLst>
                    <a:ext uri="{FF2B5EF4-FFF2-40B4-BE49-F238E27FC236}">
                      <a16:creationId xmlns:a16="http://schemas.microsoft.com/office/drawing/2014/main" id="{F3EEFDFF-068C-1C6F-73F0-C909B2A0BFF7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89" name="椭圆 88">
                  <a:extLst>
                    <a:ext uri="{FF2B5EF4-FFF2-40B4-BE49-F238E27FC236}">
                      <a16:creationId xmlns:a16="http://schemas.microsoft.com/office/drawing/2014/main" id="{E2BB9ADF-09EC-EE7F-2A3E-A6DF94E65EA1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79" name="组合 78">
                <a:extLst>
                  <a:ext uri="{FF2B5EF4-FFF2-40B4-BE49-F238E27FC236}">
                    <a16:creationId xmlns:a16="http://schemas.microsoft.com/office/drawing/2014/main" id="{7416AAC2-51F9-9942-4B84-10A04AF26C05}"/>
                  </a:ext>
                </a:extLst>
              </p:cNvPr>
              <p:cNvGrpSpPr/>
              <p:nvPr/>
            </p:nvGrpSpPr>
            <p:grpSpPr>
              <a:xfrm>
                <a:off x="9424430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86" name="矩形 15">
                  <a:extLst>
                    <a:ext uri="{FF2B5EF4-FFF2-40B4-BE49-F238E27FC236}">
                      <a16:creationId xmlns:a16="http://schemas.microsoft.com/office/drawing/2014/main" id="{A90BA494-C876-D1FF-0ED2-4D52472EF17C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87" name="椭圆 86">
                  <a:extLst>
                    <a:ext uri="{FF2B5EF4-FFF2-40B4-BE49-F238E27FC236}">
                      <a16:creationId xmlns:a16="http://schemas.microsoft.com/office/drawing/2014/main" id="{5EAB7F4E-35C9-70F2-D0BB-E6247E561700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80" name="组合 79">
                <a:extLst>
                  <a:ext uri="{FF2B5EF4-FFF2-40B4-BE49-F238E27FC236}">
                    <a16:creationId xmlns:a16="http://schemas.microsoft.com/office/drawing/2014/main" id="{10D86937-6803-B051-68F5-D4A0A031C5D4}"/>
                  </a:ext>
                </a:extLst>
              </p:cNvPr>
              <p:cNvGrpSpPr/>
              <p:nvPr/>
            </p:nvGrpSpPr>
            <p:grpSpPr>
              <a:xfrm>
                <a:off x="10336936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84" name="矩形 15">
                  <a:extLst>
                    <a:ext uri="{FF2B5EF4-FFF2-40B4-BE49-F238E27FC236}">
                      <a16:creationId xmlns:a16="http://schemas.microsoft.com/office/drawing/2014/main" id="{653F0DE1-3D6E-9F66-9B55-BE4FFADE24FE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85" name="椭圆 84">
                  <a:extLst>
                    <a:ext uri="{FF2B5EF4-FFF2-40B4-BE49-F238E27FC236}">
                      <a16:creationId xmlns:a16="http://schemas.microsoft.com/office/drawing/2014/main" id="{221CCE97-8D8C-760C-85A2-DF56DF32E0BC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81" name="组合 80">
                <a:extLst>
                  <a:ext uri="{FF2B5EF4-FFF2-40B4-BE49-F238E27FC236}">
                    <a16:creationId xmlns:a16="http://schemas.microsoft.com/office/drawing/2014/main" id="{7A35ECA9-BD24-86CE-42FF-5CB46C874ED2}"/>
                  </a:ext>
                </a:extLst>
              </p:cNvPr>
              <p:cNvGrpSpPr/>
              <p:nvPr/>
            </p:nvGrpSpPr>
            <p:grpSpPr>
              <a:xfrm>
                <a:off x="11249442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82" name="矩形 15">
                  <a:extLst>
                    <a:ext uri="{FF2B5EF4-FFF2-40B4-BE49-F238E27FC236}">
                      <a16:creationId xmlns:a16="http://schemas.microsoft.com/office/drawing/2014/main" id="{4C75708F-6A8D-4CFC-0741-1AAE30DBF963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83" name="椭圆 82">
                  <a:extLst>
                    <a:ext uri="{FF2B5EF4-FFF2-40B4-BE49-F238E27FC236}">
                      <a16:creationId xmlns:a16="http://schemas.microsoft.com/office/drawing/2014/main" id="{AAADCB0A-B26C-B367-2D40-9968D49965C2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F17E903-017B-567F-A3C1-3F3D61DD33E8}"/>
              </a:ext>
            </a:extLst>
          </p:cNvPr>
          <p:cNvGrpSpPr/>
          <p:nvPr/>
        </p:nvGrpSpPr>
        <p:grpSpPr>
          <a:xfrm>
            <a:off x="1625371" y="2269790"/>
            <a:ext cx="3928548" cy="635677"/>
            <a:chOff x="1127125" y="1939456"/>
            <a:chExt cx="3928548" cy="635677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263C473A-2AE0-4B76-BBEC-C7EDBEF121FC}"/>
                </a:ext>
              </a:extLst>
            </p:cNvPr>
            <p:cNvSpPr/>
            <p:nvPr/>
          </p:nvSpPr>
          <p:spPr>
            <a:xfrm rot="10800000">
              <a:off x="1444964" y="1948518"/>
              <a:ext cx="3610709" cy="626615"/>
            </a:xfrm>
            <a:custGeom>
              <a:avLst/>
              <a:gdLst>
                <a:gd name="connsiteX0" fmla="*/ 313307 w 3610709"/>
                <a:gd name="connsiteY0" fmla="*/ 0 h 626615"/>
                <a:gd name="connsiteX1" fmla="*/ 1396938 w 3610709"/>
                <a:gd name="connsiteY1" fmla="*/ 0 h 626615"/>
                <a:gd name="connsiteX2" fmla="*/ 1757800 w 3610709"/>
                <a:gd name="connsiteY2" fmla="*/ 0 h 626615"/>
                <a:gd name="connsiteX3" fmla="*/ 2480570 w 3610709"/>
                <a:gd name="connsiteY3" fmla="*/ 0 h 626615"/>
                <a:gd name="connsiteX4" fmla="*/ 2841431 w 3610709"/>
                <a:gd name="connsiteY4" fmla="*/ 0 h 626615"/>
                <a:gd name="connsiteX5" fmla="*/ 3564201 w 3610709"/>
                <a:gd name="connsiteY5" fmla="*/ 0 h 626615"/>
                <a:gd name="connsiteX6" fmla="*/ 3610709 w 3610709"/>
                <a:gd name="connsiteY6" fmla="*/ 0 h 626615"/>
                <a:gd name="connsiteX7" fmla="*/ 3610709 w 3610709"/>
                <a:gd name="connsiteY7" fmla="*/ 626615 h 626615"/>
                <a:gd name="connsiteX8" fmla="*/ 3564201 w 3610709"/>
                <a:gd name="connsiteY8" fmla="*/ 626615 h 626615"/>
                <a:gd name="connsiteX9" fmla="*/ 2841431 w 3610709"/>
                <a:gd name="connsiteY9" fmla="*/ 626615 h 626615"/>
                <a:gd name="connsiteX10" fmla="*/ 2480570 w 3610709"/>
                <a:gd name="connsiteY10" fmla="*/ 626615 h 626615"/>
                <a:gd name="connsiteX11" fmla="*/ 1757800 w 3610709"/>
                <a:gd name="connsiteY11" fmla="*/ 626615 h 626615"/>
                <a:gd name="connsiteX12" fmla="*/ 1396938 w 3610709"/>
                <a:gd name="connsiteY12" fmla="*/ 626615 h 626615"/>
                <a:gd name="connsiteX13" fmla="*/ 313307 w 3610709"/>
                <a:gd name="connsiteY13" fmla="*/ 626615 h 626615"/>
                <a:gd name="connsiteX14" fmla="*/ 0 w 3610709"/>
                <a:gd name="connsiteY14" fmla="*/ 313308 h 626615"/>
                <a:gd name="connsiteX15" fmla="*/ 313307 w 3610709"/>
                <a:gd name="connsiteY15" fmla="*/ 0 h 626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10709" h="626615">
                  <a:moveTo>
                    <a:pt x="313307" y="0"/>
                  </a:moveTo>
                  <a:lnTo>
                    <a:pt x="1396938" y="0"/>
                  </a:lnTo>
                  <a:lnTo>
                    <a:pt x="1757800" y="0"/>
                  </a:lnTo>
                  <a:lnTo>
                    <a:pt x="2480570" y="0"/>
                  </a:lnTo>
                  <a:lnTo>
                    <a:pt x="2841431" y="0"/>
                  </a:lnTo>
                  <a:lnTo>
                    <a:pt x="3564201" y="0"/>
                  </a:lnTo>
                  <a:lnTo>
                    <a:pt x="3610709" y="0"/>
                  </a:lnTo>
                  <a:lnTo>
                    <a:pt x="3610709" y="626615"/>
                  </a:lnTo>
                  <a:lnTo>
                    <a:pt x="3564201" y="626615"/>
                  </a:lnTo>
                  <a:lnTo>
                    <a:pt x="2841431" y="626615"/>
                  </a:lnTo>
                  <a:lnTo>
                    <a:pt x="2480570" y="626615"/>
                  </a:lnTo>
                  <a:lnTo>
                    <a:pt x="1757800" y="626615"/>
                  </a:lnTo>
                  <a:lnTo>
                    <a:pt x="1396938" y="626615"/>
                  </a:lnTo>
                  <a:lnTo>
                    <a:pt x="313307" y="626615"/>
                  </a:lnTo>
                  <a:cubicBezTo>
                    <a:pt x="140272" y="626615"/>
                    <a:pt x="0" y="486343"/>
                    <a:pt x="0" y="313308"/>
                  </a:cubicBezTo>
                  <a:cubicBezTo>
                    <a:pt x="0" y="140272"/>
                    <a:pt x="140272" y="0"/>
                    <a:pt x="313307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010D0AF3-BFBC-E114-AF77-A47E860E2B15}"/>
                </a:ext>
              </a:extLst>
            </p:cNvPr>
            <p:cNvSpPr/>
            <p:nvPr/>
          </p:nvSpPr>
          <p:spPr>
            <a:xfrm>
              <a:off x="1127125" y="1939456"/>
              <a:ext cx="635677" cy="6356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200565D-53EB-10D8-7411-D8B273A04F44}"/>
                </a:ext>
              </a:extLst>
            </p:cNvPr>
            <p:cNvSpPr txBox="1"/>
            <p:nvPr/>
          </p:nvSpPr>
          <p:spPr>
            <a:xfrm>
              <a:off x="2239686" y="1999975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2BC80E3-5C1D-9B94-4ADA-E6B9CCA63B62}"/>
                </a:ext>
              </a:extLst>
            </p:cNvPr>
            <p:cNvSpPr txBox="1"/>
            <p:nvPr/>
          </p:nvSpPr>
          <p:spPr>
            <a:xfrm>
              <a:off x="1135706" y="1999975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1080D0"/>
                  </a:solidFill>
                  <a:effectLst/>
                  <a:uLnTx/>
                  <a:uFillTx/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01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080D0"/>
                </a:solidFill>
                <a:effectLst/>
                <a:uLnTx/>
                <a:uFillTx/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03538C2-781C-692C-938B-F3D6EC8C8C9B}"/>
              </a:ext>
            </a:extLst>
          </p:cNvPr>
          <p:cNvGrpSpPr/>
          <p:nvPr/>
        </p:nvGrpSpPr>
        <p:grpSpPr>
          <a:xfrm>
            <a:off x="6594246" y="2269790"/>
            <a:ext cx="3928548" cy="635677"/>
            <a:chOff x="1127125" y="1939456"/>
            <a:chExt cx="3928548" cy="635677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47C6DD99-336D-FAFD-AEB2-023FA141A9CC}"/>
                </a:ext>
              </a:extLst>
            </p:cNvPr>
            <p:cNvSpPr/>
            <p:nvPr/>
          </p:nvSpPr>
          <p:spPr>
            <a:xfrm rot="10800000">
              <a:off x="1444964" y="1948518"/>
              <a:ext cx="3610709" cy="626615"/>
            </a:xfrm>
            <a:custGeom>
              <a:avLst/>
              <a:gdLst>
                <a:gd name="connsiteX0" fmla="*/ 313307 w 3610709"/>
                <a:gd name="connsiteY0" fmla="*/ 0 h 626615"/>
                <a:gd name="connsiteX1" fmla="*/ 1396938 w 3610709"/>
                <a:gd name="connsiteY1" fmla="*/ 0 h 626615"/>
                <a:gd name="connsiteX2" fmla="*/ 1757800 w 3610709"/>
                <a:gd name="connsiteY2" fmla="*/ 0 h 626615"/>
                <a:gd name="connsiteX3" fmla="*/ 2480570 w 3610709"/>
                <a:gd name="connsiteY3" fmla="*/ 0 h 626615"/>
                <a:gd name="connsiteX4" fmla="*/ 2841431 w 3610709"/>
                <a:gd name="connsiteY4" fmla="*/ 0 h 626615"/>
                <a:gd name="connsiteX5" fmla="*/ 3564201 w 3610709"/>
                <a:gd name="connsiteY5" fmla="*/ 0 h 626615"/>
                <a:gd name="connsiteX6" fmla="*/ 3610709 w 3610709"/>
                <a:gd name="connsiteY6" fmla="*/ 0 h 626615"/>
                <a:gd name="connsiteX7" fmla="*/ 3610709 w 3610709"/>
                <a:gd name="connsiteY7" fmla="*/ 626615 h 626615"/>
                <a:gd name="connsiteX8" fmla="*/ 3564201 w 3610709"/>
                <a:gd name="connsiteY8" fmla="*/ 626615 h 626615"/>
                <a:gd name="connsiteX9" fmla="*/ 2841431 w 3610709"/>
                <a:gd name="connsiteY9" fmla="*/ 626615 h 626615"/>
                <a:gd name="connsiteX10" fmla="*/ 2480570 w 3610709"/>
                <a:gd name="connsiteY10" fmla="*/ 626615 h 626615"/>
                <a:gd name="connsiteX11" fmla="*/ 1757800 w 3610709"/>
                <a:gd name="connsiteY11" fmla="*/ 626615 h 626615"/>
                <a:gd name="connsiteX12" fmla="*/ 1396938 w 3610709"/>
                <a:gd name="connsiteY12" fmla="*/ 626615 h 626615"/>
                <a:gd name="connsiteX13" fmla="*/ 313307 w 3610709"/>
                <a:gd name="connsiteY13" fmla="*/ 626615 h 626615"/>
                <a:gd name="connsiteX14" fmla="*/ 0 w 3610709"/>
                <a:gd name="connsiteY14" fmla="*/ 313308 h 626615"/>
                <a:gd name="connsiteX15" fmla="*/ 313307 w 3610709"/>
                <a:gd name="connsiteY15" fmla="*/ 0 h 626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10709" h="626615">
                  <a:moveTo>
                    <a:pt x="313307" y="0"/>
                  </a:moveTo>
                  <a:lnTo>
                    <a:pt x="1396938" y="0"/>
                  </a:lnTo>
                  <a:lnTo>
                    <a:pt x="1757800" y="0"/>
                  </a:lnTo>
                  <a:lnTo>
                    <a:pt x="2480570" y="0"/>
                  </a:lnTo>
                  <a:lnTo>
                    <a:pt x="2841431" y="0"/>
                  </a:lnTo>
                  <a:lnTo>
                    <a:pt x="3564201" y="0"/>
                  </a:lnTo>
                  <a:lnTo>
                    <a:pt x="3610709" y="0"/>
                  </a:lnTo>
                  <a:lnTo>
                    <a:pt x="3610709" y="626615"/>
                  </a:lnTo>
                  <a:lnTo>
                    <a:pt x="3564201" y="626615"/>
                  </a:lnTo>
                  <a:lnTo>
                    <a:pt x="2841431" y="626615"/>
                  </a:lnTo>
                  <a:lnTo>
                    <a:pt x="2480570" y="626615"/>
                  </a:lnTo>
                  <a:lnTo>
                    <a:pt x="1757800" y="626615"/>
                  </a:lnTo>
                  <a:lnTo>
                    <a:pt x="1396938" y="626615"/>
                  </a:lnTo>
                  <a:lnTo>
                    <a:pt x="313307" y="626615"/>
                  </a:lnTo>
                  <a:cubicBezTo>
                    <a:pt x="140272" y="626615"/>
                    <a:pt x="0" y="486343"/>
                    <a:pt x="0" y="313308"/>
                  </a:cubicBezTo>
                  <a:cubicBezTo>
                    <a:pt x="0" y="140272"/>
                    <a:pt x="140272" y="0"/>
                    <a:pt x="313307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B7016278-4E2F-68DB-23CA-0D495AC0F18D}"/>
                </a:ext>
              </a:extLst>
            </p:cNvPr>
            <p:cNvSpPr/>
            <p:nvPr/>
          </p:nvSpPr>
          <p:spPr>
            <a:xfrm>
              <a:off x="1127125" y="1939456"/>
              <a:ext cx="635677" cy="6356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82055D4-5F94-390B-AAC8-EA1320EB6357}"/>
                </a:ext>
              </a:extLst>
            </p:cNvPr>
            <p:cNvSpPr txBox="1"/>
            <p:nvPr/>
          </p:nvSpPr>
          <p:spPr>
            <a:xfrm>
              <a:off x="2239686" y="1999975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71B182A-BC88-DFCB-9790-5057B57FE533}"/>
                </a:ext>
              </a:extLst>
            </p:cNvPr>
            <p:cNvSpPr txBox="1"/>
            <p:nvPr/>
          </p:nvSpPr>
          <p:spPr>
            <a:xfrm>
              <a:off x="1135706" y="1999975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1080D0"/>
                  </a:solidFill>
                  <a:effectLst/>
                  <a:uLnTx/>
                  <a:uFillTx/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02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080D0"/>
                </a:solidFill>
                <a:effectLst/>
                <a:uLnTx/>
                <a:uFillTx/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55055D1-94F6-4F73-4DF0-6DDCC2167C79}"/>
              </a:ext>
            </a:extLst>
          </p:cNvPr>
          <p:cNvGrpSpPr/>
          <p:nvPr/>
        </p:nvGrpSpPr>
        <p:grpSpPr>
          <a:xfrm>
            <a:off x="1625371" y="3789859"/>
            <a:ext cx="3928548" cy="635677"/>
            <a:chOff x="1127125" y="1939456"/>
            <a:chExt cx="3928548" cy="635677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19903C71-B614-D104-4ADF-EF090ECD1605}"/>
                </a:ext>
              </a:extLst>
            </p:cNvPr>
            <p:cNvSpPr/>
            <p:nvPr/>
          </p:nvSpPr>
          <p:spPr>
            <a:xfrm rot="10800000">
              <a:off x="1444964" y="1948518"/>
              <a:ext cx="3610709" cy="626615"/>
            </a:xfrm>
            <a:custGeom>
              <a:avLst/>
              <a:gdLst>
                <a:gd name="connsiteX0" fmla="*/ 313307 w 3610709"/>
                <a:gd name="connsiteY0" fmla="*/ 0 h 626615"/>
                <a:gd name="connsiteX1" fmla="*/ 1396938 w 3610709"/>
                <a:gd name="connsiteY1" fmla="*/ 0 h 626615"/>
                <a:gd name="connsiteX2" fmla="*/ 1757800 w 3610709"/>
                <a:gd name="connsiteY2" fmla="*/ 0 h 626615"/>
                <a:gd name="connsiteX3" fmla="*/ 2480570 w 3610709"/>
                <a:gd name="connsiteY3" fmla="*/ 0 h 626615"/>
                <a:gd name="connsiteX4" fmla="*/ 2841431 w 3610709"/>
                <a:gd name="connsiteY4" fmla="*/ 0 h 626615"/>
                <a:gd name="connsiteX5" fmla="*/ 3564201 w 3610709"/>
                <a:gd name="connsiteY5" fmla="*/ 0 h 626615"/>
                <a:gd name="connsiteX6" fmla="*/ 3610709 w 3610709"/>
                <a:gd name="connsiteY6" fmla="*/ 0 h 626615"/>
                <a:gd name="connsiteX7" fmla="*/ 3610709 w 3610709"/>
                <a:gd name="connsiteY7" fmla="*/ 626615 h 626615"/>
                <a:gd name="connsiteX8" fmla="*/ 3564201 w 3610709"/>
                <a:gd name="connsiteY8" fmla="*/ 626615 h 626615"/>
                <a:gd name="connsiteX9" fmla="*/ 2841431 w 3610709"/>
                <a:gd name="connsiteY9" fmla="*/ 626615 h 626615"/>
                <a:gd name="connsiteX10" fmla="*/ 2480570 w 3610709"/>
                <a:gd name="connsiteY10" fmla="*/ 626615 h 626615"/>
                <a:gd name="connsiteX11" fmla="*/ 1757800 w 3610709"/>
                <a:gd name="connsiteY11" fmla="*/ 626615 h 626615"/>
                <a:gd name="connsiteX12" fmla="*/ 1396938 w 3610709"/>
                <a:gd name="connsiteY12" fmla="*/ 626615 h 626615"/>
                <a:gd name="connsiteX13" fmla="*/ 313307 w 3610709"/>
                <a:gd name="connsiteY13" fmla="*/ 626615 h 626615"/>
                <a:gd name="connsiteX14" fmla="*/ 0 w 3610709"/>
                <a:gd name="connsiteY14" fmla="*/ 313308 h 626615"/>
                <a:gd name="connsiteX15" fmla="*/ 313307 w 3610709"/>
                <a:gd name="connsiteY15" fmla="*/ 0 h 626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10709" h="626615">
                  <a:moveTo>
                    <a:pt x="313307" y="0"/>
                  </a:moveTo>
                  <a:lnTo>
                    <a:pt x="1396938" y="0"/>
                  </a:lnTo>
                  <a:lnTo>
                    <a:pt x="1757800" y="0"/>
                  </a:lnTo>
                  <a:lnTo>
                    <a:pt x="2480570" y="0"/>
                  </a:lnTo>
                  <a:lnTo>
                    <a:pt x="2841431" y="0"/>
                  </a:lnTo>
                  <a:lnTo>
                    <a:pt x="3564201" y="0"/>
                  </a:lnTo>
                  <a:lnTo>
                    <a:pt x="3610709" y="0"/>
                  </a:lnTo>
                  <a:lnTo>
                    <a:pt x="3610709" y="626615"/>
                  </a:lnTo>
                  <a:lnTo>
                    <a:pt x="3564201" y="626615"/>
                  </a:lnTo>
                  <a:lnTo>
                    <a:pt x="2841431" y="626615"/>
                  </a:lnTo>
                  <a:lnTo>
                    <a:pt x="2480570" y="626615"/>
                  </a:lnTo>
                  <a:lnTo>
                    <a:pt x="1757800" y="626615"/>
                  </a:lnTo>
                  <a:lnTo>
                    <a:pt x="1396938" y="626615"/>
                  </a:lnTo>
                  <a:lnTo>
                    <a:pt x="313307" y="626615"/>
                  </a:lnTo>
                  <a:cubicBezTo>
                    <a:pt x="140272" y="626615"/>
                    <a:pt x="0" y="486343"/>
                    <a:pt x="0" y="313308"/>
                  </a:cubicBezTo>
                  <a:cubicBezTo>
                    <a:pt x="0" y="140272"/>
                    <a:pt x="140272" y="0"/>
                    <a:pt x="313307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40F593BD-5C2C-3B28-BDCD-AE464BD19329}"/>
                </a:ext>
              </a:extLst>
            </p:cNvPr>
            <p:cNvSpPr/>
            <p:nvPr/>
          </p:nvSpPr>
          <p:spPr>
            <a:xfrm>
              <a:off x="1127125" y="1939456"/>
              <a:ext cx="635677" cy="6356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9AFE1E15-9ADE-BD7C-37E5-9E169580FDCC}"/>
                </a:ext>
              </a:extLst>
            </p:cNvPr>
            <p:cNvSpPr txBox="1"/>
            <p:nvPr/>
          </p:nvSpPr>
          <p:spPr>
            <a:xfrm>
              <a:off x="2239686" y="1999975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ED5D61D0-F6DB-981E-41B7-FF6120BF8747}"/>
                </a:ext>
              </a:extLst>
            </p:cNvPr>
            <p:cNvSpPr txBox="1"/>
            <p:nvPr/>
          </p:nvSpPr>
          <p:spPr>
            <a:xfrm>
              <a:off x="1135706" y="1999975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1080D0"/>
                  </a:solidFill>
                  <a:effectLst/>
                  <a:uLnTx/>
                  <a:uFillTx/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03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080D0"/>
                </a:solidFill>
                <a:effectLst/>
                <a:uLnTx/>
                <a:uFillTx/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DB54D992-6A6B-F8AE-60D9-E3773D71C717}"/>
              </a:ext>
            </a:extLst>
          </p:cNvPr>
          <p:cNvGrpSpPr/>
          <p:nvPr/>
        </p:nvGrpSpPr>
        <p:grpSpPr>
          <a:xfrm>
            <a:off x="6594246" y="3789859"/>
            <a:ext cx="3928548" cy="635677"/>
            <a:chOff x="1127125" y="1939456"/>
            <a:chExt cx="3928548" cy="635677"/>
          </a:xfrm>
        </p:grpSpPr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2E9A156D-5CF2-6D96-62B5-52EDDD8F87BB}"/>
                </a:ext>
              </a:extLst>
            </p:cNvPr>
            <p:cNvSpPr/>
            <p:nvPr/>
          </p:nvSpPr>
          <p:spPr>
            <a:xfrm rot="10800000">
              <a:off x="1444964" y="1948518"/>
              <a:ext cx="3610709" cy="626615"/>
            </a:xfrm>
            <a:custGeom>
              <a:avLst/>
              <a:gdLst>
                <a:gd name="connsiteX0" fmla="*/ 313307 w 3610709"/>
                <a:gd name="connsiteY0" fmla="*/ 0 h 626615"/>
                <a:gd name="connsiteX1" fmla="*/ 1396938 w 3610709"/>
                <a:gd name="connsiteY1" fmla="*/ 0 h 626615"/>
                <a:gd name="connsiteX2" fmla="*/ 1757800 w 3610709"/>
                <a:gd name="connsiteY2" fmla="*/ 0 h 626615"/>
                <a:gd name="connsiteX3" fmla="*/ 2480570 w 3610709"/>
                <a:gd name="connsiteY3" fmla="*/ 0 h 626615"/>
                <a:gd name="connsiteX4" fmla="*/ 2841431 w 3610709"/>
                <a:gd name="connsiteY4" fmla="*/ 0 h 626615"/>
                <a:gd name="connsiteX5" fmla="*/ 3564201 w 3610709"/>
                <a:gd name="connsiteY5" fmla="*/ 0 h 626615"/>
                <a:gd name="connsiteX6" fmla="*/ 3610709 w 3610709"/>
                <a:gd name="connsiteY6" fmla="*/ 0 h 626615"/>
                <a:gd name="connsiteX7" fmla="*/ 3610709 w 3610709"/>
                <a:gd name="connsiteY7" fmla="*/ 626615 h 626615"/>
                <a:gd name="connsiteX8" fmla="*/ 3564201 w 3610709"/>
                <a:gd name="connsiteY8" fmla="*/ 626615 h 626615"/>
                <a:gd name="connsiteX9" fmla="*/ 2841431 w 3610709"/>
                <a:gd name="connsiteY9" fmla="*/ 626615 h 626615"/>
                <a:gd name="connsiteX10" fmla="*/ 2480570 w 3610709"/>
                <a:gd name="connsiteY10" fmla="*/ 626615 h 626615"/>
                <a:gd name="connsiteX11" fmla="*/ 1757800 w 3610709"/>
                <a:gd name="connsiteY11" fmla="*/ 626615 h 626615"/>
                <a:gd name="connsiteX12" fmla="*/ 1396938 w 3610709"/>
                <a:gd name="connsiteY12" fmla="*/ 626615 h 626615"/>
                <a:gd name="connsiteX13" fmla="*/ 313307 w 3610709"/>
                <a:gd name="connsiteY13" fmla="*/ 626615 h 626615"/>
                <a:gd name="connsiteX14" fmla="*/ 0 w 3610709"/>
                <a:gd name="connsiteY14" fmla="*/ 313308 h 626615"/>
                <a:gd name="connsiteX15" fmla="*/ 313307 w 3610709"/>
                <a:gd name="connsiteY15" fmla="*/ 0 h 626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10709" h="626615">
                  <a:moveTo>
                    <a:pt x="313307" y="0"/>
                  </a:moveTo>
                  <a:lnTo>
                    <a:pt x="1396938" y="0"/>
                  </a:lnTo>
                  <a:lnTo>
                    <a:pt x="1757800" y="0"/>
                  </a:lnTo>
                  <a:lnTo>
                    <a:pt x="2480570" y="0"/>
                  </a:lnTo>
                  <a:lnTo>
                    <a:pt x="2841431" y="0"/>
                  </a:lnTo>
                  <a:lnTo>
                    <a:pt x="3564201" y="0"/>
                  </a:lnTo>
                  <a:lnTo>
                    <a:pt x="3610709" y="0"/>
                  </a:lnTo>
                  <a:lnTo>
                    <a:pt x="3610709" y="626615"/>
                  </a:lnTo>
                  <a:lnTo>
                    <a:pt x="3564201" y="626615"/>
                  </a:lnTo>
                  <a:lnTo>
                    <a:pt x="2841431" y="626615"/>
                  </a:lnTo>
                  <a:lnTo>
                    <a:pt x="2480570" y="626615"/>
                  </a:lnTo>
                  <a:lnTo>
                    <a:pt x="1757800" y="626615"/>
                  </a:lnTo>
                  <a:lnTo>
                    <a:pt x="1396938" y="626615"/>
                  </a:lnTo>
                  <a:lnTo>
                    <a:pt x="313307" y="626615"/>
                  </a:lnTo>
                  <a:cubicBezTo>
                    <a:pt x="140272" y="626615"/>
                    <a:pt x="0" y="486343"/>
                    <a:pt x="0" y="313308"/>
                  </a:cubicBezTo>
                  <a:cubicBezTo>
                    <a:pt x="0" y="140272"/>
                    <a:pt x="140272" y="0"/>
                    <a:pt x="313307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19FA55A4-7FB5-7ECB-9C6A-D7C91909C045}"/>
                </a:ext>
              </a:extLst>
            </p:cNvPr>
            <p:cNvSpPr/>
            <p:nvPr/>
          </p:nvSpPr>
          <p:spPr>
            <a:xfrm>
              <a:off x="1127125" y="1939456"/>
              <a:ext cx="635677" cy="6356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DD0D1B68-9036-15CB-82A1-C3BFE46211DF}"/>
                </a:ext>
              </a:extLst>
            </p:cNvPr>
            <p:cNvSpPr txBox="1"/>
            <p:nvPr/>
          </p:nvSpPr>
          <p:spPr>
            <a:xfrm>
              <a:off x="2239686" y="1999975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553768FE-AC45-2301-9585-B710B24CE690}"/>
                </a:ext>
              </a:extLst>
            </p:cNvPr>
            <p:cNvSpPr txBox="1"/>
            <p:nvPr/>
          </p:nvSpPr>
          <p:spPr>
            <a:xfrm>
              <a:off x="1135706" y="1999975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1080D0"/>
                  </a:solidFill>
                  <a:effectLst/>
                  <a:uLnTx/>
                  <a:uFillTx/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04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080D0"/>
                </a:solidFill>
                <a:effectLst/>
                <a:uLnTx/>
                <a:uFillTx/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05" name="椭圆 104">
            <a:extLst>
              <a:ext uri="{FF2B5EF4-FFF2-40B4-BE49-F238E27FC236}">
                <a16:creationId xmlns:a16="http://schemas.microsoft.com/office/drawing/2014/main" id="{0487B7A3-A21B-AD84-6E71-680593718FE9}"/>
              </a:ext>
            </a:extLst>
          </p:cNvPr>
          <p:cNvSpPr/>
          <p:nvPr/>
        </p:nvSpPr>
        <p:spPr>
          <a:xfrm>
            <a:off x="-288933" y="3981607"/>
            <a:ext cx="573511" cy="5735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6" name="椭圆 105">
            <a:extLst>
              <a:ext uri="{FF2B5EF4-FFF2-40B4-BE49-F238E27FC236}">
                <a16:creationId xmlns:a16="http://schemas.microsoft.com/office/drawing/2014/main" id="{3C0D7ACC-33E9-6C0B-54EC-47FC19F46E1D}"/>
              </a:ext>
            </a:extLst>
          </p:cNvPr>
          <p:cNvSpPr/>
          <p:nvPr/>
        </p:nvSpPr>
        <p:spPr>
          <a:xfrm>
            <a:off x="7897175" y="-495888"/>
            <a:ext cx="1441663" cy="14416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42" name="任意多边形: 形状 241">
            <a:extLst>
              <a:ext uri="{FF2B5EF4-FFF2-40B4-BE49-F238E27FC236}">
                <a16:creationId xmlns:a16="http://schemas.microsoft.com/office/drawing/2014/main" id="{C1087E94-D8BD-F92A-49FD-DD365325C27D}"/>
              </a:ext>
            </a:extLst>
          </p:cNvPr>
          <p:cNvSpPr/>
          <p:nvPr/>
        </p:nvSpPr>
        <p:spPr>
          <a:xfrm>
            <a:off x="2541391" y="5923854"/>
            <a:ext cx="2043569" cy="934145"/>
          </a:xfrm>
          <a:custGeom>
            <a:avLst/>
            <a:gdLst>
              <a:gd name="connsiteX0" fmla="*/ 1949299 w 3898599"/>
              <a:gd name="connsiteY0" fmla="*/ 0 h 1782106"/>
              <a:gd name="connsiteX1" fmla="*/ 3897381 w 3898599"/>
              <a:gd name="connsiteY1" fmla="*/ 1757978 h 1782106"/>
              <a:gd name="connsiteX2" fmla="*/ 3898599 w 3898599"/>
              <a:gd name="connsiteY2" fmla="*/ 1782106 h 1782106"/>
              <a:gd name="connsiteX3" fmla="*/ 0 w 3898599"/>
              <a:gd name="connsiteY3" fmla="*/ 1782106 h 1782106"/>
              <a:gd name="connsiteX4" fmla="*/ 1218 w 3898599"/>
              <a:gd name="connsiteY4" fmla="*/ 1757978 h 1782106"/>
              <a:gd name="connsiteX5" fmla="*/ 1949299 w 3898599"/>
              <a:gd name="connsiteY5" fmla="*/ 0 h 1782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98599" h="1782106">
                <a:moveTo>
                  <a:pt x="1949299" y="0"/>
                </a:moveTo>
                <a:cubicBezTo>
                  <a:pt x="2963186" y="0"/>
                  <a:pt x="3797102" y="770548"/>
                  <a:pt x="3897381" y="1757978"/>
                </a:cubicBezTo>
                <a:lnTo>
                  <a:pt x="3898599" y="1782106"/>
                </a:lnTo>
                <a:lnTo>
                  <a:pt x="0" y="1782106"/>
                </a:lnTo>
                <a:lnTo>
                  <a:pt x="1218" y="1757978"/>
                </a:lnTo>
                <a:cubicBezTo>
                  <a:pt x="101497" y="770548"/>
                  <a:pt x="935413" y="0"/>
                  <a:pt x="194929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4171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E355A04-056F-3743-DE2F-0F8CFA167CA8}"/>
              </a:ext>
            </a:extLst>
          </p:cNvPr>
          <p:cNvSpPr txBox="1"/>
          <p:nvPr/>
        </p:nvSpPr>
        <p:spPr>
          <a:xfrm>
            <a:off x="149524" y="398459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04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armonyOS Sans SC Black" panose="00000A00000000000000" pitchFamily="2" charset="-122"/>
              <a:ea typeface="HarmonyOS Sans SC Black" panose="00000A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5494CC4-E628-16D5-AEFE-B408711EB8C1}"/>
              </a:ext>
            </a:extLst>
          </p:cNvPr>
          <p:cNvGrpSpPr/>
          <p:nvPr/>
        </p:nvGrpSpPr>
        <p:grpSpPr>
          <a:xfrm>
            <a:off x="947161" y="316029"/>
            <a:ext cx="2551538" cy="705079"/>
            <a:chOff x="947161" y="316029"/>
            <a:chExt cx="2551538" cy="70507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FAAD608E-AB99-FDA1-4CED-D3E6C155DDC8}"/>
                </a:ext>
              </a:extLst>
            </p:cNvPr>
            <p:cNvSpPr txBox="1"/>
            <p:nvPr/>
          </p:nvSpPr>
          <p:spPr>
            <a:xfrm>
              <a:off x="947161" y="316029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1080D0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8A5196C-CA56-75D5-CA08-CB1935112E66}"/>
                </a:ext>
              </a:extLst>
            </p:cNvPr>
            <p:cNvSpPr txBox="1"/>
            <p:nvPr/>
          </p:nvSpPr>
          <p:spPr>
            <a:xfrm>
              <a:off x="982224" y="759498"/>
              <a:ext cx="2516475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</a:rPr>
                <a:t>Click Here To Add Title Text</a:t>
              </a:r>
            </a:p>
          </p:txBody>
        </p:sp>
      </p:grpSp>
      <p:pic>
        <p:nvPicPr>
          <p:cNvPr id="6" name="图片占位符 42">
            <a:extLst>
              <a:ext uri="{FF2B5EF4-FFF2-40B4-BE49-F238E27FC236}">
                <a16:creationId xmlns:a16="http://schemas.microsoft.com/office/drawing/2014/main" id="{88389012-3586-295D-9206-D8679A07D9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49834" y="1464577"/>
            <a:ext cx="2972256" cy="1981504"/>
          </a:xfrm>
          <a:custGeom>
            <a:avLst/>
            <a:gdLst>
              <a:gd name="connsiteX0" fmla="*/ 0 w 2972256"/>
              <a:gd name="connsiteY0" fmla="*/ 0 h 2446480"/>
              <a:gd name="connsiteX1" fmla="*/ 2972256 w 2972256"/>
              <a:gd name="connsiteY1" fmla="*/ 0 h 2446480"/>
              <a:gd name="connsiteX2" fmla="*/ 2972256 w 2972256"/>
              <a:gd name="connsiteY2" fmla="*/ 2446480 h 2446480"/>
              <a:gd name="connsiteX3" fmla="*/ 0 w 2972256"/>
              <a:gd name="connsiteY3" fmla="*/ 2446480 h 2446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2256" h="2446480">
                <a:moveTo>
                  <a:pt x="0" y="0"/>
                </a:moveTo>
                <a:lnTo>
                  <a:pt x="2972256" y="0"/>
                </a:lnTo>
                <a:lnTo>
                  <a:pt x="2972256" y="2446480"/>
                </a:lnTo>
                <a:lnTo>
                  <a:pt x="0" y="2446480"/>
                </a:lnTo>
                <a:close/>
              </a:path>
            </a:pathLst>
          </a:custGeom>
        </p:spPr>
      </p:pic>
      <p:pic>
        <p:nvPicPr>
          <p:cNvPr id="7" name="图片占位符 44">
            <a:extLst>
              <a:ext uri="{FF2B5EF4-FFF2-40B4-BE49-F238E27FC236}">
                <a16:creationId xmlns:a16="http://schemas.microsoft.com/office/drawing/2014/main" id="{B6E44991-490A-2D39-9D2F-51DEA0A8193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69910" y="1464723"/>
            <a:ext cx="2972256" cy="1981220"/>
          </a:xfrm>
          <a:custGeom>
            <a:avLst/>
            <a:gdLst>
              <a:gd name="connsiteX0" fmla="*/ 0 w 2972256"/>
              <a:gd name="connsiteY0" fmla="*/ 0 h 2446480"/>
              <a:gd name="connsiteX1" fmla="*/ 2972256 w 2972256"/>
              <a:gd name="connsiteY1" fmla="*/ 0 h 2446480"/>
              <a:gd name="connsiteX2" fmla="*/ 2972256 w 2972256"/>
              <a:gd name="connsiteY2" fmla="*/ 2446480 h 2446480"/>
              <a:gd name="connsiteX3" fmla="*/ 0 w 2972256"/>
              <a:gd name="connsiteY3" fmla="*/ 2446480 h 2446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2256" h="2446480">
                <a:moveTo>
                  <a:pt x="0" y="0"/>
                </a:moveTo>
                <a:lnTo>
                  <a:pt x="2972256" y="0"/>
                </a:lnTo>
                <a:lnTo>
                  <a:pt x="2972256" y="2446480"/>
                </a:lnTo>
                <a:lnTo>
                  <a:pt x="0" y="2446480"/>
                </a:lnTo>
                <a:close/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8" name="图片占位符 46">
            <a:extLst>
              <a:ext uri="{FF2B5EF4-FFF2-40B4-BE49-F238E27FC236}">
                <a16:creationId xmlns:a16="http://schemas.microsoft.com/office/drawing/2014/main" id="{3C2EAD9F-D7E4-1633-3ADC-C4D989EB6BC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05050" y="1464581"/>
            <a:ext cx="2781903" cy="1981504"/>
          </a:xfrm>
          <a:custGeom>
            <a:avLst/>
            <a:gdLst>
              <a:gd name="connsiteX0" fmla="*/ 0 w 2972256"/>
              <a:gd name="connsiteY0" fmla="*/ 0 h 2446480"/>
              <a:gd name="connsiteX1" fmla="*/ 2972256 w 2972256"/>
              <a:gd name="connsiteY1" fmla="*/ 0 h 2446480"/>
              <a:gd name="connsiteX2" fmla="*/ 2972256 w 2972256"/>
              <a:gd name="connsiteY2" fmla="*/ 2446480 h 2446480"/>
              <a:gd name="connsiteX3" fmla="*/ 0 w 2972256"/>
              <a:gd name="connsiteY3" fmla="*/ 2446480 h 2446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2256" h="2446480">
                <a:moveTo>
                  <a:pt x="0" y="0"/>
                </a:moveTo>
                <a:lnTo>
                  <a:pt x="2972256" y="0"/>
                </a:lnTo>
                <a:lnTo>
                  <a:pt x="2972256" y="2446480"/>
                </a:lnTo>
                <a:lnTo>
                  <a:pt x="0" y="2446480"/>
                </a:lnTo>
                <a:close/>
              </a:path>
            </a:pathLst>
          </a:custGeom>
        </p:spPr>
      </p:pic>
      <p:sp>
        <p:nvSpPr>
          <p:cNvPr id="9" name="Rectangle: Folded Corner 1">
            <a:extLst>
              <a:ext uri="{FF2B5EF4-FFF2-40B4-BE49-F238E27FC236}">
                <a16:creationId xmlns:a16="http://schemas.microsoft.com/office/drawing/2014/main" id="{08F3B7C9-EF6D-8AAF-C8E1-C470C3921F18}"/>
              </a:ext>
            </a:extLst>
          </p:cNvPr>
          <p:cNvSpPr/>
          <p:nvPr/>
        </p:nvSpPr>
        <p:spPr>
          <a:xfrm>
            <a:off x="3500815" y="3275445"/>
            <a:ext cx="678587" cy="735933"/>
          </a:xfrm>
          <a:prstGeom prst="foldedCorner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Rectangle: Folded Corner 2">
            <a:extLst>
              <a:ext uri="{FF2B5EF4-FFF2-40B4-BE49-F238E27FC236}">
                <a16:creationId xmlns:a16="http://schemas.microsoft.com/office/drawing/2014/main" id="{839CD6BB-1F5D-51A3-F51D-35EF749C86EB}"/>
              </a:ext>
            </a:extLst>
          </p:cNvPr>
          <p:cNvSpPr/>
          <p:nvPr/>
        </p:nvSpPr>
        <p:spPr>
          <a:xfrm>
            <a:off x="6658858" y="3275445"/>
            <a:ext cx="678587" cy="735933"/>
          </a:xfrm>
          <a:prstGeom prst="foldedCorner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Rectangle: Folded Corner 3">
            <a:extLst>
              <a:ext uri="{FF2B5EF4-FFF2-40B4-BE49-F238E27FC236}">
                <a16:creationId xmlns:a16="http://schemas.microsoft.com/office/drawing/2014/main" id="{0948A787-D1CC-1AE5-00A5-CBAAF9FB8ABD}"/>
              </a:ext>
            </a:extLst>
          </p:cNvPr>
          <p:cNvSpPr/>
          <p:nvPr/>
        </p:nvSpPr>
        <p:spPr>
          <a:xfrm>
            <a:off x="10027082" y="3265884"/>
            <a:ext cx="678587" cy="735933"/>
          </a:xfrm>
          <a:prstGeom prst="foldedCorner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4" name="iconfont-11837-5648564">
            <a:extLst>
              <a:ext uri="{FF2B5EF4-FFF2-40B4-BE49-F238E27FC236}">
                <a16:creationId xmlns:a16="http://schemas.microsoft.com/office/drawing/2014/main" id="{FBDE1F78-E946-625C-934C-CFCA5345FBE5}"/>
              </a:ext>
            </a:extLst>
          </p:cNvPr>
          <p:cNvSpPr/>
          <p:nvPr/>
        </p:nvSpPr>
        <p:spPr>
          <a:xfrm>
            <a:off x="10254826" y="3527361"/>
            <a:ext cx="223097" cy="212977"/>
          </a:xfrm>
          <a:custGeom>
            <a:avLst/>
            <a:gdLst>
              <a:gd name="connsiteX0" fmla="*/ 0 w 530846"/>
              <a:gd name="connsiteY0" fmla="*/ 265419 h 506766"/>
              <a:gd name="connsiteX1" fmla="*/ 183282 w 530846"/>
              <a:gd name="connsiteY1" fmla="*/ 265419 h 506766"/>
              <a:gd name="connsiteX2" fmla="*/ 180907 w 530846"/>
              <a:gd name="connsiteY2" fmla="*/ 277494 h 506766"/>
              <a:gd name="connsiteX3" fmla="*/ 265383 w 530846"/>
              <a:gd name="connsiteY3" fmla="*/ 361982 h 506766"/>
              <a:gd name="connsiteX4" fmla="*/ 349860 w 530846"/>
              <a:gd name="connsiteY4" fmla="*/ 277494 h 506766"/>
              <a:gd name="connsiteX5" fmla="*/ 347484 w 530846"/>
              <a:gd name="connsiteY5" fmla="*/ 265498 h 506766"/>
              <a:gd name="connsiteX6" fmla="*/ 530846 w 530846"/>
              <a:gd name="connsiteY6" fmla="*/ 265498 h 506766"/>
              <a:gd name="connsiteX7" fmla="*/ 530846 w 530846"/>
              <a:gd name="connsiteY7" fmla="*/ 458505 h 506766"/>
              <a:gd name="connsiteX8" fmla="*/ 482591 w 530846"/>
              <a:gd name="connsiteY8" fmla="*/ 506766 h 506766"/>
              <a:gd name="connsiteX9" fmla="*/ 48255 w 530846"/>
              <a:gd name="connsiteY9" fmla="*/ 506766 h 506766"/>
              <a:gd name="connsiteX10" fmla="*/ 0 w 530846"/>
              <a:gd name="connsiteY10" fmla="*/ 458505 h 506766"/>
              <a:gd name="connsiteX11" fmla="*/ 231635 w 530846"/>
              <a:gd name="connsiteY11" fmla="*/ 265382 h 506766"/>
              <a:gd name="connsiteX12" fmla="*/ 299211 w 530846"/>
              <a:gd name="connsiteY12" fmla="*/ 265382 h 506766"/>
              <a:gd name="connsiteX13" fmla="*/ 301585 w 530846"/>
              <a:gd name="connsiteY13" fmla="*/ 277454 h 506766"/>
              <a:gd name="connsiteX14" fmla="*/ 265463 w 530846"/>
              <a:gd name="connsiteY14" fmla="*/ 313708 h 506766"/>
              <a:gd name="connsiteX15" fmla="*/ 229261 w 530846"/>
              <a:gd name="connsiteY15" fmla="*/ 277454 h 506766"/>
              <a:gd name="connsiteX16" fmla="*/ 231635 w 530846"/>
              <a:gd name="connsiteY16" fmla="*/ 265382 h 506766"/>
              <a:gd name="connsiteX17" fmla="*/ 180986 w 530846"/>
              <a:gd name="connsiteY17" fmla="*/ 48182 h 506766"/>
              <a:gd name="connsiteX18" fmla="*/ 168873 w 530846"/>
              <a:gd name="connsiteY18" fmla="*/ 60257 h 506766"/>
              <a:gd name="connsiteX19" fmla="*/ 168873 w 530846"/>
              <a:gd name="connsiteY19" fmla="*/ 96523 h 506766"/>
              <a:gd name="connsiteX20" fmla="*/ 361973 w 530846"/>
              <a:gd name="connsiteY20" fmla="*/ 96523 h 506766"/>
              <a:gd name="connsiteX21" fmla="*/ 361973 w 530846"/>
              <a:gd name="connsiteY21" fmla="*/ 60257 h 506766"/>
              <a:gd name="connsiteX22" fmla="*/ 349860 w 530846"/>
              <a:gd name="connsiteY22" fmla="*/ 48182 h 506766"/>
              <a:gd name="connsiteX23" fmla="*/ 168873 w 530846"/>
              <a:gd name="connsiteY23" fmla="*/ 0 h 506766"/>
              <a:gd name="connsiteX24" fmla="*/ 361973 w 530846"/>
              <a:gd name="connsiteY24" fmla="*/ 0 h 506766"/>
              <a:gd name="connsiteX25" fmla="*/ 410188 w 530846"/>
              <a:gd name="connsiteY25" fmla="*/ 48261 h 506766"/>
              <a:gd name="connsiteX26" fmla="*/ 410188 w 530846"/>
              <a:gd name="connsiteY26" fmla="*/ 96523 h 506766"/>
              <a:gd name="connsiteX27" fmla="*/ 482591 w 530846"/>
              <a:gd name="connsiteY27" fmla="*/ 96523 h 506766"/>
              <a:gd name="connsiteX28" fmla="*/ 530846 w 530846"/>
              <a:gd name="connsiteY28" fmla="*/ 144784 h 506766"/>
              <a:gd name="connsiteX29" fmla="*/ 530846 w 530846"/>
              <a:gd name="connsiteY29" fmla="*/ 217157 h 506766"/>
              <a:gd name="connsiteX30" fmla="*/ 0 w 530846"/>
              <a:gd name="connsiteY30" fmla="*/ 217157 h 506766"/>
              <a:gd name="connsiteX31" fmla="*/ 0 w 530846"/>
              <a:gd name="connsiteY31" fmla="*/ 144784 h 506766"/>
              <a:gd name="connsiteX32" fmla="*/ 48255 w 530846"/>
              <a:gd name="connsiteY32" fmla="*/ 96523 h 506766"/>
              <a:gd name="connsiteX33" fmla="*/ 120618 w 530846"/>
              <a:gd name="connsiteY33" fmla="*/ 96523 h 506766"/>
              <a:gd name="connsiteX34" fmla="*/ 120618 w 530846"/>
              <a:gd name="connsiteY34" fmla="*/ 48261 h 506766"/>
              <a:gd name="connsiteX35" fmla="*/ 168873 w 530846"/>
              <a:gd name="connsiteY35" fmla="*/ 0 h 506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30846" h="506766">
                <a:moveTo>
                  <a:pt x="0" y="265419"/>
                </a:moveTo>
                <a:lnTo>
                  <a:pt x="183282" y="265419"/>
                </a:lnTo>
                <a:cubicBezTo>
                  <a:pt x="180907" y="270249"/>
                  <a:pt x="180907" y="272664"/>
                  <a:pt x="180907" y="277494"/>
                </a:cubicBezTo>
                <a:cubicBezTo>
                  <a:pt x="180907" y="323380"/>
                  <a:pt x="219503" y="361982"/>
                  <a:pt x="265383" y="361982"/>
                </a:cubicBezTo>
                <a:cubicBezTo>
                  <a:pt x="311224" y="361982"/>
                  <a:pt x="349860" y="323380"/>
                  <a:pt x="349860" y="277494"/>
                </a:cubicBezTo>
                <a:cubicBezTo>
                  <a:pt x="349860" y="272743"/>
                  <a:pt x="349860" y="270249"/>
                  <a:pt x="347484" y="265498"/>
                </a:cubicBezTo>
                <a:lnTo>
                  <a:pt x="530846" y="265498"/>
                </a:lnTo>
                <a:lnTo>
                  <a:pt x="530846" y="458505"/>
                </a:lnTo>
                <a:cubicBezTo>
                  <a:pt x="530846" y="485031"/>
                  <a:pt x="509074" y="506766"/>
                  <a:pt x="482591" y="506766"/>
                </a:cubicBezTo>
                <a:lnTo>
                  <a:pt x="48255" y="506766"/>
                </a:lnTo>
                <a:cubicBezTo>
                  <a:pt x="21733" y="506766"/>
                  <a:pt x="0" y="485031"/>
                  <a:pt x="0" y="458505"/>
                </a:cubicBezTo>
                <a:close/>
                <a:moveTo>
                  <a:pt x="231635" y="265382"/>
                </a:moveTo>
                <a:lnTo>
                  <a:pt x="299211" y="265382"/>
                </a:lnTo>
                <a:cubicBezTo>
                  <a:pt x="301585" y="270211"/>
                  <a:pt x="301585" y="272625"/>
                  <a:pt x="301585" y="277454"/>
                </a:cubicBezTo>
                <a:cubicBezTo>
                  <a:pt x="301585" y="296808"/>
                  <a:pt x="284731" y="313708"/>
                  <a:pt x="265463" y="313708"/>
                </a:cubicBezTo>
                <a:cubicBezTo>
                  <a:pt x="246116" y="313708"/>
                  <a:pt x="229261" y="296729"/>
                  <a:pt x="229261" y="277454"/>
                </a:cubicBezTo>
                <a:cubicBezTo>
                  <a:pt x="229261" y="272625"/>
                  <a:pt x="229261" y="270211"/>
                  <a:pt x="231635" y="265382"/>
                </a:cubicBezTo>
                <a:close/>
                <a:moveTo>
                  <a:pt x="180986" y="48182"/>
                </a:moveTo>
                <a:cubicBezTo>
                  <a:pt x="173742" y="48182"/>
                  <a:pt x="168873" y="53012"/>
                  <a:pt x="168873" y="60257"/>
                </a:cubicBezTo>
                <a:lnTo>
                  <a:pt x="168873" y="96523"/>
                </a:lnTo>
                <a:lnTo>
                  <a:pt x="361973" y="96523"/>
                </a:lnTo>
                <a:lnTo>
                  <a:pt x="361973" y="60257"/>
                </a:lnTo>
                <a:cubicBezTo>
                  <a:pt x="361973" y="53012"/>
                  <a:pt x="357104" y="48182"/>
                  <a:pt x="349860" y="48182"/>
                </a:cubicBezTo>
                <a:close/>
                <a:moveTo>
                  <a:pt x="168873" y="0"/>
                </a:moveTo>
                <a:lnTo>
                  <a:pt x="361973" y="0"/>
                </a:lnTo>
                <a:cubicBezTo>
                  <a:pt x="388456" y="0"/>
                  <a:pt x="410188" y="21735"/>
                  <a:pt x="410188" y="48261"/>
                </a:cubicBezTo>
                <a:lnTo>
                  <a:pt x="410188" y="96523"/>
                </a:lnTo>
                <a:lnTo>
                  <a:pt x="482591" y="96523"/>
                </a:lnTo>
                <a:cubicBezTo>
                  <a:pt x="509193" y="96523"/>
                  <a:pt x="530846" y="118258"/>
                  <a:pt x="530846" y="144784"/>
                </a:cubicBezTo>
                <a:lnTo>
                  <a:pt x="530846" y="217157"/>
                </a:lnTo>
                <a:lnTo>
                  <a:pt x="0" y="217157"/>
                </a:lnTo>
                <a:lnTo>
                  <a:pt x="0" y="144784"/>
                </a:lnTo>
                <a:cubicBezTo>
                  <a:pt x="0" y="118258"/>
                  <a:pt x="21733" y="96523"/>
                  <a:pt x="48255" y="96523"/>
                </a:cubicBezTo>
                <a:lnTo>
                  <a:pt x="120618" y="96523"/>
                </a:lnTo>
                <a:lnTo>
                  <a:pt x="120618" y="48261"/>
                </a:lnTo>
                <a:cubicBezTo>
                  <a:pt x="120618" y="21735"/>
                  <a:pt x="142351" y="0"/>
                  <a:pt x="1688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hree-buildings_67206">
            <a:extLst>
              <a:ext uri="{FF2B5EF4-FFF2-40B4-BE49-F238E27FC236}">
                <a16:creationId xmlns:a16="http://schemas.microsoft.com/office/drawing/2014/main" id="{AEABF7F3-76A1-1AB0-2A9A-DD7C3A911EDF}"/>
              </a:ext>
            </a:extLst>
          </p:cNvPr>
          <p:cNvSpPr/>
          <p:nvPr/>
        </p:nvSpPr>
        <p:spPr>
          <a:xfrm>
            <a:off x="3709937" y="3527362"/>
            <a:ext cx="260341" cy="212976"/>
          </a:xfrm>
          <a:custGeom>
            <a:avLst/>
            <a:gdLst>
              <a:gd name="connsiteX0" fmla="*/ 496383 w 608556"/>
              <a:gd name="connsiteY0" fmla="*/ 293764 h 497839"/>
              <a:gd name="connsiteX1" fmla="*/ 528228 w 608556"/>
              <a:gd name="connsiteY1" fmla="*/ 293764 h 497839"/>
              <a:gd name="connsiteX2" fmla="*/ 534181 w 608556"/>
              <a:gd name="connsiteY2" fmla="*/ 299707 h 497839"/>
              <a:gd name="connsiteX3" fmla="*/ 534181 w 608556"/>
              <a:gd name="connsiteY3" fmla="*/ 331501 h 497839"/>
              <a:gd name="connsiteX4" fmla="*/ 528228 w 608556"/>
              <a:gd name="connsiteY4" fmla="*/ 337444 h 497839"/>
              <a:gd name="connsiteX5" fmla="*/ 496383 w 608556"/>
              <a:gd name="connsiteY5" fmla="*/ 337444 h 497839"/>
              <a:gd name="connsiteX6" fmla="*/ 490430 w 608556"/>
              <a:gd name="connsiteY6" fmla="*/ 331501 h 497839"/>
              <a:gd name="connsiteX7" fmla="*/ 490430 w 608556"/>
              <a:gd name="connsiteY7" fmla="*/ 299707 h 497839"/>
              <a:gd name="connsiteX8" fmla="*/ 496383 w 608556"/>
              <a:gd name="connsiteY8" fmla="*/ 293764 h 497839"/>
              <a:gd name="connsiteX9" fmla="*/ 80329 w 608556"/>
              <a:gd name="connsiteY9" fmla="*/ 293764 h 497839"/>
              <a:gd name="connsiteX10" fmla="*/ 112174 w 608556"/>
              <a:gd name="connsiteY10" fmla="*/ 293764 h 497839"/>
              <a:gd name="connsiteX11" fmla="*/ 118127 w 608556"/>
              <a:gd name="connsiteY11" fmla="*/ 299707 h 497839"/>
              <a:gd name="connsiteX12" fmla="*/ 118127 w 608556"/>
              <a:gd name="connsiteY12" fmla="*/ 331501 h 497839"/>
              <a:gd name="connsiteX13" fmla="*/ 112174 w 608556"/>
              <a:gd name="connsiteY13" fmla="*/ 337444 h 497839"/>
              <a:gd name="connsiteX14" fmla="*/ 80329 w 608556"/>
              <a:gd name="connsiteY14" fmla="*/ 337444 h 497839"/>
              <a:gd name="connsiteX15" fmla="*/ 74376 w 608556"/>
              <a:gd name="connsiteY15" fmla="*/ 331501 h 497839"/>
              <a:gd name="connsiteX16" fmla="*/ 74376 w 608556"/>
              <a:gd name="connsiteY16" fmla="*/ 299707 h 497839"/>
              <a:gd name="connsiteX17" fmla="*/ 80329 w 608556"/>
              <a:gd name="connsiteY17" fmla="*/ 293764 h 497839"/>
              <a:gd name="connsiteX18" fmla="*/ 339727 w 608556"/>
              <a:gd name="connsiteY18" fmla="*/ 261092 h 497839"/>
              <a:gd name="connsiteX19" fmla="*/ 371572 w 608556"/>
              <a:gd name="connsiteY19" fmla="*/ 261092 h 497839"/>
              <a:gd name="connsiteX20" fmla="*/ 377525 w 608556"/>
              <a:gd name="connsiteY20" fmla="*/ 267045 h 497839"/>
              <a:gd name="connsiteX21" fmla="*/ 377525 w 608556"/>
              <a:gd name="connsiteY21" fmla="*/ 298891 h 497839"/>
              <a:gd name="connsiteX22" fmla="*/ 371572 w 608556"/>
              <a:gd name="connsiteY22" fmla="*/ 304843 h 497839"/>
              <a:gd name="connsiteX23" fmla="*/ 339727 w 608556"/>
              <a:gd name="connsiteY23" fmla="*/ 304843 h 497839"/>
              <a:gd name="connsiteX24" fmla="*/ 333774 w 608556"/>
              <a:gd name="connsiteY24" fmla="*/ 298891 h 497839"/>
              <a:gd name="connsiteX25" fmla="*/ 333774 w 608556"/>
              <a:gd name="connsiteY25" fmla="*/ 267045 h 497839"/>
              <a:gd name="connsiteX26" fmla="*/ 339727 w 608556"/>
              <a:gd name="connsiteY26" fmla="*/ 261092 h 497839"/>
              <a:gd name="connsiteX27" fmla="*/ 236984 w 608556"/>
              <a:gd name="connsiteY27" fmla="*/ 261092 h 497839"/>
              <a:gd name="connsiteX28" fmla="*/ 268829 w 608556"/>
              <a:gd name="connsiteY28" fmla="*/ 261092 h 497839"/>
              <a:gd name="connsiteX29" fmla="*/ 274782 w 608556"/>
              <a:gd name="connsiteY29" fmla="*/ 267045 h 497839"/>
              <a:gd name="connsiteX30" fmla="*/ 274782 w 608556"/>
              <a:gd name="connsiteY30" fmla="*/ 298891 h 497839"/>
              <a:gd name="connsiteX31" fmla="*/ 268829 w 608556"/>
              <a:gd name="connsiteY31" fmla="*/ 304843 h 497839"/>
              <a:gd name="connsiteX32" fmla="*/ 236984 w 608556"/>
              <a:gd name="connsiteY32" fmla="*/ 304843 h 497839"/>
              <a:gd name="connsiteX33" fmla="*/ 231031 w 608556"/>
              <a:gd name="connsiteY33" fmla="*/ 298891 h 497839"/>
              <a:gd name="connsiteX34" fmla="*/ 231031 w 608556"/>
              <a:gd name="connsiteY34" fmla="*/ 267045 h 497839"/>
              <a:gd name="connsiteX35" fmla="*/ 236984 w 608556"/>
              <a:gd name="connsiteY35" fmla="*/ 261092 h 497839"/>
              <a:gd name="connsiteX36" fmla="*/ 496383 w 608556"/>
              <a:gd name="connsiteY36" fmla="*/ 204428 h 497839"/>
              <a:gd name="connsiteX37" fmla="*/ 528228 w 608556"/>
              <a:gd name="connsiteY37" fmla="*/ 204428 h 497839"/>
              <a:gd name="connsiteX38" fmla="*/ 534181 w 608556"/>
              <a:gd name="connsiteY38" fmla="*/ 210371 h 497839"/>
              <a:gd name="connsiteX39" fmla="*/ 534181 w 608556"/>
              <a:gd name="connsiteY39" fmla="*/ 242165 h 497839"/>
              <a:gd name="connsiteX40" fmla="*/ 528228 w 608556"/>
              <a:gd name="connsiteY40" fmla="*/ 248108 h 497839"/>
              <a:gd name="connsiteX41" fmla="*/ 496383 w 608556"/>
              <a:gd name="connsiteY41" fmla="*/ 248108 h 497839"/>
              <a:gd name="connsiteX42" fmla="*/ 490430 w 608556"/>
              <a:gd name="connsiteY42" fmla="*/ 242165 h 497839"/>
              <a:gd name="connsiteX43" fmla="*/ 490430 w 608556"/>
              <a:gd name="connsiteY43" fmla="*/ 210371 h 497839"/>
              <a:gd name="connsiteX44" fmla="*/ 496383 w 608556"/>
              <a:gd name="connsiteY44" fmla="*/ 204428 h 497839"/>
              <a:gd name="connsiteX45" fmla="*/ 80329 w 608556"/>
              <a:gd name="connsiteY45" fmla="*/ 204428 h 497839"/>
              <a:gd name="connsiteX46" fmla="*/ 112174 w 608556"/>
              <a:gd name="connsiteY46" fmla="*/ 204428 h 497839"/>
              <a:gd name="connsiteX47" fmla="*/ 118127 w 608556"/>
              <a:gd name="connsiteY47" fmla="*/ 210371 h 497839"/>
              <a:gd name="connsiteX48" fmla="*/ 118127 w 608556"/>
              <a:gd name="connsiteY48" fmla="*/ 242165 h 497839"/>
              <a:gd name="connsiteX49" fmla="*/ 112174 w 608556"/>
              <a:gd name="connsiteY49" fmla="*/ 248108 h 497839"/>
              <a:gd name="connsiteX50" fmla="*/ 80329 w 608556"/>
              <a:gd name="connsiteY50" fmla="*/ 248108 h 497839"/>
              <a:gd name="connsiteX51" fmla="*/ 74376 w 608556"/>
              <a:gd name="connsiteY51" fmla="*/ 242165 h 497839"/>
              <a:gd name="connsiteX52" fmla="*/ 74376 w 608556"/>
              <a:gd name="connsiteY52" fmla="*/ 210371 h 497839"/>
              <a:gd name="connsiteX53" fmla="*/ 80329 w 608556"/>
              <a:gd name="connsiteY53" fmla="*/ 204428 h 497839"/>
              <a:gd name="connsiteX54" fmla="*/ 339727 w 608556"/>
              <a:gd name="connsiteY54" fmla="*/ 171827 h 497839"/>
              <a:gd name="connsiteX55" fmla="*/ 371572 w 608556"/>
              <a:gd name="connsiteY55" fmla="*/ 171827 h 497839"/>
              <a:gd name="connsiteX56" fmla="*/ 377525 w 608556"/>
              <a:gd name="connsiteY56" fmla="*/ 177770 h 497839"/>
              <a:gd name="connsiteX57" fmla="*/ 377525 w 608556"/>
              <a:gd name="connsiteY57" fmla="*/ 209564 h 497839"/>
              <a:gd name="connsiteX58" fmla="*/ 371572 w 608556"/>
              <a:gd name="connsiteY58" fmla="*/ 215507 h 497839"/>
              <a:gd name="connsiteX59" fmla="*/ 339727 w 608556"/>
              <a:gd name="connsiteY59" fmla="*/ 215507 h 497839"/>
              <a:gd name="connsiteX60" fmla="*/ 333774 w 608556"/>
              <a:gd name="connsiteY60" fmla="*/ 209564 h 497839"/>
              <a:gd name="connsiteX61" fmla="*/ 333774 w 608556"/>
              <a:gd name="connsiteY61" fmla="*/ 177770 h 497839"/>
              <a:gd name="connsiteX62" fmla="*/ 339727 w 608556"/>
              <a:gd name="connsiteY62" fmla="*/ 171827 h 497839"/>
              <a:gd name="connsiteX63" fmla="*/ 236984 w 608556"/>
              <a:gd name="connsiteY63" fmla="*/ 171827 h 497839"/>
              <a:gd name="connsiteX64" fmla="*/ 268829 w 608556"/>
              <a:gd name="connsiteY64" fmla="*/ 171827 h 497839"/>
              <a:gd name="connsiteX65" fmla="*/ 274782 w 608556"/>
              <a:gd name="connsiteY65" fmla="*/ 177770 h 497839"/>
              <a:gd name="connsiteX66" fmla="*/ 274782 w 608556"/>
              <a:gd name="connsiteY66" fmla="*/ 209564 h 497839"/>
              <a:gd name="connsiteX67" fmla="*/ 268829 w 608556"/>
              <a:gd name="connsiteY67" fmla="*/ 215507 h 497839"/>
              <a:gd name="connsiteX68" fmla="*/ 236984 w 608556"/>
              <a:gd name="connsiteY68" fmla="*/ 215507 h 497839"/>
              <a:gd name="connsiteX69" fmla="*/ 231031 w 608556"/>
              <a:gd name="connsiteY69" fmla="*/ 209564 h 497839"/>
              <a:gd name="connsiteX70" fmla="*/ 231031 w 608556"/>
              <a:gd name="connsiteY70" fmla="*/ 177770 h 497839"/>
              <a:gd name="connsiteX71" fmla="*/ 236984 w 608556"/>
              <a:gd name="connsiteY71" fmla="*/ 171827 h 497839"/>
              <a:gd name="connsiteX72" fmla="*/ 496383 w 608556"/>
              <a:gd name="connsiteY72" fmla="*/ 115233 h 497839"/>
              <a:gd name="connsiteX73" fmla="*/ 528228 w 608556"/>
              <a:gd name="connsiteY73" fmla="*/ 115233 h 497839"/>
              <a:gd name="connsiteX74" fmla="*/ 534181 w 608556"/>
              <a:gd name="connsiteY74" fmla="*/ 121176 h 497839"/>
              <a:gd name="connsiteX75" fmla="*/ 534181 w 608556"/>
              <a:gd name="connsiteY75" fmla="*/ 152970 h 497839"/>
              <a:gd name="connsiteX76" fmla="*/ 528228 w 608556"/>
              <a:gd name="connsiteY76" fmla="*/ 158913 h 497839"/>
              <a:gd name="connsiteX77" fmla="*/ 496383 w 608556"/>
              <a:gd name="connsiteY77" fmla="*/ 158913 h 497839"/>
              <a:gd name="connsiteX78" fmla="*/ 490430 w 608556"/>
              <a:gd name="connsiteY78" fmla="*/ 152970 h 497839"/>
              <a:gd name="connsiteX79" fmla="*/ 490430 w 608556"/>
              <a:gd name="connsiteY79" fmla="*/ 121176 h 497839"/>
              <a:gd name="connsiteX80" fmla="*/ 496383 w 608556"/>
              <a:gd name="connsiteY80" fmla="*/ 115233 h 497839"/>
              <a:gd name="connsiteX81" fmla="*/ 80329 w 608556"/>
              <a:gd name="connsiteY81" fmla="*/ 115233 h 497839"/>
              <a:gd name="connsiteX82" fmla="*/ 112174 w 608556"/>
              <a:gd name="connsiteY82" fmla="*/ 115233 h 497839"/>
              <a:gd name="connsiteX83" fmla="*/ 118127 w 608556"/>
              <a:gd name="connsiteY83" fmla="*/ 121176 h 497839"/>
              <a:gd name="connsiteX84" fmla="*/ 118127 w 608556"/>
              <a:gd name="connsiteY84" fmla="*/ 152970 h 497839"/>
              <a:gd name="connsiteX85" fmla="*/ 112174 w 608556"/>
              <a:gd name="connsiteY85" fmla="*/ 158913 h 497839"/>
              <a:gd name="connsiteX86" fmla="*/ 80329 w 608556"/>
              <a:gd name="connsiteY86" fmla="*/ 158913 h 497839"/>
              <a:gd name="connsiteX87" fmla="*/ 74376 w 608556"/>
              <a:gd name="connsiteY87" fmla="*/ 152970 h 497839"/>
              <a:gd name="connsiteX88" fmla="*/ 74376 w 608556"/>
              <a:gd name="connsiteY88" fmla="*/ 121176 h 497839"/>
              <a:gd name="connsiteX89" fmla="*/ 80329 w 608556"/>
              <a:gd name="connsiteY89" fmla="*/ 115233 h 497839"/>
              <a:gd name="connsiteX90" fmla="*/ 339727 w 608556"/>
              <a:gd name="connsiteY90" fmla="*/ 82562 h 497839"/>
              <a:gd name="connsiteX91" fmla="*/ 371572 w 608556"/>
              <a:gd name="connsiteY91" fmla="*/ 82562 h 497839"/>
              <a:gd name="connsiteX92" fmla="*/ 377525 w 608556"/>
              <a:gd name="connsiteY92" fmla="*/ 88514 h 497839"/>
              <a:gd name="connsiteX93" fmla="*/ 377525 w 608556"/>
              <a:gd name="connsiteY93" fmla="*/ 120360 h 497839"/>
              <a:gd name="connsiteX94" fmla="*/ 371572 w 608556"/>
              <a:gd name="connsiteY94" fmla="*/ 126313 h 497839"/>
              <a:gd name="connsiteX95" fmla="*/ 339727 w 608556"/>
              <a:gd name="connsiteY95" fmla="*/ 126313 h 497839"/>
              <a:gd name="connsiteX96" fmla="*/ 333774 w 608556"/>
              <a:gd name="connsiteY96" fmla="*/ 120360 h 497839"/>
              <a:gd name="connsiteX97" fmla="*/ 333774 w 608556"/>
              <a:gd name="connsiteY97" fmla="*/ 88514 h 497839"/>
              <a:gd name="connsiteX98" fmla="*/ 339727 w 608556"/>
              <a:gd name="connsiteY98" fmla="*/ 82562 h 497839"/>
              <a:gd name="connsiteX99" fmla="*/ 236984 w 608556"/>
              <a:gd name="connsiteY99" fmla="*/ 82562 h 497839"/>
              <a:gd name="connsiteX100" fmla="*/ 268829 w 608556"/>
              <a:gd name="connsiteY100" fmla="*/ 82562 h 497839"/>
              <a:gd name="connsiteX101" fmla="*/ 274782 w 608556"/>
              <a:gd name="connsiteY101" fmla="*/ 88514 h 497839"/>
              <a:gd name="connsiteX102" fmla="*/ 274782 w 608556"/>
              <a:gd name="connsiteY102" fmla="*/ 120360 h 497839"/>
              <a:gd name="connsiteX103" fmla="*/ 268829 w 608556"/>
              <a:gd name="connsiteY103" fmla="*/ 126313 h 497839"/>
              <a:gd name="connsiteX104" fmla="*/ 236984 w 608556"/>
              <a:gd name="connsiteY104" fmla="*/ 126313 h 497839"/>
              <a:gd name="connsiteX105" fmla="*/ 231031 w 608556"/>
              <a:gd name="connsiteY105" fmla="*/ 120360 h 497839"/>
              <a:gd name="connsiteX106" fmla="*/ 231031 w 608556"/>
              <a:gd name="connsiteY106" fmla="*/ 88514 h 497839"/>
              <a:gd name="connsiteX107" fmla="*/ 236984 w 608556"/>
              <a:gd name="connsiteY107" fmla="*/ 82562 h 497839"/>
              <a:gd name="connsiteX108" fmla="*/ 452992 w 608556"/>
              <a:gd name="connsiteY108" fmla="*/ 74646 h 497839"/>
              <a:gd name="connsiteX109" fmla="*/ 452992 w 608556"/>
              <a:gd name="connsiteY109" fmla="*/ 370257 h 497839"/>
              <a:gd name="connsiteX110" fmla="*/ 499453 w 608556"/>
              <a:gd name="connsiteY110" fmla="*/ 370257 h 497839"/>
              <a:gd name="connsiteX111" fmla="*/ 516032 w 608556"/>
              <a:gd name="connsiteY111" fmla="*/ 386812 h 497839"/>
              <a:gd name="connsiteX112" fmla="*/ 516032 w 608556"/>
              <a:gd name="connsiteY112" fmla="*/ 464729 h 497839"/>
              <a:gd name="connsiteX113" fmla="*/ 575497 w 608556"/>
              <a:gd name="connsiteY113" fmla="*/ 464729 h 497839"/>
              <a:gd name="connsiteX114" fmla="*/ 575497 w 608556"/>
              <a:gd name="connsiteY114" fmla="*/ 74745 h 497839"/>
              <a:gd name="connsiteX115" fmla="*/ 460239 w 608556"/>
              <a:gd name="connsiteY115" fmla="*/ 74745 h 497839"/>
              <a:gd name="connsiteX116" fmla="*/ 459445 w 608556"/>
              <a:gd name="connsiteY116" fmla="*/ 74646 h 497839"/>
              <a:gd name="connsiteX117" fmla="*/ 155564 w 608556"/>
              <a:gd name="connsiteY117" fmla="*/ 74646 h 497839"/>
              <a:gd name="connsiteX118" fmla="*/ 33059 w 608556"/>
              <a:gd name="connsiteY118" fmla="*/ 74745 h 497839"/>
              <a:gd name="connsiteX119" fmla="*/ 33059 w 608556"/>
              <a:gd name="connsiteY119" fmla="*/ 464729 h 497839"/>
              <a:gd name="connsiteX120" fmla="*/ 92524 w 608556"/>
              <a:gd name="connsiteY120" fmla="*/ 464729 h 497839"/>
              <a:gd name="connsiteX121" fmla="*/ 92524 w 608556"/>
              <a:gd name="connsiteY121" fmla="*/ 386812 h 497839"/>
              <a:gd name="connsiteX122" fmla="*/ 109103 w 608556"/>
              <a:gd name="connsiteY122" fmla="*/ 370257 h 497839"/>
              <a:gd name="connsiteX123" fmla="*/ 155564 w 608556"/>
              <a:gd name="connsiteY123" fmla="*/ 370257 h 497839"/>
              <a:gd name="connsiteX124" fmla="*/ 188623 w 608556"/>
              <a:gd name="connsiteY124" fmla="*/ 33110 h 497839"/>
              <a:gd name="connsiteX125" fmla="*/ 188623 w 608556"/>
              <a:gd name="connsiteY125" fmla="*/ 464729 h 497839"/>
              <a:gd name="connsiteX126" fmla="*/ 257222 w 608556"/>
              <a:gd name="connsiteY126" fmla="*/ 464729 h 497839"/>
              <a:gd name="connsiteX127" fmla="*/ 257222 w 608556"/>
              <a:gd name="connsiteY127" fmla="*/ 377493 h 497839"/>
              <a:gd name="connsiteX128" fmla="*/ 273701 w 608556"/>
              <a:gd name="connsiteY128" fmla="*/ 360938 h 497839"/>
              <a:gd name="connsiteX129" fmla="*/ 334855 w 608556"/>
              <a:gd name="connsiteY129" fmla="*/ 360938 h 497839"/>
              <a:gd name="connsiteX130" fmla="*/ 351334 w 608556"/>
              <a:gd name="connsiteY130" fmla="*/ 377493 h 497839"/>
              <a:gd name="connsiteX131" fmla="*/ 351334 w 608556"/>
              <a:gd name="connsiteY131" fmla="*/ 464729 h 497839"/>
              <a:gd name="connsiteX132" fmla="*/ 419933 w 608556"/>
              <a:gd name="connsiteY132" fmla="*/ 464729 h 497839"/>
              <a:gd name="connsiteX133" fmla="*/ 419933 w 608556"/>
              <a:gd name="connsiteY133" fmla="*/ 33110 h 497839"/>
              <a:gd name="connsiteX134" fmla="*/ 172044 w 608556"/>
              <a:gd name="connsiteY134" fmla="*/ 0 h 497839"/>
              <a:gd name="connsiteX135" fmla="*/ 436512 w 608556"/>
              <a:gd name="connsiteY135" fmla="*/ 0 h 497839"/>
              <a:gd name="connsiteX136" fmla="*/ 452992 w 608556"/>
              <a:gd name="connsiteY136" fmla="*/ 16555 h 497839"/>
              <a:gd name="connsiteX137" fmla="*/ 452992 w 608556"/>
              <a:gd name="connsiteY137" fmla="*/ 41734 h 497839"/>
              <a:gd name="connsiteX138" fmla="*/ 591977 w 608556"/>
              <a:gd name="connsiteY138" fmla="*/ 41635 h 497839"/>
              <a:gd name="connsiteX139" fmla="*/ 608556 w 608556"/>
              <a:gd name="connsiteY139" fmla="*/ 58190 h 497839"/>
              <a:gd name="connsiteX140" fmla="*/ 608556 w 608556"/>
              <a:gd name="connsiteY140" fmla="*/ 481284 h 497839"/>
              <a:gd name="connsiteX141" fmla="*/ 591977 w 608556"/>
              <a:gd name="connsiteY141" fmla="*/ 497839 h 497839"/>
              <a:gd name="connsiteX142" fmla="*/ 499453 w 608556"/>
              <a:gd name="connsiteY142" fmla="*/ 497839 h 497839"/>
              <a:gd name="connsiteX143" fmla="*/ 482973 w 608556"/>
              <a:gd name="connsiteY143" fmla="*/ 481284 h 497839"/>
              <a:gd name="connsiteX144" fmla="*/ 482973 w 608556"/>
              <a:gd name="connsiteY144" fmla="*/ 403268 h 497839"/>
              <a:gd name="connsiteX145" fmla="*/ 452992 w 608556"/>
              <a:gd name="connsiteY145" fmla="*/ 403268 h 497839"/>
              <a:gd name="connsiteX146" fmla="*/ 452992 w 608556"/>
              <a:gd name="connsiteY146" fmla="*/ 481284 h 497839"/>
              <a:gd name="connsiteX147" fmla="*/ 436512 w 608556"/>
              <a:gd name="connsiteY147" fmla="*/ 497839 h 497839"/>
              <a:gd name="connsiteX148" fmla="*/ 334855 w 608556"/>
              <a:gd name="connsiteY148" fmla="*/ 497839 h 497839"/>
              <a:gd name="connsiteX149" fmla="*/ 318276 w 608556"/>
              <a:gd name="connsiteY149" fmla="*/ 481284 h 497839"/>
              <a:gd name="connsiteX150" fmla="*/ 318276 w 608556"/>
              <a:gd name="connsiteY150" fmla="*/ 394048 h 497839"/>
              <a:gd name="connsiteX151" fmla="*/ 290280 w 608556"/>
              <a:gd name="connsiteY151" fmla="*/ 394048 h 497839"/>
              <a:gd name="connsiteX152" fmla="*/ 290280 w 608556"/>
              <a:gd name="connsiteY152" fmla="*/ 481284 h 497839"/>
              <a:gd name="connsiteX153" fmla="*/ 273701 w 608556"/>
              <a:gd name="connsiteY153" fmla="*/ 497839 h 497839"/>
              <a:gd name="connsiteX154" fmla="*/ 172044 w 608556"/>
              <a:gd name="connsiteY154" fmla="*/ 497839 h 497839"/>
              <a:gd name="connsiteX155" fmla="*/ 155564 w 608556"/>
              <a:gd name="connsiteY155" fmla="*/ 481284 h 497839"/>
              <a:gd name="connsiteX156" fmla="*/ 155564 w 608556"/>
              <a:gd name="connsiteY156" fmla="*/ 403268 h 497839"/>
              <a:gd name="connsiteX157" fmla="*/ 125682 w 608556"/>
              <a:gd name="connsiteY157" fmla="*/ 403268 h 497839"/>
              <a:gd name="connsiteX158" fmla="*/ 125682 w 608556"/>
              <a:gd name="connsiteY158" fmla="*/ 481284 h 497839"/>
              <a:gd name="connsiteX159" fmla="*/ 109103 w 608556"/>
              <a:gd name="connsiteY159" fmla="*/ 497839 h 497839"/>
              <a:gd name="connsiteX160" fmla="*/ 16579 w 608556"/>
              <a:gd name="connsiteY160" fmla="*/ 497839 h 497839"/>
              <a:gd name="connsiteX161" fmla="*/ 0 w 608556"/>
              <a:gd name="connsiteY161" fmla="*/ 481284 h 497839"/>
              <a:gd name="connsiteX162" fmla="*/ 0 w 608556"/>
              <a:gd name="connsiteY162" fmla="*/ 58190 h 497839"/>
              <a:gd name="connsiteX163" fmla="*/ 16579 w 608556"/>
              <a:gd name="connsiteY163" fmla="*/ 41635 h 497839"/>
              <a:gd name="connsiteX164" fmla="*/ 155564 w 608556"/>
              <a:gd name="connsiteY164" fmla="*/ 41734 h 497839"/>
              <a:gd name="connsiteX165" fmla="*/ 155564 w 608556"/>
              <a:gd name="connsiteY165" fmla="*/ 16555 h 497839"/>
              <a:gd name="connsiteX166" fmla="*/ 172044 w 608556"/>
              <a:gd name="connsiteY166" fmla="*/ 0 h 497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608556" h="497839">
                <a:moveTo>
                  <a:pt x="496383" y="293764"/>
                </a:moveTo>
                <a:lnTo>
                  <a:pt x="528228" y="293764"/>
                </a:lnTo>
                <a:cubicBezTo>
                  <a:pt x="531502" y="293764"/>
                  <a:pt x="534181" y="296438"/>
                  <a:pt x="534181" y="299707"/>
                </a:cubicBezTo>
                <a:lnTo>
                  <a:pt x="534181" y="331501"/>
                </a:lnTo>
                <a:cubicBezTo>
                  <a:pt x="534181" y="334770"/>
                  <a:pt x="531502" y="337444"/>
                  <a:pt x="528228" y="337444"/>
                </a:cubicBezTo>
                <a:lnTo>
                  <a:pt x="496383" y="337444"/>
                </a:lnTo>
                <a:cubicBezTo>
                  <a:pt x="493109" y="337444"/>
                  <a:pt x="490430" y="334770"/>
                  <a:pt x="490430" y="331501"/>
                </a:cubicBezTo>
                <a:lnTo>
                  <a:pt x="490430" y="299707"/>
                </a:lnTo>
                <a:cubicBezTo>
                  <a:pt x="490430" y="296438"/>
                  <a:pt x="493109" y="293764"/>
                  <a:pt x="496383" y="293764"/>
                </a:cubicBezTo>
                <a:close/>
                <a:moveTo>
                  <a:pt x="80329" y="293764"/>
                </a:moveTo>
                <a:lnTo>
                  <a:pt x="112174" y="293764"/>
                </a:lnTo>
                <a:cubicBezTo>
                  <a:pt x="115448" y="293764"/>
                  <a:pt x="118127" y="296438"/>
                  <a:pt x="118127" y="299707"/>
                </a:cubicBezTo>
                <a:lnTo>
                  <a:pt x="118127" y="331501"/>
                </a:lnTo>
                <a:cubicBezTo>
                  <a:pt x="118127" y="334770"/>
                  <a:pt x="115448" y="337444"/>
                  <a:pt x="112174" y="337444"/>
                </a:cubicBezTo>
                <a:lnTo>
                  <a:pt x="80329" y="337444"/>
                </a:lnTo>
                <a:cubicBezTo>
                  <a:pt x="77055" y="337444"/>
                  <a:pt x="74376" y="334770"/>
                  <a:pt x="74376" y="331501"/>
                </a:cubicBezTo>
                <a:lnTo>
                  <a:pt x="74376" y="299707"/>
                </a:lnTo>
                <a:cubicBezTo>
                  <a:pt x="74376" y="296438"/>
                  <a:pt x="77055" y="293764"/>
                  <a:pt x="80329" y="293764"/>
                </a:cubicBezTo>
                <a:close/>
                <a:moveTo>
                  <a:pt x="339727" y="261092"/>
                </a:moveTo>
                <a:lnTo>
                  <a:pt x="371572" y="261092"/>
                </a:lnTo>
                <a:cubicBezTo>
                  <a:pt x="374846" y="261092"/>
                  <a:pt x="377525" y="263771"/>
                  <a:pt x="377525" y="267045"/>
                </a:cubicBezTo>
                <a:lnTo>
                  <a:pt x="377525" y="298891"/>
                </a:lnTo>
                <a:cubicBezTo>
                  <a:pt x="377525" y="302164"/>
                  <a:pt x="374846" y="304843"/>
                  <a:pt x="371572" y="304843"/>
                </a:cubicBezTo>
                <a:lnTo>
                  <a:pt x="339727" y="304843"/>
                </a:lnTo>
                <a:cubicBezTo>
                  <a:pt x="336453" y="304843"/>
                  <a:pt x="333774" y="302164"/>
                  <a:pt x="333774" y="298891"/>
                </a:cubicBezTo>
                <a:lnTo>
                  <a:pt x="333774" y="267045"/>
                </a:lnTo>
                <a:cubicBezTo>
                  <a:pt x="333774" y="263771"/>
                  <a:pt x="336453" y="261092"/>
                  <a:pt x="339727" y="261092"/>
                </a:cubicBezTo>
                <a:close/>
                <a:moveTo>
                  <a:pt x="236984" y="261092"/>
                </a:moveTo>
                <a:lnTo>
                  <a:pt x="268829" y="261092"/>
                </a:lnTo>
                <a:cubicBezTo>
                  <a:pt x="272103" y="261092"/>
                  <a:pt x="274782" y="263771"/>
                  <a:pt x="274782" y="267045"/>
                </a:cubicBezTo>
                <a:lnTo>
                  <a:pt x="274782" y="298891"/>
                </a:lnTo>
                <a:cubicBezTo>
                  <a:pt x="274782" y="302164"/>
                  <a:pt x="272103" y="304843"/>
                  <a:pt x="268829" y="304843"/>
                </a:cubicBezTo>
                <a:lnTo>
                  <a:pt x="236984" y="304843"/>
                </a:lnTo>
                <a:cubicBezTo>
                  <a:pt x="233710" y="304843"/>
                  <a:pt x="231031" y="302164"/>
                  <a:pt x="231031" y="298891"/>
                </a:cubicBezTo>
                <a:lnTo>
                  <a:pt x="231031" y="267045"/>
                </a:lnTo>
                <a:cubicBezTo>
                  <a:pt x="231031" y="263771"/>
                  <a:pt x="233710" y="261092"/>
                  <a:pt x="236984" y="261092"/>
                </a:cubicBezTo>
                <a:close/>
                <a:moveTo>
                  <a:pt x="496383" y="204428"/>
                </a:moveTo>
                <a:lnTo>
                  <a:pt x="528228" y="204428"/>
                </a:lnTo>
                <a:cubicBezTo>
                  <a:pt x="531502" y="204428"/>
                  <a:pt x="534181" y="207102"/>
                  <a:pt x="534181" y="210371"/>
                </a:cubicBezTo>
                <a:lnTo>
                  <a:pt x="534181" y="242165"/>
                </a:lnTo>
                <a:cubicBezTo>
                  <a:pt x="534181" y="245434"/>
                  <a:pt x="531502" y="248108"/>
                  <a:pt x="528228" y="248108"/>
                </a:cubicBezTo>
                <a:lnTo>
                  <a:pt x="496383" y="248108"/>
                </a:lnTo>
                <a:cubicBezTo>
                  <a:pt x="493109" y="248108"/>
                  <a:pt x="490430" y="245434"/>
                  <a:pt x="490430" y="242165"/>
                </a:cubicBezTo>
                <a:lnTo>
                  <a:pt x="490430" y="210371"/>
                </a:lnTo>
                <a:cubicBezTo>
                  <a:pt x="490430" y="207102"/>
                  <a:pt x="493109" y="204428"/>
                  <a:pt x="496383" y="204428"/>
                </a:cubicBezTo>
                <a:close/>
                <a:moveTo>
                  <a:pt x="80329" y="204428"/>
                </a:moveTo>
                <a:lnTo>
                  <a:pt x="112174" y="204428"/>
                </a:lnTo>
                <a:cubicBezTo>
                  <a:pt x="115448" y="204428"/>
                  <a:pt x="118127" y="207102"/>
                  <a:pt x="118127" y="210371"/>
                </a:cubicBezTo>
                <a:lnTo>
                  <a:pt x="118127" y="242165"/>
                </a:lnTo>
                <a:cubicBezTo>
                  <a:pt x="118127" y="245434"/>
                  <a:pt x="115448" y="248108"/>
                  <a:pt x="112174" y="248108"/>
                </a:cubicBezTo>
                <a:lnTo>
                  <a:pt x="80329" y="248108"/>
                </a:lnTo>
                <a:cubicBezTo>
                  <a:pt x="77055" y="248108"/>
                  <a:pt x="74376" y="245434"/>
                  <a:pt x="74376" y="242165"/>
                </a:cubicBezTo>
                <a:lnTo>
                  <a:pt x="74376" y="210371"/>
                </a:lnTo>
                <a:cubicBezTo>
                  <a:pt x="74376" y="207102"/>
                  <a:pt x="77055" y="204428"/>
                  <a:pt x="80329" y="204428"/>
                </a:cubicBezTo>
                <a:close/>
                <a:moveTo>
                  <a:pt x="339727" y="171827"/>
                </a:moveTo>
                <a:lnTo>
                  <a:pt x="371572" y="171827"/>
                </a:lnTo>
                <a:cubicBezTo>
                  <a:pt x="374846" y="171827"/>
                  <a:pt x="377525" y="174501"/>
                  <a:pt x="377525" y="177770"/>
                </a:cubicBezTo>
                <a:lnTo>
                  <a:pt x="377525" y="209564"/>
                </a:lnTo>
                <a:cubicBezTo>
                  <a:pt x="377525" y="212833"/>
                  <a:pt x="374846" y="215507"/>
                  <a:pt x="371572" y="215507"/>
                </a:cubicBezTo>
                <a:lnTo>
                  <a:pt x="339727" y="215507"/>
                </a:lnTo>
                <a:cubicBezTo>
                  <a:pt x="336453" y="215507"/>
                  <a:pt x="333774" y="212833"/>
                  <a:pt x="333774" y="209564"/>
                </a:cubicBezTo>
                <a:lnTo>
                  <a:pt x="333774" y="177770"/>
                </a:lnTo>
                <a:cubicBezTo>
                  <a:pt x="333774" y="174501"/>
                  <a:pt x="336453" y="171827"/>
                  <a:pt x="339727" y="171827"/>
                </a:cubicBezTo>
                <a:close/>
                <a:moveTo>
                  <a:pt x="236984" y="171827"/>
                </a:moveTo>
                <a:lnTo>
                  <a:pt x="268829" y="171827"/>
                </a:lnTo>
                <a:cubicBezTo>
                  <a:pt x="272103" y="171827"/>
                  <a:pt x="274782" y="174501"/>
                  <a:pt x="274782" y="177770"/>
                </a:cubicBezTo>
                <a:lnTo>
                  <a:pt x="274782" y="209564"/>
                </a:lnTo>
                <a:cubicBezTo>
                  <a:pt x="274782" y="212833"/>
                  <a:pt x="272103" y="215507"/>
                  <a:pt x="268829" y="215507"/>
                </a:cubicBezTo>
                <a:lnTo>
                  <a:pt x="236984" y="215507"/>
                </a:lnTo>
                <a:cubicBezTo>
                  <a:pt x="233710" y="215507"/>
                  <a:pt x="231031" y="212833"/>
                  <a:pt x="231031" y="209564"/>
                </a:cubicBezTo>
                <a:lnTo>
                  <a:pt x="231031" y="177770"/>
                </a:lnTo>
                <a:cubicBezTo>
                  <a:pt x="231031" y="174501"/>
                  <a:pt x="233710" y="171827"/>
                  <a:pt x="236984" y="171827"/>
                </a:cubicBezTo>
                <a:close/>
                <a:moveTo>
                  <a:pt x="496383" y="115233"/>
                </a:moveTo>
                <a:lnTo>
                  <a:pt x="528228" y="115233"/>
                </a:lnTo>
                <a:cubicBezTo>
                  <a:pt x="531502" y="115233"/>
                  <a:pt x="534181" y="117907"/>
                  <a:pt x="534181" y="121176"/>
                </a:cubicBezTo>
                <a:lnTo>
                  <a:pt x="534181" y="152970"/>
                </a:lnTo>
                <a:cubicBezTo>
                  <a:pt x="534181" y="156239"/>
                  <a:pt x="531502" y="158913"/>
                  <a:pt x="528228" y="158913"/>
                </a:cubicBezTo>
                <a:lnTo>
                  <a:pt x="496383" y="158913"/>
                </a:lnTo>
                <a:cubicBezTo>
                  <a:pt x="493109" y="158913"/>
                  <a:pt x="490430" y="156239"/>
                  <a:pt x="490430" y="152970"/>
                </a:cubicBezTo>
                <a:lnTo>
                  <a:pt x="490430" y="121176"/>
                </a:lnTo>
                <a:cubicBezTo>
                  <a:pt x="490430" y="117907"/>
                  <a:pt x="493109" y="115233"/>
                  <a:pt x="496383" y="115233"/>
                </a:cubicBezTo>
                <a:close/>
                <a:moveTo>
                  <a:pt x="80329" y="115233"/>
                </a:moveTo>
                <a:lnTo>
                  <a:pt x="112174" y="115233"/>
                </a:lnTo>
                <a:cubicBezTo>
                  <a:pt x="115448" y="115233"/>
                  <a:pt x="118127" y="117907"/>
                  <a:pt x="118127" y="121176"/>
                </a:cubicBezTo>
                <a:lnTo>
                  <a:pt x="118127" y="152970"/>
                </a:lnTo>
                <a:cubicBezTo>
                  <a:pt x="118127" y="156239"/>
                  <a:pt x="115448" y="158913"/>
                  <a:pt x="112174" y="158913"/>
                </a:cubicBezTo>
                <a:lnTo>
                  <a:pt x="80329" y="158913"/>
                </a:lnTo>
                <a:cubicBezTo>
                  <a:pt x="77055" y="158913"/>
                  <a:pt x="74376" y="156239"/>
                  <a:pt x="74376" y="152970"/>
                </a:cubicBezTo>
                <a:lnTo>
                  <a:pt x="74376" y="121176"/>
                </a:lnTo>
                <a:cubicBezTo>
                  <a:pt x="74376" y="117907"/>
                  <a:pt x="77055" y="115233"/>
                  <a:pt x="80329" y="115233"/>
                </a:cubicBezTo>
                <a:close/>
                <a:moveTo>
                  <a:pt x="339727" y="82562"/>
                </a:moveTo>
                <a:lnTo>
                  <a:pt x="371572" y="82562"/>
                </a:lnTo>
                <a:cubicBezTo>
                  <a:pt x="374846" y="82562"/>
                  <a:pt x="377525" y="85241"/>
                  <a:pt x="377525" y="88514"/>
                </a:cubicBezTo>
                <a:lnTo>
                  <a:pt x="377525" y="120360"/>
                </a:lnTo>
                <a:cubicBezTo>
                  <a:pt x="377525" y="123634"/>
                  <a:pt x="374846" y="126313"/>
                  <a:pt x="371572" y="126313"/>
                </a:cubicBezTo>
                <a:lnTo>
                  <a:pt x="339727" y="126313"/>
                </a:lnTo>
                <a:cubicBezTo>
                  <a:pt x="336453" y="126313"/>
                  <a:pt x="333774" y="123634"/>
                  <a:pt x="333774" y="120360"/>
                </a:cubicBezTo>
                <a:lnTo>
                  <a:pt x="333774" y="88514"/>
                </a:lnTo>
                <a:cubicBezTo>
                  <a:pt x="333774" y="85241"/>
                  <a:pt x="336453" y="82562"/>
                  <a:pt x="339727" y="82562"/>
                </a:cubicBezTo>
                <a:close/>
                <a:moveTo>
                  <a:pt x="236984" y="82562"/>
                </a:moveTo>
                <a:lnTo>
                  <a:pt x="268829" y="82562"/>
                </a:lnTo>
                <a:cubicBezTo>
                  <a:pt x="272103" y="82562"/>
                  <a:pt x="274782" y="85241"/>
                  <a:pt x="274782" y="88514"/>
                </a:cubicBezTo>
                <a:lnTo>
                  <a:pt x="274782" y="120360"/>
                </a:lnTo>
                <a:cubicBezTo>
                  <a:pt x="274782" y="123634"/>
                  <a:pt x="272103" y="126313"/>
                  <a:pt x="268829" y="126313"/>
                </a:cubicBezTo>
                <a:lnTo>
                  <a:pt x="236984" y="126313"/>
                </a:lnTo>
                <a:cubicBezTo>
                  <a:pt x="233710" y="126313"/>
                  <a:pt x="231031" y="123634"/>
                  <a:pt x="231031" y="120360"/>
                </a:cubicBezTo>
                <a:lnTo>
                  <a:pt x="231031" y="88514"/>
                </a:lnTo>
                <a:cubicBezTo>
                  <a:pt x="231031" y="85241"/>
                  <a:pt x="233710" y="82562"/>
                  <a:pt x="236984" y="82562"/>
                </a:cubicBezTo>
                <a:close/>
                <a:moveTo>
                  <a:pt x="452992" y="74646"/>
                </a:moveTo>
                <a:lnTo>
                  <a:pt x="452992" y="370257"/>
                </a:lnTo>
                <a:lnTo>
                  <a:pt x="499453" y="370257"/>
                </a:lnTo>
                <a:cubicBezTo>
                  <a:pt x="508586" y="370257"/>
                  <a:pt x="516032" y="377692"/>
                  <a:pt x="516032" y="386812"/>
                </a:cubicBezTo>
                <a:lnTo>
                  <a:pt x="516032" y="464729"/>
                </a:lnTo>
                <a:lnTo>
                  <a:pt x="575497" y="464729"/>
                </a:lnTo>
                <a:lnTo>
                  <a:pt x="575497" y="74745"/>
                </a:lnTo>
                <a:lnTo>
                  <a:pt x="460239" y="74745"/>
                </a:lnTo>
                <a:cubicBezTo>
                  <a:pt x="459941" y="74745"/>
                  <a:pt x="459743" y="74646"/>
                  <a:pt x="459445" y="74646"/>
                </a:cubicBezTo>
                <a:close/>
                <a:moveTo>
                  <a:pt x="155564" y="74646"/>
                </a:moveTo>
                <a:lnTo>
                  <a:pt x="33059" y="74745"/>
                </a:lnTo>
                <a:lnTo>
                  <a:pt x="33059" y="464729"/>
                </a:lnTo>
                <a:lnTo>
                  <a:pt x="92524" y="464729"/>
                </a:lnTo>
                <a:lnTo>
                  <a:pt x="92524" y="386812"/>
                </a:lnTo>
                <a:cubicBezTo>
                  <a:pt x="92524" y="377692"/>
                  <a:pt x="99970" y="370257"/>
                  <a:pt x="109103" y="370257"/>
                </a:cubicBezTo>
                <a:lnTo>
                  <a:pt x="155564" y="370257"/>
                </a:lnTo>
                <a:close/>
                <a:moveTo>
                  <a:pt x="188623" y="33110"/>
                </a:moveTo>
                <a:lnTo>
                  <a:pt x="188623" y="464729"/>
                </a:lnTo>
                <a:lnTo>
                  <a:pt x="257222" y="464729"/>
                </a:lnTo>
                <a:lnTo>
                  <a:pt x="257222" y="377493"/>
                </a:lnTo>
                <a:cubicBezTo>
                  <a:pt x="257222" y="368373"/>
                  <a:pt x="264568" y="360938"/>
                  <a:pt x="273701" y="360938"/>
                </a:cubicBezTo>
                <a:lnTo>
                  <a:pt x="334855" y="360938"/>
                </a:lnTo>
                <a:cubicBezTo>
                  <a:pt x="343988" y="360938"/>
                  <a:pt x="351334" y="368373"/>
                  <a:pt x="351334" y="377493"/>
                </a:cubicBezTo>
                <a:lnTo>
                  <a:pt x="351334" y="464729"/>
                </a:lnTo>
                <a:lnTo>
                  <a:pt x="419933" y="464729"/>
                </a:lnTo>
                <a:lnTo>
                  <a:pt x="419933" y="33110"/>
                </a:lnTo>
                <a:close/>
                <a:moveTo>
                  <a:pt x="172044" y="0"/>
                </a:moveTo>
                <a:lnTo>
                  <a:pt x="436512" y="0"/>
                </a:lnTo>
                <a:cubicBezTo>
                  <a:pt x="445646" y="0"/>
                  <a:pt x="452992" y="7435"/>
                  <a:pt x="452992" y="16555"/>
                </a:cubicBezTo>
                <a:lnTo>
                  <a:pt x="452992" y="41734"/>
                </a:lnTo>
                <a:lnTo>
                  <a:pt x="591977" y="41635"/>
                </a:lnTo>
                <a:cubicBezTo>
                  <a:pt x="601110" y="41635"/>
                  <a:pt x="608556" y="49070"/>
                  <a:pt x="608556" y="58190"/>
                </a:cubicBezTo>
                <a:lnTo>
                  <a:pt x="608556" y="481284"/>
                </a:lnTo>
                <a:cubicBezTo>
                  <a:pt x="608556" y="490404"/>
                  <a:pt x="601110" y="497839"/>
                  <a:pt x="591977" y="497839"/>
                </a:cubicBezTo>
                <a:lnTo>
                  <a:pt x="499453" y="497839"/>
                </a:lnTo>
                <a:cubicBezTo>
                  <a:pt x="490319" y="497839"/>
                  <a:pt x="482973" y="490404"/>
                  <a:pt x="482973" y="481284"/>
                </a:cubicBezTo>
                <a:lnTo>
                  <a:pt x="482973" y="403268"/>
                </a:lnTo>
                <a:lnTo>
                  <a:pt x="452992" y="403268"/>
                </a:lnTo>
                <a:lnTo>
                  <a:pt x="452992" y="481284"/>
                </a:lnTo>
                <a:cubicBezTo>
                  <a:pt x="452992" y="490404"/>
                  <a:pt x="445646" y="497839"/>
                  <a:pt x="436512" y="497839"/>
                </a:cubicBezTo>
                <a:lnTo>
                  <a:pt x="334855" y="497839"/>
                </a:lnTo>
                <a:cubicBezTo>
                  <a:pt x="325721" y="497839"/>
                  <a:pt x="318276" y="490404"/>
                  <a:pt x="318276" y="481284"/>
                </a:cubicBezTo>
                <a:lnTo>
                  <a:pt x="318276" y="394048"/>
                </a:lnTo>
                <a:lnTo>
                  <a:pt x="290280" y="394048"/>
                </a:lnTo>
                <a:lnTo>
                  <a:pt x="290280" y="481284"/>
                </a:lnTo>
                <a:cubicBezTo>
                  <a:pt x="290280" y="490404"/>
                  <a:pt x="282835" y="497839"/>
                  <a:pt x="273701" y="497839"/>
                </a:cubicBezTo>
                <a:lnTo>
                  <a:pt x="172044" y="497839"/>
                </a:lnTo>
                <a:cubicBezTo>
                  <a:pt x="162910" y="497839"/>
                  <a:pt x="155564" y="490404"/>
                  <a:pt x="155564" y="481284"/>
                </a:cubicBezTo>
                <a:lnTo>
                  <a:pt x="155564" y="403268"/>
                </a:lnTo>
                <a:lnTo>
                  <a:pt x="125682" y="403268"/>
                </a:lnTo>
                <a:lnTo>
                  <a:pt x="125682" y="481284"/>
                </a:lnTo>
                <a:cubicBezTo>
                  <a:pt x="125682" y="490404"/>
                  <a:pt x="118237" y="497839"/>
                  <a:pt x="109103" y="497839"/>
                </a:cubicBezTo>
                <a:lnTo>
                  <a:pt x="16579" y="497839"/>
                </a:lnTo>
                <a:cubicBezTo>
                  <a:pt x="7446" y="497839"/>
                  <a:pt x="0" y="490404"/>
                  <a:pt x="0" y="481284"/>
                </a:cubicBezTo>
                <a:lnTo>
                  <a:pt x="0" y="58190"/>
                </a:lnTo>
                <a:cubicBezTo>
                  <a:pt x="0" y="49070"/>
                  <a:pt x="7446" y="41635"/>
                  <a:pt x="16579" y="41635"/>
                </a:cubicBezTo>
                <a:lnTo>
                  <a:pt x="155564" y="41734"/>
                </a:lnTo>
                <a:lnTo>
                  <a:pt x="155564" y="16555"/>
                </a:lnTo>
                <a:cubicBezTo>
                  <a:pt x="155564" y="7435"/>
                  <a:pt x="162910" y="0"/>
                  <a:pt x="17204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42D6F138-73FA-21CC-EED5-F47B597535EF}"/>
              </a:ext>
            </a:extLst>
          </p:cNvPr>
          <p:cNvSpPr/>
          <p:nvPr/>
        </p:nvSpPr>
        <p:spPr>
          <a:xfrm>
            <a:off x="6871998" y="3508901"/>
            <a:ext cx="252306" cy="269020"/>
          </a:xfrm>
          <a:custGeom>
            <a:avLst/>
            <a:gdLst>
              <a:gd name="connsiteX0" fmla="*/ 207567 w 284702"/>
              <a:gd name="connsiteY0" fmla="*/ 248040 h 303562"/>
              <a:gd name="connsiteX1" fmla="*/ 216996 w 284702"/>
              <a:gd name="connsiteY1" fmla="*/ 257470 h 303562"/>
              <a:gd name="connsiteX2" fmla="*/ 207567 w 284702"/>
              <a:gd name="connsiteY2" fmla="*/ 266900 h 303562"/>
              <a:gd name="connsiteX3" fmla="*/ 198137 w 284702"/>
              <a:gd name="connsiteY3" fmla="*/ 257470 h 303562"/>
              <a:gd name="connsiteX4" fmla="*/ 207567 w 284702"/>
              <a:gd name="connsiteY4" fmla="*/ 248040 h 303562"/>
              <a:gd name="connsiteX5" fmla="*/ 174134 w 284702"/>
              <a:gd name="connsiteY5" fmla="*/ 248040 h 303562"/>
              <a:gd name="connsiteX6" fmla="*/ 183564 w 284702"/>
              <a:gd name="connsiteY6" fmla="*/ 257470 h 303562"/>
              <a:gd name="connsiteX7" fmla="*/ 174134 w 284702"/>
              <a:gd name="connsiteY7" fmla="*/ 266900 h 303562"/>
              <a:gd name="connsiteX8" fmla="*/ 164704 w 284702"/>
              <a:gd name="connsiteY8" fmla="*/ 257470 h 303562"/>
              <a:gd name="connsiteX9" fmla="*/ 174134 w 284702"/>
              <a:gd name="connsiteY9" fmla="*/ 248040 h 303562"/>
              <a:gd name="connsiteX10" fmla="*/ 140606 w 284702"/>
              <a:gd name="connsiteY10" fmla="*/ 248040 h 303562"/>
              <a:gd name="connsiteX11" fmla="*/ 150035 w 284702"/>
              <a:gd name="connsiteY11" fmla="*/ 257470 h 303562"/>
              <a:gd name="connsiteX12" fmla="*/ 140606 w 284702"/>
              <a:gd name="connsiteY12" fmla="*/ 266900 h 303562"/>
              <a:gd name="connsiteX13" fmla="*/ 131176 w 284702"/>
              <a:gd name="connsiteY13" fmla="*/ 257470 h 303562"/>
              <a:gd name="connsiteX14" fmla="*/ 140606 w 284702"/>
              <a:gd name="connsiteY14" fmla="*/ 248040 h 303562"/>
              <a:gd name="connsiteX15" fmla="*/ 107078 w 284702"/>
              <a:gd name="connsiteY15" fmla="*/ 248040 h 303562"/>
              <a:gd name="connsiteX16" fmla="*/ 116508 w 284702"/>
              <a:gd name="connsiteY16" fmla="*/ 257470 h 303562"/>
              <a:gd name="connsiteX17" fmla="*/ 107078 w 284702"/>
              <a:gd name="connsiteY17" fmla="*/ 266900 h 303562"/>
              <a:gd name="connsiteX18" fmla="*/ 97648 w 284702"/>
              <a:gd name="connsiteY18" fmla="*/ 257470 h 303562"/>
              <a:gd name="connsiteX19" fmla="*/ 107078 w 284702"/>
              <a:gd name="connsiteY19" fmla="*/ 248040 h 303562"/>
              <a:gd name="connsiteX20" fmla="*/ 241554 w 284702"/>
              <a:gd name="connsiteY20" fmla="*/ 247650 h 303562"/>
              <a:gd name="connsiteX21" fmla="*/ 251079 w 284702"/>
              <a:gd name="connsiteY21" fmla="*/ 257175 h 303562"/>
              <a:gd name="connsiteX22" fmla="*/ 241554 w 284702"/>
              <a:gd name="connsiteY22" fmla="*/ 266700 h 303562"/>
              <a:gd name="connsiteX23" fmla="*/ 232029 w 284702"/>
              <a:gd name="connsiteY23" fmla="*/ 257175 h 303562"/>
              <a:gd name="connsiteX24" fmla="*/ 241554 w 284702"/>
              <a:gd name="connsiteY24" fmla="*/ 247650 h 303562"/>
              <a:gd name="connsiteX25" fmla="*/ 74009 w 284702"/>
              <a:gd name="connsiteY25" fmla="*/ 247650 h 303562"/>
              <a:gd name="connsiteX26" fmla="*/ 83534 w 284702"/>
              <a:gd name="connsiteY26" fmla="*/ 257175 h 303562"/>
              <a:gd name="connsiteX27" fmla="*/ 74009 w 284702"/>
              <a:gd name="connsiteY27" fmla="*/ 266700 h 303562"/>
              <a:gd name="connsiteX28" fmla="*/ 64484 w 284702"/>
              <a:gd name="connsiteY28" fmla="*/ 257175 h 303562"/>
              <a:gd name="connsiteX29" fmla="*/ 74009 w 284702"/>
              <a:gd name="connsiteY29" fmla="*/ 247650 h 303562"/>
              <a:gd name="connsiteX30" fmla="*/ 40481 w 284702"/>
              <a:gd name="connsiteY30" fmla="*/ 247650 h 303562"/>
              <a:gd name="connsiteX31" fmla="*/ 50006 w 284702"/>
              <a:gd name="connsiteY31" fmla="*/ 257175 h 303562"/>
              <a:gd name="connsiteX32" fmla="*/ 40481 w 284702"/>
              <a:gd name="connsiteY32" fmla="*/ 266700 h 303562"/>
              <a:gd name="connsiteX33" fmla="*/ 30956 w 284702"/>
              <a:gd name="connsiteY33" fmla="*/ 257175 h 303562"/>
              <a:gd name="connsiteX34" fmla="*/ 40481 w 284702"/>
              <a:gd name="connsiteY34" fmla="*/ 247650 h 303562"/>
              <a:gd name="connsiteX35" fmla="*/ 207567 w 284702"/>
              <a:gd name="connsiteY35" fmla="*/ 214703 h 303562"/>
              <a:gd name="connsiteX36" fmla="*/ 216996 w 284702"/>
              <a:gd name="connsiteY36" fmla="*/ 224133 h 303562"/>
              <a:gd name="connsiteX37" fmla="*/ 207567 w 284702"/>
              <a:gd name="connsiteY37" fmla="*/ 233563 h 303562"/>
              <a:gd name="connsiteX38" fmla="*/ 198137 w 284702"/>
              <a:gd name="connsiteY38" fmla="*/ 224133 h 303562"/>
              <a:gd name="connsiteX39" fmla="*/ 207567 w 284702"/>
              <a:gd name="connsiteY39" fmla="*/ 214703 h 303562"/>
              <a:gd name="connsiteX40" fmla="*/ 174134 w 284702"/>
              <a:gd name="connsiteY40" fmla="*/ 214703 h 303562"/>
              <a:gd name="connsiteX41" fmla="*/ 183564 w 284702"/>
              <a:gd name="connsiteY41" fmla="*/ 224133 h 303562"/>
              <a:gd name="connsiteX42" fmla="*/ 174134 w 284702"/>
              <a:gd name="connsiteY42" fmla="*/ 233563 h 303562"/>
              <a:gd name="connsiteX43" fmla="*/ 164704 w 284702"/>
              <a:gd name="connsiteY43" fmla="*/ 224133 h 303562"/>
              <a:gd name="connsiteX44" fmla="*/ 174134 w 284702"/>
              <a:gd name="connsiteY44" fmla="*/ 214703 h 303562"/>
              <a:gd name="connsiteX45" fmla="*/ 140606 w 284702"/>
              <a:gd name="connsiteY45" fmla="*/ 214703 h 303562"/>
              <a:gd name="connsiteX46" fmla="*/ 150035 w 284702"/>
              <a:gd name="connsiteY46" fmla="*/ 224133 h 303562"/>
              <a:gd name="connsiteX47" fmla="*/ 140606 w 284702"/>
              <a:gd name="connsiteY47" fmla="*/ 233563 h 303562"/>
              <a:gd name="connsiteX48" fmla="*/ 131176 w 284702"/>
              <a:gd name="connsiteY48" fmla="*/ 224133 h 303562"/>
              <a:gd name="connsiteX49" fmla="*/ 140606 w 284702"/>
              <a:gd name="connsiteY49" fmla="*/ 214703 h 303562"/>
              <a:gd name="connsiteX50" fmla="*/ 107078 w 284702"/>
              <a:gd name="connsiteY50" fmla="*/ 214703 h 303562"/>
              <a:gd name="connsiteX51" fmla="*/ 116508 w 284702"/>
              <a:gd name="connsiteY51" fmla="*/ 224133 h 303562"/>
              <a:gd name="connsiteX52" fmla="*/ 107078 w 284702"/>
              <a:gd name="connsiteY52" fmla="*/ 233563 h 303562"/>
              <a:gd name="connsiteX53" fmla="*/ 97648 w 284702"/>
              <a:gd name="connsiteY53" fmla="*/ 224133 h 303562"/>
              <a:gd name="connsiteX54" fmla="*/ 107078 w 284702"/>
              <a:gd name="connsiteY54" fmla="*/ 214703 h 303562"/>
              <a:gd name="connsiteX55" fmla="*/ 241554 w 284702"/>
              <a:gd name="connsiteY55" fmla="*/ 214598 h 303562"/>
              <a:gd name="connsiteX56" fmla="*/ 251079 w 284702"/>
              <a:gd name="connsiteY56" fmla="*/ 224123 h 303562"/>
              <a:gd name="connsiteX57" fmla="*/ 241554 w 284702"/>
              <a:gd name="connsiteY57" fmla="*/ 233648 h 303562"/>
              <a:gd name="connsiteX58" fmla="*/ 232029 w 284702"/>
              <a:gd name="connsiteY58" fmla="*/ 224123 h 303562"/>
              <a:gd name="connsiteX59" fmla="*/ 241554 w 284702"/>
              <a:gd name="connsiteY59" fmla="*/ 214598 h 303562"/>
              <a:gd name="connsiteX60" fmla="*/ 74009 w 284702"/>
              <a:gd name="connsiteY60" fmla="*/ 214598 h 303562"/>
              <a:gd name="connsiteX61" fmla="*/ 83534 w 284702"/>
              <a:gd name="connsiteY61" fmla="*/ 224123 h 303562"/>
              <a:gd name="connsiteX62" fmla="*/ 74009 w 284702"/>
              <a:gd name="connsiteY62" fmla="*/ 233648 h 303562"/>
              <a:gd name="connsiteX63" fmla="*/ 64484 w 284702"/>
              <a:gd name="connsiteY63" fmla="*/ 224123 h 303562"/>
              <a:gd name="connsiteX64" fmla="*/ 74009 w 284702"/>
              <a:gd name="connsiteY64" fmla="*/ 214598 h 303562"/>
              <a:gd name="connsiteX65" fmla="*/ 40481 w 284702"/>
              <a:gd name="connsiteY65" fmla="*/ 214598 h 303562"/>
              <a:gd name="connsiteX66" fmla="*/ 50006 w 284702"/>
              <a:gd name="connsiteY66" fmla="*/ 224123 h 303562"/>
              <a:gd name="connsiteX67" fmla="*/ 40481 w 284702"/>
              <a:gd name="connsiteY67" fmla="*/ 233648 h 303562"/>
              <a:gd name="connsiteX68" fmla="*/ 30956 w 284702"/>
              <a:gd name="connsiteY68" fmla="*/ 224123 h 303562"/>
              <a:gd name="connsiteX69" fmla="*/ 40481 w 284702"/>
              <a:gd name="connsiteY69" fmla="*/ 214598 h 303562"/>
              <a:gd name="connsiteX70" fmla="*/ 207567 w 284702"/>
              <a:gd name="connsiteY70" fmla="*/ 181365 h 303562"/>
              <a:gd name="connsiteX71" fmla="*/ 216996 w 284702"/>
              <a:gd name="connsiteY71" fmla="*/ 190795 h 303562"/>
              <a:gd name="connsiteX72" fmla="*/ 207567 w 284702"/>
              <a:gd name="connsiteY72" fmla="*/ 200225 h 303562"/>
              <a:gd name="connsiteX73" fmla="*/ 198137 w 284702"/>
              <a:gd name="connsiteY73" fmla="*/ 190795 h 303562"/>
              <a:gd name="connsiteX74" fmla="*/ 207567 w 284702"/>
              <a:gd name="connsiteY74" fmla="*/ 181365 h 303562"/>
              <a:gd name="connsiteX75" fmla="*/ 174134 w 284702"/>
              <a:gd name="connsiteY75" fmla="*/ 181365 h 303562"/>
              <a:gd name="connsiteX76" fmla="*/ 183564 w 284702"/>
              <a:gd name="connsiteY76" fmla="*/ 190795 h 303562"/>
              <a:gd name="connsiteX77" fmla="*/ 174134 w 284702"/>
              <a:gd name="connsiteY77" fmla="*/ 200225 h 303562"/>
              <a:gd name="connsiteX78" fmla="*/ 164704 w 284702"/>
              <a:gd name="connsiteY78" fmla="*/ 190795 h 303562"/>
              <a:gd name="connsiteX79" fmla="*/ 174134 w 284702"/>
              <a:gd name="connsiteY79" fmla="*/ 181365 h 303562"/>
              <a:gd name="connsiteX80" fmla="*/ 140606 w 284702"/>
              <a:gd name="connsiteY80" fmla="*/ 181365 h 303562"/>
              <a:gd name="connsiteX81" fmla="*/ 150035 w 284702"/>
              <a:gd name="connsiteY81" fmla="*/ 190795 h 303562"/>
              <a:gd name="connsiteX82" fmla="*/ 140606 w 284702"/>
              <a:gd name="connsiteY82" fmla="*/ 200225 h 303562"/>
              <a:gd name="connsiteX83" fmla="*/ 131176 w 284702"/>
              <a:gd name="connsiteY83" fmla="*/ 190795 h 303562"/>
              <a:gd name="connsiteX84" fmla="*/ 140606 w 284702"/>
              <a:gd name="connsiteY84" fmla="*/ 181365 h 303562"/>
              <a:gd name="connsiteX85" fmla="*/ 241554 w 284702"/>
              <a:gd name="connsiteY85" fmla="*/ 180975 h 303562"/>
              <a:gd name="connsiteX86" fmla="*/ 251079 w 284702"/>
              <a:gd name="connsiteY86" fmla="*/ 190500 h 303562"/>
              <a:gd name="connsiteX87" fmla="*/ 241554 w 284702"/>
              <a:gd name="connsiteY87" fmla="*/ 200025 h 303562"/>
              <a:gd name="connsiteX88" fmla="*/ 232029 w 284702"/>
              <a:gd name="connsiteY88" fmla="*/ 190500 h 303562"/>
              <a:gd name="connsiteX89" fmla="*/ 241554 w 284702"/>
              <a:gd name="connsiteY89" fmla="*/ 180975 h 303562"/>
              <a:gd name="connsiteX90" fmla="*/ 107537 w 284702"/>
              <a:gd name="connsiteY90" fmla="*/ 180975 h 303562"/>
              <a:gd name="connsiteX91" fmla="*/ 98012 w 284702"/>
              <a:gd name="connsiteY91" fmla="*/ 190500 h 303562"/>
              <a:gd name="connsiteX92" fmla="*/ 107537 w 284702"/>
              <a:gd name="connsiteY92" fmla="*/ 200025 h 303562"/>
              <a:gd name="connsiteX93" fmla="*/ 117062 w 284702"/>
              <a:gd name="connsiteY93" fmla="*/ 190500 h 303562"/>
              <a:gd name="connsiteX94" fmla="*/ 107537 w 284702"/>
              <a:gd name="connsiteY94" fmla="*/ 180975 h 303562"/>
              <a:gd name="connsiteX95" fmla="*/ 74009 w 284702"/>
              <a:gd name="connsiteY95" fmla="*/ 180975 h 303562"/>
              <a:gd name="connsiteX96" fmla="*/ 83534 w 284702"/>
              <a:gd name="connsiteY96" fmla="*/ 190500 h 303562"/>
              <a:gd name="connsiteX97" fmla="*/ 74009 w 284702"/>
              <a:gd name="connsiteY97" fmla="*/ 200025 h 303562"/>
              <a:gd name="connsiteX98" fmla="*/ 64484 w 284702"/>
              <a:gd name="connsiteY98" fmla="*/ 190500 h 303562"/>
              <a:gd name="connsiteX99" fmla="*/ 74009 w 284702"/>
              <a:gd name="connsiteY99" fmla="*/ 180975 h 303562"/>
              <a:gd name="connsiteX100" fmla="*/ 40481 w 284702"/>
              <a:gd name="connsiteY100" fmla="*/ 180975 h 303562"/>
              <a:gd name="connsiteX101" fmla="*/ 50006 w 284702"/>
              <a:gd name="connsiteY101" fmla="*/ 190500 h 303562"/>
              <a:gd name="connsiteX102" fmla="*/ 40481 w 284702"/>
              <a:gd name="connsiteY102" fmla="*/ 200025 h 303562"/>
              <a:gd name="connsiteX103" fmla="*/ 30956 w 284702"/>
              <a:gd name="connsiteY103" fmla="*/ 190500 h 303562"/>
              <a:gd name="connsiteX104" fmla="*/ 40481 w 284702"/>
              <a:gd name="connsiteY104" fmla="*/ 180975 h 303562"/>
              <a:gd name="connsiteX105" fmla="*/ 107537 w 284702"/>
              <a:gd name="connsiteY105" fmla="*/ 171450 h 303562"/>
              <a:gd name="connsiteX106" fmla="*/ 126587 w 284702"/>
              <a:gd name="connsiteY106" fmla="*/ 190500 h 303562"/>
              <a:gd name="connsiteX107" fmla="*/ 107537 w 284702"/>
              <a:gd name="connsiteY107" fmla="*/ 209550 h 303562"/>
              <a:gd name="connsiteX108" fmla="*/ 88487 w 284702"/>
              <a:gd name="connsiteY108" fmla="*/ 190500 h 303562"/>
              <a:gd name="connsiteX109" fmla="*/ 107537 w 284702"/>
              <a:gd name="connsiteY109" fmla="*/ 171450 h 303562"/>
              <a:gd name="connsiteX110" fmla="*/ 207567 w 284702"/>
              <a:gd name="connsiteY110" fmla="*/ 147932 h 303562"/>
              <a:gd name="connsiteX111" fmla="*/ 216996 w 284702"/>
              <a:gd name="connsiteY111" fmla="*/ 157362 h 303562"/>
              <a:gd name="connsiteX112" fmla="*/ 207567 w 284702"/>
              <a:gd name="connsiteY112" fmla="*/ 166791 h 303562"/>
              <a:gd name="connsiteX113" fmla="*/ 198137 w 284702"/>
              <a:gd name="connsiteY113" fmla="*/ 157362 h 303562"/>
              <a:gd name="connsiteX114" fmla="*/ 207567 w 284702"/>
              <a:gd name="connsiteY114" fmla="*/ 147932 h 303562"/>
              <a:gd name="connsiteX115" fmla="*/ 174134 w 284702"/>
              <a:gd name="connsiteY115" fmla="*/ 147932 h 303562"/>
              <a:gd name="connsiteX116" fmla="*/ 183564 w 284702"/>
              <a:gd name="connsiteY116" fmla="*/ 157362 h 303562"/>
              <a:gd name="connsiteX117" fmla="*/ 174134 w 284702"/>
              <a:gd name="connsiteY117" fmla="*/ 166791 h 303562"/>
              <a:gd name="connsiteX118" fmla="*/ 164704 w 284702"/>
              <a:gd name="connsiteY118" fmla="*/ 157362 h 303562"/>
              <a:gd name="connsiteX119" fmla="*/ 174134 w 284702"/>
              <a:gd name="connsiteY119" fmla="*/ 147932 h 303562"/>
              <a:gd name="connsiteX120" fmla="*/ 140606 w 284702"/>
              <a:gd name="connsiteY120" fmla="*/ 147932 h 303562"/>
              <a:gd name="connsiteX121" fmla="*/ 150035 w 284702"/>
              <a:gd name="connsiteY121" fmla="*/ 157362 h 303562"/>
              <a:gd name="connsiteX122" fmla="*/ 140606 w 284702"/>
              <a:gd name="connsiteY122" fmla="*/ 166791 h 303562"/>
              <a:gd name="connsiteX123" fmla="*/ 131176 w 284702"/>
              <a:gd name="connsiteY123" fmla="*/ 157362 h 303562"/>
              <a:gd name="connsiteX124" fmla="*/ 140606 w 284702"/>
              <a:gd name="connsiteY124" fmla="*/ 147932 h 303562"/>
              <a:gd name="connsiteX125" fmla="*/ 107078 w 284702"/>
              <a:gd name="connsiteY125" fmla="*/ 147932 h 303562"/>
              <a:gd name="connsiteX126" fmla="*/ 116508 w 284702"/>
              <a:gd name="connsiteY126" fmla="*/ 157362 h 303562"/>
              <a:gd name="connsiteX127" fmla="*/ 107078 w 284702"/>
              <a:gd name="connsiteY127" fmla="*/ 166791 h 303562"/>
              <a:gd name="connsiteX128" fmla="*/ 97648 w 284702"/>
              <a:gd name="connsiteY128" fmla="*/ 157362 h 303562"/>
              <a:gd name="connsiteX129" fmla="*/ 107078 w 284702"/>
              <a:gd name="connsiteY129" fmla="*/ 147932 h 303562"/>
              <a:gd name="connsiteX130" fmla="*/ 241554 w 284702"/>
              <a:gd name="connsiteY130" fmla="*/ 147923 h 303562"/>
              <a:gd name="connsiteX131" fmla="*/ 251079 w 284702"/>
              <a:gd name="connsiteY131" fmla="*/ 157448 h 303562"/>
              <a:gd name="connsiteX132" fmla="*/ 241554 w 284702"/>
              <a:gd name="connsiteY132" fmla="*/ 166973 h 303562"/>
              <a:gd name="connsiteX133" fmla="*/ 232029 w 284702"/>
              <a:gd name="connsiteY133" fmla="*/ 157448 h 303562"/>
              <a:gd name="connsiteX134" fmla="*/ 241554 w 284702"/>
              <a:gd name="connsiteY134" fmla="*/ 147923 h 303562"/>
              <a:gd name="connsiteX135" fmla="*/ 74009 w 284702"/>
              <a:gd name="connsiteY135" fmla="*/ 147923 h 303562"/>
              <a:gd name="connsiteX136" fmla="*/ 83534 w 284702"/>
              <a:gd name="connsiteY136" fmla="*/ 157448 h 303562"/>
              <a:gd name="connsiteX137" fmla="*/ 74009 w 284702"/>
              <a:gd name="connsiteY137" fmla="*/ 166973 h 303562"/>
              <a:gd name="connsiteX138" fmla="*/ 64484 w 284702"/>
              <a:gd name="connsiteY138" fmla="*/ 157448 h 303562"/>
              <a:gd name="connsiteX139" fmla="*/ 74009 w 284702"/>
              <a:gd name="connsiteY139" fmla="*/ 147923 h 303562"/>
              <a:gd name="connsiteX140" fmla="*/ 40481 w 284702"/>
              <a:gd name="connsiteY140" fmla="*/ 147923 h 303562"/>
              <a:gd name="connsiteX141" fmla="*/ 50006 w 284702"/>
              <a:gd name="connsiteY141" fmla="*/ 157448 h 303562"/>
              <a:gd name="connsiteX142" fmla="*/ 40481 w 284702"/>
              <a:gd name="connsiteY142" fmla="*/ 166973 h 303562"/>
              <a:gd name="connsiteX143" fmla="*/ 30956 w 284702"/>
              <a:gd name="connsiteY143" fmla="*/ 157448 h 303562"/>
              <a:gd name="connsiteX144" fmla="*/ 40481 w 284702"/>
              <a:gd name="connsiteY144" fmla="*/ 147923 h 303562"/>
              <a:gd name="connsiteX145" fmla="*/ 207567 w 284702"/>
              <a:gd name="connsiteY145" fmla="*/ 114595 h 303562"/>
              <a:gd name="connsiteX146" fmla="*/ 216996 w 284702"/>
              <a:gd name="connsiteY146" fmla="*/ 124025 h 303562"/>
              <a:gd name="connsiteX147" fmla="*/ 207567 w 284702"/>
              <a:gd name="connsiteY147" fmla="*/ 133454 h 303562"/>
              <a:gd name="connsiteX148" fmla="*/ 198137 w 284702"/>
              <a:gd name="connsiteY148" fmla="*/ 124025 h 303562"/>
              <a:gd name="connsiteX149" fmla="*/ 207567 w 284702"/>
              <a:gd name="connsiteY149" fmla="*/ 114595 h 303562"/>
              <a:gd name="connsiteX150" fmla="*/ 174134 w 284702"/>
              <a:gd name="connsiteY150" fmla="*/ 114595 h 303562"/>
              <a:gd name="connsiteX151" fmla="*/ 183564 w 284702"/>
              <a:gd name="connsiteY151" fmla="*/ 124025 h 303562"/>
              <a:gd name="connsiteX152" fmla="*/ 174134 w 284702"/>
              <a:gd name="connsiteY152" fmla="*/ 133454 h 303562"/>
              <a:gd name="connsiteX153" fmla="*/ 164704 w 284702"/>
              <a:gd name="connsiteY153" fmla="*/ 124025 h 303562"/>
              <a:gd name="connsiteX154" fmla="*/ 174134 w 284702"/>
              <a:gd name="connsiteY154" fmla="*/ 114595 h 303562"/>
              <a:gd name="connsiteX155" fmla="*/ 241554 w 284702"/>
              <a:gd name="connsiteY155" fmla="*/ 114300 h 303562"/>
              <a:gd name="connsiteX156" fmla="*/ 251079 w 284702"/>
              <a:gd name="connsiteY156" fmla="*/ 123825 h 303562"/>
              <a:gd name="connsiteX157" fmla="*/ 241554 w 284702"/>
              <a:gd name="connsiteY157" fmla="*/ 133350 h 303562"/>
              <a:gd name="connsiteX158" fmla="*/ 232029 w 284702"/>
              <a:gd name="connsiteY158" fmla="*/ 123825 h 303562"/>
              <a:gd name="connsiteX159" fmla="*/ 241554 w 284702"/>
              <a:gd name="connsiteY159" fmla="*/ 114300 h 303562"/>
              <a:gd name="connsiteX160" fmla="*/ 19050 w 284702"/>
              <a:gd name="connsiteY160" fmla="*/ 96393 h 303562"/>
              <a:gd name="connsiteX161" fmla="*/ 19050 w 284702"/>
              <a:gd name="connsiteY161" fmla="*/ 284512 h 303562"/>
              <a:gd name="connsiteX162" fmla="*/ 265652 w 284702"/>
              <a:gd name="connsiteY162" fmla="*/ 284893 h 303562"/>
              <a:gd name="connsiteX163" fmla="*/ 265652 w 284702"/>
              <a:gd name="connsiteY163" fmla="*/ 96393 h 303562"/>
              <a:gd name="connsiteX164" fmla="*/ 19145 w 284702"/>
              <a:gd name="connsiteY164" fmla="*/ 38100 h 303562"/>
              <a:gd name="connsiteX165" fmla="*/ 19145 w 284702"/>
              <a:gd name="connsiteY165" fmla="*/ 86487 h 303562"/>
              <a:gd name="connsiteX166" fmla="*/ 266223 w 284702"/>
              <a:gd name="connsiteY166" fmla="*/ 86487 h 303562"/>
              <a:gd name="connsiteX167" fmla="*/ 266223 w 284702"/>
              <a:gd name="connsiteY167" fmla="*/ 38100 h 303562"/>
              <a:gd name="connsiteX168" fmla="*/ 228123 w 284702"/>
              <a:gd name="connsiteY168" fmla="*/ 38100 h 303562"/>
              <a:gd name="connsiteX169" fmla="*/ 228123 w 284702"/>
              <a:gd name="connsiteY169" fmla="*/ 47625 h 303562"/>
              <a:gd name="connsiteX170" fmla="*/ 218598 w 284702"/>
              <a:gd name="connsiteY170" fmla="*/ 57150 h 303562"/>
              <a:gd name="connsiteX171" fmla="*/ 209073 w 284702"/>
              <a:gd name="connsiteY171" fmla="*/ 47625 h 303562"/>
              <a:gd name="connsiteX172" fmla="*/ 209073 w 284702"/>
              <a:gd name="connsiteY172" fmla="*/ 38100 h 303562"/>
              <a:gd name="connsiteX173" fmla="*/ 176403 w 284702"/>
              <a:gd name="connsiteY173" fmla="*/ 38100 h 303562"/>
              <a:gd name="connsiteX174" fmla="*/ 176403 w 284702"/>
              <a:gd name="connsiteY174" fmla="*/ 47625 h 303562"/>
              <a:gd name="connsiteX175" fmla="*/ 166878 w 284702"/>
              <a:gd name="connsiteY175" fmla="*/ 57150 h 303562"/>
              <a:gd name="connsiteX176" fmla="*/ 157353 w 284702"/>
              <a:gd name="connsiteY176" fmla="*/ 47625 h 303562"/>
              <a:gd name="connsiteX177" fmla="*/ 157353 w 284702"/>
              <a:gd name="connsiteY177" fmla="*/ 38100 h 303562"/>
              <a:gd name="connsiteX178" fmla="*/ 125634 w 284702"/>
              <a:gd name="connsiteY178" fmla="*/ 38100 h 303562"/>
              <a:gd name="connsiteX179" fmla="*/ 125634 w 284702"/>
              <a:gd name="connsiteY179" fmla="*/ 47625 h 303562"/>
              <a:gd name="connsiteX180" fmla="*/ 116109 w 284702"/>
              <a:gd name="connsiteY180" fmla="*/ 57150 h 303562"/>
              <a:gd name="connsiteX181" fmla="*/ 106584 w 284702"/>
              <a:gd name="connsiteY181" fmla="*/ 47625 h 303562"/>
              <a:gd name="connsiteX182" fmla="*/ 106584 w 284702"/>
              <a:gd name="connsiteY182" fmla="*/ 38100 h 303562"/>
              <a:gd name="connsiteX183" fmla="*/ 76200 w 284702"/>
              <a:gd name="connsiteY183" fmla="*/ 38100 h 303562"/>
              <a:gd name="connsiteX184" fmla="*/ 76200 w 284702"/>
              <a:gd name="connsiteY184" fmla="*/ 47625 h 303562"/>
              <a:gd name="connsiteX185" fmla="*/ 66675 w 284702"/>
              <a:gd name="connsiteY185" fmla="*/ 57150 h 303562"/>
              <a:gd name="connsiteX186" fmla="*/ 57150 w 284702"/>
              <a:gd name="connsiteY186" fmla="*/ 47625 h 303562"/>
              <a:gd name="connsiteX187" fmla="*/ 57150 w 284702"/>
              <a:gd name="connsiteY187" fmla="*/ 38100 h 303562"/>
              <a:gd name="connsiteX188" fmla="*/ 66675 w 284702"/>
              <a:gd name="connsiteY188" fmla="*/ 0 h 303562"/>
              <a:gd name="connsiteX189" fmla="*/ 76200 w 284702"/>
              <a:gd name="connsiteY189" fmla="*/ 9525 h 303562"/>
              <a:gd name="connsiteX190" fmla="*/ 76200 w 284702"/>
              <a:gd name="connsiteY190" fmla="*/ 19050 h 303562"/>
              <a:gd name="connsiteX191" fmla="*/ 106584 w 284702"/>
              <a:gd name="connsiteY191" fmla="*/ 19050 h 303562"/>
              <a:gd name="connsiteX192" fmla="*/ 106584 w 284702"/>
              <a:gd name="connsiteY192" fmla="*/ 9525 h 303562"/>
              <a:gd name="connsiteX193" fmla="*/ 116109 w 284702"/>
              <a:gd name="connsiteY193" fmla="*/ 0 h 303562"/>
              <a:gd name="connsiteX194" fmla="*/ 125634 w 284702"/>
              <a:gd name="connsiteY194" fmla="*/ 9525 h 303562"/>
              <a:gd name="connsiteX195" fmla="*/ 125634 w 284702"/>
              <a:gd name="connsiteY195" fmla="*/ 19050 h 303562"/>
              <a:gd name="connsiteX196" fmla="*/ 157353 w 284702"/>
              <a:gd name="connsiteY196" fmla="*/ 19050 h 303562"/>
              <a:gd name="connsiteX197" fmla="*/ 157353 w 284702"/>
              <a:gd name="connsiteY197" fmla="*/ 9525 h 303562"/>
              <a:gd name="connsiteX198" fmla="*/ 166878 w 284702"/>
              <a:gd name="connsiteY198" fmla="*/ 0 h 303562"/>
              <a:gd name="connsiteX199" fmla="*/ 176403 w 284702"/>
              <a:gd name="connsiteY199" fmla="*/ 9525 h 303562"/>
              <a:gd name="connsiteX200" fmla="*/ 176403 w 284702"/>
              <a:gd name="connsiteY200" fmla="*/ 19050 h 303562"/>
              <a:gd name="connsiteX201" fmla="*/ 209073 w 284702"/>
              <a:gd name="connsiteY201" fmla="*/ 19050 h 303562"/>
              <a:gd name="connsiteX202" fmla="*/ 209073 w 284702"/>
              <a:gd name="connsiteY202" fmla="*/ 9525 h 303562"/>
              <a:gd name="connsiteX203" fmla="*/ 218598 w 284702"/>
              <a:gd name="connsiteY203" fmla="*/ 0 h 303562"/>
              <a:gd name="connsiteX204" fmla="*/ 228123 w 284702"/>
              <a:gd name="connsiteY204" fmla="*/ 9525 h 303562"/>
              <a:gd name="connsiteX205" fmla="*/ 228123 w 284702"/>
              <a:gd name="connsiteY205" fmla="*/ 19050 h 303562"/>
              <a:gd name="connsiteX206" fmla="*/ 275177 w 284702"/>
              <a:gd name="connsiteY206" fmla="*/ 19050 h 303562"/>
              <a:gd name="connsiteX207" fmla="*/ 284702 w 284702"/>
              <a:gd name="connsiteY207" fmla="*/ 28575 h 303562"/>
              <a:gd name="connsiteX208" fmla="*/ 284702 w 284702"/>
              <a:gd name="connsiteY208" fmla="*/ 294037 h 303562"/>
              <a:gd name="connsiteX209" fmla="*/ 275177 w 284702"/>
              <a:gd name="connsiteY209" fmla="*/ 303562 h 303562"/>
              <a:gd name="connsiteX210" fmla="*/ 9525 w 284702"/>
              <a:gd name="connsiteY210" fmla="*/ 303562 h 303562"/>
              <a:gd name="connsiteX211" fmla="*/ 0 w 284702"/>
              <a:gd name="connsiteY211" fmla="*/ 294037 h 303562"/>
              <a:gd name="connsiteX212" fmla="*/ 0 w 284702"/>
              <a:gd name="connsiteY212" fmla="*/ 28575 h 303562"/>
              <a:gd name="connsiteX213" fmla="*/ 9525 w 284702"/>
              <a:gd name="connsiteY213" fmla="*/ 19050 h 303562"/>
              <a:gd name="connsiteX214" fmla="*/ 57150 w 284702"/>
              <a:gd name="connsiteY214" fmla="*/ 19050 h 303562"/>
              <a:gd name="connsiteX215" fmla="*/ 57150 w 284702"/>
              <a:gd name="connsiteY215" fmla="*/ 9525 h 303562"/>
              <a:gd name="connsiteX216" fmla="*/ 66675 w 284702"/>
              <a:gd name="connsiteY216" fmla="*/ 0 h 303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</a:cxnLst>
            <a:rect l="l" t="t" r="r" b="b"/>
            <a:pathLst>
              <a:path w="284702" h="303562">
                <a:moveTo>
                  <a:pt x="207567" y="248040"/>
                </a:moveTo>
                <a:cubicBezTo>
                  <a:pt x="212775" y="248040"/>
                  <a:pt x="216996" y="252262"/>
                  <a:pt x="216996" y="257470"/>
                </a:cubicBezTo>
                <a:cubicBezTo>
                  <a:pt x="216996" y="262678"/>
                  <a:pt x="212775" y="266900"/>
                  <a:pt x="207567" y="266900"/>
                </a:cubicBezTo>
                <a:cubicBezTo>
                  <a:pt x="202359" y="266900"/>
                  <a:pt x="198137" y="262678"/>
                  <a:pt x="198137" y="257470"/>
                </a:cubicBezTo>
                <a:cubicBezTo>
                  <a:pt x="198137" y="252262"/>
                  <a:pt x="202359" y="248040"/>
                  <a:pt x="207567" y="248040"/>
                </a:cubicBezTo>
                <a:close/>
                <a:moveTo>
                  <a:pt x="174134" y="248040"/>
                </a:moveTo>
                <a:cubicBezTo>
                  <a:pt x="179342" y="248040"/>
                  <a:pt x="183564" y="252262"/>
                  <a:pt x="183564" y="257470"/>
                </a:cubicBezTo>
                <a:cubicBezTo>
                  <a:pt x="183564" y="262678"/>
                  <a:pt x="179342" y="266900"/>
                  <a:pt x="174134" y="266900"/>
                </a:cubicBezTo>
                <a:cubicBezTo>
                  <a:pt x="168926" y="266900"/>
                  <a:pt x="164704" y="262678"/>
                  <a:pt x="164704" y="257470"/>
                </a:cubicBezTo>
                <a:cubicBezTo>
                  <a:pt x="164704" y="252262"/>
                  <a:pt x="168926" y="248040"/>
                  <a:pt x="174134" y="248040"/>
                </a:cubicBezTo>
                <a:close/>
                <a:moveTo>
                  <a:pt x="140606" y="248040"/>
                </a:moveTo>
                <a:cubicBezTo>
                  <a:pt x="145814" y="248040"/>
                  <a:pt x="150035" y="252262"/>
                  <a:pt x="150035" y="257470"/>
                </a:cubicBezTo>
                <a:cubicBezTo>
                  <a:pt x="150035" y="262678"/>
                  <a:pt x="145814" y="266900"/>
                  <a:pt x="140606" y="266900"/>
                </a:cubicBezTo>
                <a:cubicBezTo>
                  <a:pt x="135398" y="266900"/>
                  <a:pt x="131176" y="262678"/>
                  <a:pt x="131176" y="257470"/>
                </a:cubicBezTo>
                <a:cubicBezTo>
                  <a:pt x="131176" y="252262"/>
                  <a:pt x="135398" y="248040"/>
                  <a:pt x="140606" y="248040"/>
                </a:cubicBezTo>
                <a:close/>
                <a:moveTo>
                  <a:pt x="107078" y="248040"/>
                </a:moveTo>
                <a:cubicBezTo>
                  <a:pt x="112286" y="248040"/>
                  <a:pt x="116508" y="252262"/>
                  <a:pt x="116508" y="257470"/>
                </a:cubicBezTo>
                <a:cubicBezTo>
                  <a:pt x="116508" y="262678"/>
                  <a:pt x="112286" y="266900"/>
                  <a:pt x="107078" y="266900"/>
                </a:cubicBezTo>
                <a:cubicBezTo>
                  <a:pt x="101870" y="266900"/>
                  <a:pt x="97648" y="262678"/>
                  <a:pt x="97648" y="257470"/>
                </a:cubicBezTo>
                <a:cubicBezTo>
                  <a:pt x="97648" y="252262"/>
                  <a:pt x="101870" y="248040"/>
                  <a:pt x="107078" y="248040"/>
                </a:cubicBezTo>
                <a:close/>
                <a:moveTo>
                  <a:pt x="241554" y="247650"/>
                </a:moveTo>
                <a:cubicBezTo>
                  <a:pt x="246814" y="247650"/>
                  <a:pt x="251079" y="251917"/>
                  <a:pt x="251079" y="257175"/>
                </a:cubicBezTo>
                <a:cubicBezTo>
                  <a:pt x="251079" y="262433"/>
                  <a:pt x="246814" y="266700"/>
                  <a:pt x="241554" y="266700"/>
                </a:cubicBezTo>
                <a:cubicBezTo>
                  <a:pt x="236293" y="266700"/>
                  <a:pt x="232029" y="262433"/>
                  <a:pt x="232029" y="257175"/>
                </a:cubicBezTo>
                <a:cubicBezTo>
                  <a:pt x="232029" y="251917"/>
                  <a:pt x="236293" y="247650"/>
                  <a:pt x="241554" y="247650"/>
                </a:cubicBezTo>
                <a:close/>
                <a:moveTo>
                  <a:pt x="74009" y="247650"/>
                </a:moveTo>
                <a:cubicBezTo>
                  <a:pt x="79269" y="247650"/>
                  <a:pt x="83534" y="251917"/>
                  <a:pt x="83534" y="257175"/>
                </a:cubicBezTo>
                <a:cubicBezTo>
                  <a:pt x="83534" y="262433"/>
                  <a:pt x="79269" y="266700"/>
                  <a:pt x="74009" y="266700"/>
                </a:cubicBezTo>
                <a:cubicBezTo>
                  <a:pt x="68748" y="266700"/>
                  <a:pt x="64484" y="262433"/>
                  <a:pt x="64484" y="257175"/>
                </a:cubicBezTo>
                <a:cubicBezTo>
                  <a:pt x="64484" y="251917"/>
                  <a:pt x="68748" y="247650"/>
                  <a:pt x="74009" y="247650"/>
                </a:cubicBezTo>
                <a:close/>
                <a:moveTo>
                  <a:pt x="40481" y="247650"/>
                </a:moveTo>
                <a:cubicBezTo>
                  <a:pt x="45741" y="247650"/>
                  <a:pt x="50006" y="251917"/>
                  <a:pt x="50006" y="257175"/>
                </a:cubicBezTo>
                <a:cubicBezTo>
                  <a:pt x="50006" y="262433"/>
                  <a:pt x="45741" y="266700"/>
                  <a:pt x="40481" y="266700"/>
                </a:cubicBezTo>
                <a:cubicBezTo>
                  <a:pt x="35220" y="266700"/>
                  <a:pt x="30956" y="262433"/>
                  <a:pt x="30956" y="257175"/>
                </a:cubicBezTo>
                <a:cubicBezTo>
                  <a:pt x="30956" y="251917"/>
                  <a:pt x="35220" y="247650"/>
                  <a:pt x="40481" y="247650"/>
                </a:cubicBezTo>
                <a:close/>
                <a:moveTo>
                  <a:pt x="207567" y="214703"/>
                </a:moveTo>
                <a:cubicBezTo>
                  <a:pt x="212775" y="214703"/>
                  <a:pt x="216996" y="218925"/>
                  <a:pt x="216996" y="224133"/>
                </a:cubicBezTo>
                <a:cubicBezTo>
                  <a:pt x="216996" y="229341"/>
                  <a:pt x="212775" y="233563"/>
                  <a:pt x="207567" y="233563"/>
                </a:cubicBezTo>
                <a:cubicBezTo>
                  <a:pt x="202359" y="233563"/>
                  <a:pt x="198137" y="229341"/>
                  <a:pt x="198137" y="224133"/>
                </a:cubicBezTo>
                <a:cubicBezTo>
                  <a:pt x="198137" y="218925"/>
                  <a:pt x="202359" y="214703"/>
                  <a:pt x="207567" y="214703"/>
                </a:cubicBezTo>
                <a:close/>
                <a:moveTo>
                  <a:pt x="174134" y="214703"/>
                </a:moveTo>
                <a:cubicBezTo>
                  <a:pt x="179342" y="214703"/>
                  <a:pt x="183564" y="218925"/>
                  <a:pt x="183564" y="224133"/>
                </a:cubicBezTo>
                <a:cubicBezTo>
                  <a:pt x="183564" y="229341"/>
                  <a:pt x="179342" y="233563"/>
                  <a:pt x="174134" y="233563"/>
                </a:cubicBezTo>
                <a:cubicBezTo>
                  <a:pt x="168926" y="233563"/>
                  <a:pt x="164704" y="229341"/>
                  <a:pt x="164704" y="224133"/>
                </a:cubicBezTo>
                <a:cubicBezTo>
                  <a:pt x="164704" y="218925"/>
                  <a:pt x="168926" y="214703"/>
                  <a:pt x="174134" y="214703"/>
                </a:cubicBezTo>
                <a:close/>
                <a:moveTo>
                  <a:pt x="140606" y="214703"/>
                </a:moveTo>
                <a:cubicBezTo>
                  <a:pt x="145814" y="214703"/>
                  <a:pt x="150035" y="218925"/>
                  <a:pt x="150035" y="224133"/>
                </a:cubicBezTo>
                <a:cubicBezTo>
                  <a:pt x="150035" y="229341"/>
                  <a:pt x="145814" y="233563"/>
                  <a:pt x="140606" y="233563"/>
                </a:cubicBezTo>
                <a:cubicBezTo>
                  <a:pt x="135398" y="233563"/>
                  <a:pt x="131176" y="229341"/>
                  <a:pt x="131176" y="224133"/>
                </a:cubicBezTo>
                <a:cubicBezTo>
                  <a:pt x="131176" y="218925"/>
                  <a:pt x="135398" y="214703"/>
                  <a:pt x="140606" y="214703"/>
                </a:cubicBezTo>
                <a:close/>
                <a:moveTo>
                  <a:pt x="107078" y="214703"/>
                </a:moveTo>
                <a:cubicBezTo>
                  <a:pt x="112286" y="214703"/>
                  <a:pt x="116508" y="218925"/>
                  <a:pt x="116508" y="224133"/>
                </a:cubicBezTo>
                <a:cubicBezTo>
                  <a:pt x="116508" y="229341"/>
                  <a:pt x="112286" y="233563"/>
                  <a:pt x="107078" y="233563"/>
                </a:cubicBezTo>
                <a:cubicBezTo>
                  <a:pt x="101870" y="233563"/>
                  <a:pt x="97648" y="229341"/>
                  <a:pt x="97648" y="224133"/>
                </a:cubicBezTo>
                <a:cubicBezTo>
                  <a:pt x="97648" y="218925"/>
                  <a:pt x="101870" y="214703"/>
                  <a:pt x="107078" y="214703"/>
                </a:cubicBezTo>
                <a:close/>
                <a:moveTo>
                  <a:pt x="241554" y="214598"/>
                </a:moveTo>
                <a:cubicBezTo>
                  <a:pt x="246814" y="214598"/>
                  <a:pt x="251079" y="218865"/>
                  <a:pt x="251079" y="224123"/>
                </a:cubicBezTo>
                <a:cubicBezTo>
                  <a:pt x="251079" y="229381"/>
                  <a:pt x="246814" y="233648"/>
                  <a:pt x="241554" y="233648"/>
                </a:cubicBezTo>
                <a:cubicBezTo>
                  <a:pt x="236293" y="233648"/>
                  <a:pt x="232029" y="229381"/>
                  <a:pt x="232029" y="224123"/>
                </a:cubicBezTo>
                <a:cubicBezTo>
                  <a:pt x="232029" y="218865"/>
                  <a:pt x="236293" y="214598"/>
                  <a:pt x="241554" y="214598"/>
                </a:cubicBezTo>
                <a:close/>
                <a:moveTo>
                  <a:pt x="74009" y="214598"/>
                </a:moveTo>
                <a:cubicBezTo>
                  <a:pt x="79269" y="214598"/>
                  <a:pt x="83534" y="218865"/>
                  <a:pt x="83534" y="224123"/>
                </a:cubicBezTo>
                <a:cubicBezTo>
                  <a:pt x="83534" y="229381"/>
                  <a:pt x="79269" y="233648"/>
                  <a:pt x="74009" y="233648"/>
                </a:cubicBezTo>
                <a:cubicBezTo>
                  <a:pt x="68748" y="233648"/>
                  <a:pt x="64484" y="229381"/>
                  <a:pt x="64484" y="224123"/>
                </a:cubicBezTo>
                <a:cubicBezTo>
                  <a:pt x="64484" y="218865"/>
                  <a:pt x="68748" y="214598"/>
                  <a:pt x="74009" y="214598"/>
                </a:cubicBezTo>
                <a:close/>
                <a:moveTo>
                  <a:pt x="40481" y="214598"/>
                </a:moveTo>
                <a:cubicBezTo>
                  <a:pt x="45741" y="214598"/>
                  <a:pt x="50006" y="218865"/>
                  <a:pt x="50006" y="224123"/>
                </a:cubicBezTo>
                <a:cubicBezTo>
                  <a:pt x="50006" y="229381"/>
                  <a:pt x="45741" y="233648"/>
                  <a:pt x="40481" y="233648"/>
                </a:cubicBezTo>
                <a:cubicBezTo>
                  <a:pt x="35220" y="233648"/>
                  <a:pt x="30956" y="229381"/>
                  <a:pt x="30956" y="224123"/>
                </a:cubicBezTo>
                <a:cubicBezTo>
                  <a:pt x="30956" y="218865"/>
                  <a:pt x="35220" y="214598"/>
                  <a:pt x="40481" y="214598"/>
                </a:cubicBezTo>
                <a:close/>
                <a:moveTo>
                  <a:pt x="207567" y="181365"/>
                </a:moveTo>
                <a:cubicBezTo>
                  <a:pt x="212775" y="181365"/>
                  <a:pt x="216996" y="185587"/>
                  <a:pt x="216996" y="190795"/>
                </a:cubicBezTo>
                <a:cubicBezTo>
                  <a:pt x="216996" y="196003"/>
                  <a:pt x="212775" y="200225"/>
                  <a:pt x="207567" y="200225"/>
                </a:cubicBezTo>
                <a:cubicBezTo>
                  <a:pt x="202359" y="200225"/>
                  <a:pt x="198137" y="196003"/>
                  <a:pt x="198137" y="190795"/>
                </a:cubicBezTo>
                <a:cubicBezTo>
                  <a:pt x="198137" y="185587"/>
                  <a:pt x="202359" y="181365"/>
                  <a:pt x="207567" y="181365"/>
                </a:cubicBezTo>
                <a:close/>
                <a:moveTo>
                  <a:pt x="174134" y="181365"/>
                </a:moveTo>
                <a:cubicBezTo>
                  <a:pt x="179342" y="181365"/>
                  <a:pt x="183564" y="185587"/>
                  <a:pt x="183564" y="190795"/>
                </a:cubicBezTo>
                <a:cubicBezTo>
                  <a:pt x="183564" y="196003"/>
                  <a:pt x="179342" y="200225"/>
                  <a:pt x="174134" y="200225"/>
                </a:cubicBezTo>
                <a:cubicBezTo>
                  <a:pt x="168926" y="200225"/>
                  <a:pt x="164704" y="196003"/>
                  <a:pt x="164704" y="190795"/>
                </a:cubicBezTo>
                <a:cubicBezTo>
                  <a:pt x="164704" y="185587"/>
                  <a:pt x="168926" y="181365"/>
                  <a:pt x="174134" y="181365"/>
                </a:cubicBezTo>
                <a:close/>
                <a:moveTo>
                  <a:pt x="140606" y="181365"/>
                </a:moveTo>
                <a:cubicBezTo>
                  <a:pt x="145814" y="181365"/>
                  <a:pt x="150035" y="185587"/>
                  <a:pt x="150035" y="190795"/>
                </a:cubicBezTo>
                <a:cubicBezTo>
                  <a:pt x="150035" y="196003"/>
                  <a:pt x="145814" y="200225"/>
                  <a:pt x="140606" y="200225"/>
                </a:cubicBezTo>
                <a:cubicBezTo>
                  <a:pt x="135398" y="200225"/>
                  <a:pt x="131176" y="196003"/>
                  <a:pt x="131176" y="190795"/>
                </a:cubicBezTo>
                <a:cubicBezTo>
                  <a:pt x="131176" y="185587"/>
                  <a:pt x="135398" y="181365"/>
                  <a:pt x="140606" y="181365"/>
                </a:cubicBezTo>
                <a:close/>
                <a:moveTo>
                  <a:pt x="241554" y="180975"/>
                </a:moveTo>
                <a:cubicBezTo>
                  <a:pt x="246814" y="180975"/>
                  <a:pt x="251079" y="185242"/>
                  <a:pt x="251079" y="190500"/>
                </a:cubicBezTo>
                <a:cubicBezTo>
                  <a:pt x="251079" y="195758"/>
                  <a:pt x="246814" y="200025"/>
                  <a:pt x="241554" y="200025"/>
                </a:cubicBezTo>
                <a:cubicBezTo>
                  <a:pt x="236293" y="200025"/>
                  <a:pt x="232029" y="195758"/>
                  <a:pt x="232029" y="190500"/>
                </a:cubicBezTo>
                <a:cubicBezTo>
                  <a:pt x="232029" y="185242"/>
                  <a:pt x="236293" y="180975"/>
                  <a:pt x="241554" y="180975"/>
                </a:cubicBezTo>
                <a:close/>
                <a:moveTo>
                  <a:pt x="107537" y="180975"/>
                </a:moveTo>
                <a:cubicBezTo>
                  <a:pt x="102276" y="180975"/>
                  <a:pt x="98012" y="185242"/>
                  <a:pt x="98012" y="190500"/>
                </a:cubicBezTo>
                <a:cubicBezTo>
                  <a:pt x="98012" y="195758"/>
                  <a:pt x="102276" y="200025"/>
                  <a:pt x="107537" y="200025"/>
                </a:cubicBezTo>
                <a:cubicBezTo>
                  <a:pt x="112797" y="200025"/>
                  <a:pt x="117062" y="195758"/>
                  <a:pt x="117062" y="190500"/>
                </a:cubicBezTo>
                <a:cubicBezTo>
                  <a:pt x="117062" y="185242"/>
                  <a:pt x="112797" y="180975"/>
                  <a:pt x="107537" y="180975"/>
                </a:cubicBezTo>
                <a:close/>
                <a:moveTo>
                  <a:pt x="74009" y="180975"/>
                </a:moveTo>
                <a:cubicBezTo>
                  <a:pt x="79269" y="180975"/>
                  <a:pt x="83534" y="185242"/>
                  <a:pt x="83534" y="190500"/>
                </a:cubicBezTo>
                <a:cubicBezTo>
                  <a:pt x="83534" y="195758"/>
                  <a:pt x="79269" y="200025"/>
                  <a:pt x="74009" y="200025"/>
                </a:cubicBezTo>
                <a:cubicBezTo>
                  <a:pt x="68748" y="200025"/>
                  <a:pt x="64484" y="195758"/>
                  <a:pt x="64484" y="190500"/>
                </a:cubicBezTo>
                <a:cubicBezTo>
                  <a:pt x="64484" y="185242"/>
                  <a:pt x="68748" y="180975"/>
                  <a:pt x="74009" y="180975"/>
                </a:cubicBezTo>
                <a:close/>
                <a:moveTo>
                  <a:pt x="40481" y="180975"/>
                </a:moveTo>
                <a:cubicBezTo>
                  <a:pt x="45741" y="180975"/>
                  <a:pt x="50006" y="185242"/>
                  <a:pt x="50006" y="190500"/>
                </a:cubicBezTo>
                <a:cubicBezTo>
                  <a:pt x="50006" y="195758"/>
                  <a:pt x="45741" y="200025"/>
                  <a:pt x="40481" y="200025"/>
                </a:cubicBezTo>
                <a:cubicBezTo>
                  <a:pt x="35220" y="200025"/>
                  <a:pt x="30956" y="195758"/>
                  <a:pt x="30956" y="190500"/>
                </a:cubicBezTo>
                <a:cubicBezTo>
                  <a:pt x="30956" y="185242"/>
                  <a:pt x="35220" y="180975"/>
                  <a:pt x="40481" y="180975"/>
                </a:cubicBezTo>
                <a:close/>
                <a:moveTo>
                  <a:pt x="107537" y="171450"/>
                </a:moveTo>
                <a:cubicBezTo>
                  <a:pt x="118058" y="171450"/>
                  <a:pt x="126587" y="179975"/>
                  <a:pt x="126587" y="190500"/>
                </a:cubicBezTo>
                <a:cubicBezTo>
                  <a:pt x="126587" y="201025"/>
                  <a:pt x="118058" y="209550"/>
                  <a:pt x="107537" y="209550"/>
                </a:cubicBezTo>
                <a:cubicBezTo>
                  <a:pt x="97015" y="209550"/>
                  <a:pt x="88487" y="201025"/>
                  <a:pt x="88487" y="190500"/>
                </a:cubicBezTo>
                <a:cubicBezTo>
                  <a:pt x="88487" y="179975"/>
                  <a:pt x="97015" y="171450"/>
                  <a:pt x="107537" y="171450"/>
                </a:cubicBezTo>
                <a:close/>
                <a:moveTo>
                  <a:pt x="207567" y="147932"/>
                </a:moveTo>
                <a:cubicBezTo>
                  <a:pt x="212775" y="147932"/>
                  <a:pt x="216996" y="152154"/>
                  <a:pt x="216996" y="157362"/>
                </a:cubicBezTo>
                <a:cubicBezTo>
                  <a:pt x="216996" y="162570"/>
                  <a:pt x="212775" y="166791"/>
                  <a:pt x="207567" y="166791"/>
                </a:cubicBezTo>
                <a:cubicBezTo>
                  <a:pt x="202359" y="166791"/>
                  <a:pt x="198137" y="162570"/>
                  <a:pt x="198137" y="157362"/>
                </a:cubicBezTo>
                <a:cubicBezTo>
                  <a:pt x="198137" y="152154"/>
                  <a:pt x="202359" y="147932"/>
                  <a:pt x="207567" y="147932"/>
                </a:cubicBezTo>
                <a:close/>
                <a:moveTo>
                  <a:pt x="174134" y="147932"/>
                </a:moveTo>
                <a:cubicBezTo>
                  <a:pt x="179342" y="147932"/>
                  <a:pt x="183564" y="152154"/>
                  <a:pt x="183564" y="157362"/>
                </a:cubicBezTo>
                <a:cubicBezTo>
                  <a:pt x="183564" y="162570"/>
                  <a:pt x="179342" y="166791"/>
                  <a:pt x="174134" y="166791"/>
                </a:cubicBezTo>
                <a:cubicBezTo>
                  <a:pt x="168926" y="166791"/>
                  <a:pt x="164704" y="162570"/>
                  <a:pt x="164704" y="157362"/>
                </a:cubicBezTo>
                <a:cubicBezTo>
                  <a:pt x="164704" y="152154"/>
                  <a:pt x="168926" y="147932"/>
                  <a:pt x="174134" y="147932"/>
                </a:cubicBezTo>
                <a:close/>
                <a:moveTo>
                  <a:pt x="140606" y="147932"/>
                </a:moveTo>
                <a:cubicBezTo>
                  <a:pt x="145814" y="147932"/>
                  <a:pt x="150035" y="152154"/>
                  <a:pt x="150035" y="157362"/>
                </a:cubicBezTo>
                <a:cubicBezTo>
                  <a:pt x="150035" y="162570"/>
                  <a:pt x="145814" y="166791"/>
                  <a:pt x="140606" y="166791"/>
                </a:cubicBezTo>
                <a:cubicBezTo>
                  <a:pt x="135398" y="166791"/>
                  <a:pt x="131176" y="162570"/>
                  <a:pt x="131176" y="157362"/>
                </a:cubicBezTo>
                <a:cubicBezTo>
                  <a:pt x="131176" y="152154"/>
                  <a:pt x="135398" y="147932"/>
                  <a:pt x="140606" y="147932"/>
                </a:cubicBezTo>
                <a:close/>
                <a:moveTo>
                  <a:pt x="107078" y="147932"/>
                </a:moveTo>
                <a:cubicBezTo>
                  <a:pt x="112286" y="147932"/>
                  <a:pt x="116508" y="152154"/>
                  <a:pt x="116508" y="157362"/>
                </a:cubicBezTo>
                <a:cubicBezTo>
                  <a:pt x="116508" y="162570"/>
                  <a:pt x="112286" y="166791"/>
                  <a:pt x="107078" y="166791"/>
                </a:cubicBezTo>
                <a:cubicBezTo>
                  <a:pt x="101870" y="166791"/>
                  <a:pt x="97648" y="162570"/>
                  <a:pt x="97648" y="157362"/>
                </a:cubicBezTo>
                <a:cubicBezTo>
                  <a:pt x="97648" y="152154"/>
                  <a:pt x="101870" y="147932"/>
                  <a:pt x="107078" y="147932"/>
                </a:cubicBezTo>
                <a:close/>
                <a:moveTo>
                  <a:pt x="241554" y="147923"/>
                </a:moveTo>
                <a:cubicBezTo>
                  <a:pt x="246814" y="147923"/>
                  <a:pt x="251079" y="152190"/>
                  <a:pt x="251079" y="157448"/>
                </a:cubicBezTo>
                <a:cubicBezTo>
                  <a:pt x="251079" y="162706"/>
                  <a:pt x="246814" y="166973"/>
                  <a:pt x="241554" y="166973"/>
                </a:cubicBezTo>
                <a:cubicBezTo>
                  <a:pt x="236293" y="166973"/>
                  <a:pt x="232029" y="162706"/>
                  <a:pt x="232029" y="157448"/>
                </a:cubicBezTo>
                <a:cubicBezTo>
                  <a:pt x="232029" y="152190"/>
                  <a:pt x="236293" y="147923"/>
                  <a:pt x="241554" y="147923"/>
                </a:cubicBezTo>
                <a:close/>
                <a:moveTo>
                  <a:pt x="74009" y="147923"/>
                </a:moveTo>
                <a:cubicBezTo>
                  <a:pt x="79269" y="147923"/>
                  <a:pt x="83534" y="152190"/>
                  <a:pt x="83534" y="157448"/>
                </a:cubicBezTo>
                <a:cubicBezTo>
                  <a:pt x="83534" y="162706"/>
                  <a:pt x="79269" y="166973"/>
                  <a:pt x="74009" y="166973"/>
                </a:cubicBezTo>
                <a:cubicBezTo>
                  <a:pt x="68748" y="166973"/>
                  <a:pt x="64484" y="162706"/>
                  <a:pt x="64484" y="157448"/>
                </a:cubicBezTo>
                <a:cubicBezTo>
                  <a:pt x="64484" y="152190"/>
                  <a:pt x="68748" y="147923"/>
                  <a:pt x="74009" y="147923"/>
                </a:cubicBezTo>
                <a:close/>
                <a:moveTo>
                  <a:pt x="40481" y="147923"/>
                </a:moveTo>
                <a:cubicBezTo>
                  <a:pt x="45741" y="147923"/>
                  <a:pt x="50006" y="152190"/>
                  <a:pt x="50006" y="157448"/>
                </a:cubicBezTo>
                <a:cubicBezTo>
                  <a:pt x="50006" y="162706"/>
                  <a:pt x="45741" y="166973"/>
                  <a:pt x="40481" y="166973"/>
                </a:cubicBezTo>
                <a:cubicBezTo>
                  <a:pt x="35220" y="166973"/>
                  <a:pt x="30956" y="162706"/>
                  <a:pt x="30956" y="157448"/>
                </a:cubicBezTo>
                <a:cubicBezTo>
                  <a:pt x="30956" y="152190"/>
                  <a:pt x="35220" y="147923"/>
                  <a:pt x="40481" y="147923"/>
                </a:cubicBezTo>
                <a:close/>
                <a:moveTo>
                  <a:pt x="207567" y="114595"/>
                </a:moveTo>
                <a:cubicBezTo>
                  <a:pt x="212775" y="114595"/>
                  <a:pt x="216996" y="118817"/>
                  <a:pt x="216996" y="124025"/>
                </a:cubicBezTo>
                <a:cubicBezTo>
                  <a:pt x="216996" y="129233"/>
                  <a:pt x="212775" y="133454"/>
                  <a:pt x="207567" y="133454"/>
                </a:cubicBezTo>
                <a:cubicBezTo>
                  <a:pt x="202359" y="133454"/>
                  <a:pt x="198137" y="129233"/>
                  <a:pt x="198137" y="124025"/>
                </a:cubicBezTo>
                <a:cubicBezTo>
                  <a:pt x="198137" y="118817"/>
                  <a:pt x="202359" y="114595"/>
                  <a:pt x="207567" y="114595"/>
                </a:cubicBezTo>
                <a:close/>
                <a:moveTo>
                  <a:pt x="174134" y="114595"/>
                </a:moveTo>
                <a:cubicBezTo>
                  <a:pt x="179342" y="114595"/>
                  <a:pt x="183564" y="118817"/>
                  <a:pt x="183564" y="124025"/>
                </a:cubicBezTo>
                <a:cubicBezTo>
                  <a:pt x="183564" y="129233"/>
                  <a:pt x="179342" y="133454"/>
                  <a:pt x="174134" y="133454"/>
                </a:cubicBezTo>
                <a:cubicBezTo>
                  <a:pt x="168926" y="133454"/>
                  <a:pt x="164704" y="129233"/>
                  <a:pt x="164704" y="124025"/>
                </a:cubicBezTo>
                <a:cubicBezTo>
                  <a:pt x="164704" y="118817"/>
                  <a:pt x="168926" y="114595"/>
                  <a:pt x="174134" y="114595"/>
                </a:cubicBezTo>
                <a:close/>
                <a:moveTo>
                  <a:pt x="241554" y="114300"/>
                </a:moveTo>
                <a:cubicBezTo>
                  <a:pt x="246814" y="114300"/>
                  <a:pt x="251079" y="118567"/>
                  <a:pt x="251079" y="123825"/>
                </a:cubicBezTo>
                <a:cubicBezTo>
                  <a:pt x="251079" y="129083"/>
                  <a:pt x="246814" y="133350"/>
                  <a:pt x="241554" y="133350"/>
                </a:cubicBezTo>
                <a:cubicBezTo>
                  <a:pt x="236293" y="133350"/>
                  <a:pt x="232029" y="129083"/>
                  <a:pt x="232029" y="123825"/>
                </a:cubicBezTo>
                <a:cubicBezTo>
                  <a:pt x="232029" y="118567"/>
                  <a:pt x="236293" y="114300"/>
                  <a:pt x="241554" y="114300"/>
                </a:cubicBezTo>
                <a:close/>
                <a:moveTo>
                  <a:pt x="19050" y="96393"/>
                </a:moveTo>
                <a:lnTo>
                  <a:pt x="19050" y="284512"/>
                </a:lnTo>
                <a:lnTo>
                  <a:pt x="265652" y="284893"/>
                </a:lnTo>
                <a:lnTo>
                  <a:pt x="265652" y="96393"/>
                </a:lnTo>
                <a:close/>
                <a:moveTo>
                  <a:pt x="19145" y="38100"/>
                </a:moveTo>
                <a:lnTo>
                  <a:pt x="19145" y="86487"/>
                </a:lnTo>
                <a:lnTo>
                  <a:pt x="266223" y="86487"/>
                </a:lnTo>
                <a:lnTo>
                  <a:pt x="266223" y="38100"/>
                </a:lnTo>
                <a:lnTo>
                  <a:pt x="228123" y="38100"/>
                </a:lnTo>
                <a:lnTo>
                  <a:pt x="228123" y="47625"/>
                </a:lnTo>
                <a:cubicBezTo>
                  <a:pt x="228123" y="52883"/>
                  <a:pt x="223859" y="57150"/>
                  <a:pt x="218598" y="57150"/>
                </a:cubicBezTo>
                <a:cubicBezTo>
                  <a:pt x="213338" y="57150"/>
                  <a:pt x="209073" y="52883"/>
                  <a:pt x="209073" y="47625"/>
                </a:cubicBezTo>
                <a:lnTo>
                  <a:pt x="209073" y="38100"/>
                </a:lnTo>
                <a:lnTo>
                  <a:pt x="176403" y="38100"/>
                </a:lnTo>
                <a:lnTo>
                  <a:pt x="176403" y="47625"/>
                </a:lnTo>
                <a:cubicBezTo>
                  <a:pt x="176403" y="52883"/>
                  <a:pt x="172138" y="57150"/>
                  <a:pt x="166878" y="57150"/>
                </a:cubicBezTo>
                <a:cubicBezTo>
                  <a:pt x="161617" y="57150"/>
                  <a:pt x="157353" y="52883"/>
                  <a:pt x="157353" y="47625"/>
                </a:cubicBezTo>
                <a:lnTo>
                  <a:pt x="157353" y="38100"/>
                </a:lnTo>
                <a:lnTo>
                  <a:pt x="125634" y="38100"/>
                </a:lnTo>
                <a:lnTo>
                  <a:pt x="125634" y="47625"/>
                </a:lnTo>
                <a:cubicBezTo>
                  <a:pt x="125634" y="52883"/>
                  <a:pt x="121370" y="57150"/>
                  <a:pt x="116109" y="57150"/>
                </a:cubicBezTo>
                <a:cubicBezTo>
                  <a:pt x="110849" y="57150"/>
                  <a:pt x="106584" y="52883"/>
                  <a:pt x="106584" y="47625"/>
                </a:cubicBezTo>
                <a:lnTo>
                  <a:pt x="106584" y="38100"/>
                </a:lnTo>
                <a:lnTo>
                  <a:pt x="76200" y="38100"/>
                </a:lnTo>
                <a:lnTo>
                  <a:pt x="76200" y="47625"/>
                </a:lnTo>
                <a:cubicBezTo>
                  <a:pt x="76200" y="52883"/>
                  <a:pt x="71935" y="57150"/>
                  <a:pt x="66675" y="57150"/>
                </a:cubicBezTo>
                <a:cubicBezTo>
                  <a:pt x="61414" y="57150"/>
                  <a:pt x="57150" y="52883"/>
                  <a:pt x="57150" y="47625"/>
                </a:cubicBezTo>
                <a:lnTo>
                  <a:pt x="57150" y="38100"/>
                </a:lnTo>
                <a:close/>
                <a:moveTo>
                  <a:pt x="66675" y="0"/>
                </a:moveTo>
                <a:cubicBezTo>
                  <a:pt x="71935" y="0"/>
                  <a:pt x="76200" y="4267"/>
                  <a:pt x="76200" y="9525"/>
                </a:cubicBezTo>
                <a:lnTo>
                  <a:pt x="76200" y="19050"/>
                </a:lnTo>
                <a:lnTo>
                  <a:pt x="106584" y="19050"/>
                </a:lnTo>
                <a:lnTo>
                  <a:pt x="106584" y="9525"/>
                </a:lnTo>
                <a:cubicBezTo>
                  <a:pt x="106584" y="4267"/>
                  <a:pt x="110849" y="0"/>
                  <a:pt x="116109" y="0"/>
                </a:cubicBezTo>
                <a:cubicBezTo>
                  <a:pt x="121370" y="0"/>
                  <a:pt x="125634" y="4267"/>
                  <a:pt x="125634" y="9525"/>
                </a:cubicBezTo>
                <a:lnTo>
                  <a:pt x="125634" y="19050"/>
                </a:lnTo>
                <a:lnTo>
                  <a:pt x="157353" y="19050"/>
                </a:lnTo>
                <a:lnTo>
                  <a:pt x="157353" y="9525"/>
                </a:lnTo>
                <a:cubicBezTo>
                  <a:pt x="157353" y="4267"/>
                  <a:pt x="161617" y="0"/>
                  <a:pt x="166878" y="0"/>
                </a:cubicBezTo>
                <a:cubicBezTo>
                  <a:pt x="172138" y="0"/>
                  <a:pt x="176403" y="4267"/>
                  <a:pt x="176403" y="9525"/>
                </a:cubicBezTo>
                <a:lnTo>
                  <a:pt x="176403" y="19050"/>
                </a:lnTo>
                <a:lnTo>
                  <a:pt x="209073" y="19050"/>
                </a:lnTo>
                <a:lnTo>
                  <a:pt x="209073" y="9525"/>
                </a:lnTo>
                <a:cubicBezTo>
                  <a:pt x="209073" y="4267"/>
                  <a:pt x="213338" y="0"/>
                  <a:pt x="218598" y="0"/>
                </a:cubicBezTo>
                <a:cubicBezTo>
                  <a:pt x="223859" y="0"/>
                  <a:pt x="228123" y="4267"/>
                  <a:pt x="228123" y="9525"/>
                </a:cubicBezTo>
                <a:lnTo>
                  <a:pt x="228123" y="19050"/>
                </a:lnTo>
                <a:lnTo>
                  <a:pt x="275177" y="19050"/>
                </a:lnTo>
                <a:cubicBezTo>
                  <a:pt x="280438" y="19050"/>
                  <a:pt x="284702" y="23317"/>
                  <a:pt x="284702" y="28575"/>
                </a:cubicBezTo>
                <a:lnTo>
                  <a:pt x="284702" y="294037"/>
                </a:lnTo>
                <a:cubicBezTo>
                  <a:pt x="284702" y="299294"/>
                  <a:pt x="280438" y="303562"/>
                  <a:pt x="275177" y="303562"/>
                </a:cubicBezTo>
                <a:lnTo>
                  <a:pt x="9525" y="303562"/>
                </a:lnTo>
                <a:cubicBezTo>
                  <a:pt x="4264" y="303562"/>
                  <a:pt x="0" y="299294"/>
                  <a:pt x="0" y="294037"/>
                </a:cubicBezTo>
                <a:lnTo>
                  <a:pt x="0" y="28575"/>
                </a:lnTo>
                <a:cubicBezTo>
                  <a:pt x="0" y="23317"/>
                  <a:pt x="4264" y="19050"/>
                  <a:pt x="9525" y="19050"/>
                </a:cubicBezTo>
                <a:lnTo>
                  <a:pt x="57150" y="19050"/>
                </a:lnTo>
                <a:lnTo>
                  <a:pt x="57150" y="9525"/>
                </a:lnTo>
                <a:cubicBezTo>
                  <a:pt x="57150" y="4267"/>
                  <a:pt x="61414" y="0"/>
                  <a:pt x="66675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1B9A375-6A59-53C0-3AB4-92693E691200}"/>
              </a:ext>
            </a:extLst>
          </p:cNvPr>
          <p:cNvGrpSpPr/>
          <p:nvPr/>
        </p:nvGrpSpPr>
        <p:grpSpPr>
          <a:xfrm>
            <a:off x="1290662" y="3581588"/>
            <a:ext cx="2784248" cy="1042230"/>
            <a:chOff x="937750" y="5016378"/>
            <a:chExt cx="2784248" cy="1042230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C5306ACF-1599-AFC2-404D-46D72D7FEB4F}"/>
                </a:ext>
              </a:extLst>
            </p:cNvPr>
            <p:cNvSpPr/>
            <p:nvPr/>
          </p:nvSpPr>
          <p:spPr>
            <a:xfrm>
              <a:off x="937750" y="5523077"/>
              <a:ext cx="2784248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A779F77E-32E5-5962-6B12-AA718C8EA96A}"/>
                </a:ext>
              </a:extLst>
            </p:cNvPr>
            <p:cNvSpPr/>
            <p:nvPr/>
          </p:nvSpPr>
          <p:spPr>
            <a:xfrm>
              <a:off x="937750" y="5016378"/>
              <a:ext cx="2241974" cy="371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1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C5D62F3C-AD5F-23C5-CC22-AD1B552BA015}"/>
              </a:ext>
            </a:extLst>
          </p:cNvPr>
          <p:cNvGrpSpPr/>
          <p:nvPr/>
        </p:nvGrpSpPr>
        <p:grpSpPr>
          <a:xfrm>
            <a:off x="4609874" y="3581588"/>
            <a:ext cx="2784248" cy="1468501"/>
            <a:chOff x="937750" y="5016378"/>
            <a:chExt cx="2784248" cy="1468501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B41C928C-9B10-E6E8-9584-FE05EBD28043}"/>
                </a:ext>
              </a:extLst>
            </p:cNvPr>
            <p:cNvSpPr/>
            <p:nvPr/>
          </p:nvSpPr>
          <p:spPr>
            <a:xfrm>
              <a:off x="937750" y="5523077"/>
              <a:ext cx="2784248" cy="96180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88DEBBFE-B1D5-0D67-3C10-60EB2307D7B8}"/>
                </a:ext>
              </a:extLst>
            </p:cNvPr>
            <p:cNvSpPr/>
            <p:nvPr/>
          </p:nvSpPr>
          <p:spPr>
            <a:xfrm>
              <a:off x="937750" y="5016378"/>
              <a:ext cx="2241974" cy="371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1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A76D6030-FC62-18F4-14C3-7031880A34DC}"/>
              </a:ext>
            </a:extLst>
          </p:cNvPr>
          <p:cNvGrpSpPr/>
          <p:nvPr/>
        </p:nvGrpSpPr>
        <p:grpSpPr>
          <a:xfrm>
            <a:off x="7868217" y="3581588"/>
            <a:ext cx="2784248" cy="1042230"/>
            <a:chOff x="937750" y="5016378"/>
            <a:chExt cx="2784248" cy="1042230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4B609C97-7282-6AB4-FF1D-277533E4D522}"/>
                </a:ext>
              </a:extLst>
            </p:cNvPr>
            <p:cNvSpPr/>
            <p:nvPr/>
          </p:nvSpPr>
          <p:spPr>
            <a:xfrm>
              <a:off x="937750" y="5523077"/>
              <a:ext cx="2784248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20ADF5C7-B557-226A-5CE1-544883552DBF}"/>
                </a:ext>
              </a:extLst>
            </p:cNvPr>
            <p:cNvSpPr/>
            <p:nvPr/>
          </p:nvSpPr>
          <p:spPr>
            <a:xfrm>
              <a:off x="937750" y="5016378"/>
              <a:ext cx="2241974" cy="371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1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141559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E355A04-056F-3743-DE2F-0F8CFA167CA8}"/>
              </a:ext>
            </a:extLst>
          </p:cNvPr>
          <p:cNvSpPr txBox="1"/>
          <p:nvPr/>
        </p:nvSpPr>
        <p:spPr>
          <a:xfrm>
            <a:off x="149524" y="398459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04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armonyOS Sans SC Black" panose="00000A00000000000000" pitchFamily="2" charset="-122"/>
              <a:ea typeface="HarmonyOS Sans SC Black" panose="00000A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5494CC4-E628-16D5-AEFE-B408711EB8C1}"/>
              </a:ext>
            </a:extLst>
          </p:cNvPr>
          <p:cNvGrpSpPr/>
          <p:nvPr/>
        </p:nvGrpSpPr>
        <p:grpSpPr>
          <a:xfrm>
            <a:off x="947161" y="316029"/>
            <a:ext cx="2551538" cy="705079"/>
            <a:chOff x="947161" y="316029"/>
            <a:chExt cx="2551538" cy="70507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FAAD608E-AB99-FDA1-4CED-D3E6C155DDC8}"/>
                </a:ext>
              </a:extLst>
            </p:cNvPr>
            <p:cNvSpPr txBox="1"/>
            <p:nvPr/>
          </p:nvSpPr>
          <p:spPr>
            <a:xfrm>
              <a:off x="947161" y="316029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1080D0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8A5196C-CA56-75D5-CA08-CB1935112E66}"/>
                </a:ext>
              </a:extLst>
            </p:cNvPr>
            <p:cNvSpPr txBox="1"/>
            <p:nvPr/>
          </p:nvSpPr>
          <p:spPr>
            <a:xfrm>
              <a:off x="982224" y="759498"/>
              <a:ext cx="2516475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</a:rPr>
                <a:t>Click Here To Add Title Text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3EF0DECD-0E7B-B459-E9C0-718F366E21EB}"/>
              </a:ext>
            </a:extLst>
          </p:cNvPr>
          <p:cNvGrpSpPr/>
          <p:nvPr/>
        </p:nvGrpSpPr>
        <p:grpSpPr>
          <a:xfrm>
            <a:off x="1224289" y="3012770"/>
            <a:ext cx="9743422" cy="1213460"/>
            <a:chOff x="1224289" y="3485142"/>
            <a:chExt cx="9743422" cy="1213460"/>
          </a:xfrm>
        </p:grpSpPr>
        <p:sp>
          <p:nvSpPr>
            <p:cNvPr id="7" name="Arrow: Chevron 41">
              <a:extLst>
                <a:ext uri="{FF2B5EF4-FFF2-40B4-BE49-F238E27FC236}">
                  <a16:creationId xmlns:a16="http://schemas.microsoft.com/office/drawing/2014/main" id="{E7C39179-08D0-A0D3-45DC-B3B509642B9D}"/>
                </a:ext>
              </a:extLst>
            </p:cNvPr>
            <p:cNvSpPr/>
            <p:nvPr/>
          </p:nvSpPr>
          <p:spPr>
            <a:xfrm>
              <a:off x="6851678" y="3485142"/>
              <a:ext cx="2240236" cy="1213460"/>
            </a:xfrm>
            <a:prstGeom prst="chevron">
              <a:avLst>
                <a:gd name="adj" fmla="val 41715"/>
              </a:avLst>
            </a:prstGeom>
            <a:solidFill>
              <a:schemeClr val="bg1"/>
            </a:solidFill>
            <a:ln>
              <a:noFill/>
            </a:ln>
            <a:effectLst>
              <a:outerShdw dist="1016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8" name="Group 42">
              <a:extLst>
                <a:ext uri="{FF2B5EF4-FFF2-40B4-BE49-F238E27FC236}">
                  <a16:creationId xmlns:a16="http://schemas.microsoft.com/office/drawing/2014/main" id="{DAA4177E-8E98-6679-554B-902EE874AF1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778799" y="3980051"/>
              <a:ext cx="424974" cy="205257"/>
              <a:chOff x="0" y="0"/>
              <a:chExt cx="576" cy="277"/>
            </a:xfrm>
            <a:solidFill>
              <a:schemeClr val="accent1"/>
            </a:solidFill>
          </p:grpSpPr>
          <p:sp>
            <p:nvSpPr>
              <p:cNvPr id="29" name="Freeform: Shape 43">
                <a:extLst>
                  <a:ext uri="{FF2B5EF4-FFF2-40B4-BE49-F238E27FC236}">
                    <a16:creationId xmlns:a16="http://schemas.microsoft.com/office/drawing/2014/main" id="{FA406460-9DB7-D80C-9080-5F6F25F6EC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" y="72"/>
                <a:ext cx="160" cy="202"/>
              </a:xfrm>
              <a:custGeom>
                <a:avLst/>
                <a:gdLst>
                  <a:gd name="T0" fmla="*/ 0 w 21471"/>
                  <a:gd name="T1" fmla="*/ 0 h 21600"/>
                  <a:gd name="T2" fmla="*/ 0 w 21471"/>
                  <a:gd name="T3" fmla="*/ 0 h 21600"/>
                  <a:gd name="T4" fmla="*/ 0 w 21471"/>
                  <a:gd name="T5" fmla="*/ 0 h 21600"/>
                  <a:gd name="T6" fmla="*/ 0 w 21471"/>
                  <a:gd name="T7" fmla="*/ 0 h 21600"/>
                  <a:gd name="T8" fmla="*/ 0 w 21471"/>
                  <a:gd name="T9" fmla="*/ 0 h 21600"/>
                  <a:gd name="T10" fmla="*/ 0 w 21471"/>
                  <a:gd name="T11" fmla="*/ 0 h 21600"/>
                  <a:gd name="T12" fmla="*/ 0 w 21471"/>
                  <a:gd name="T13" fmla="*/ 0 h 21600"/>
                  <a:gd name="T14" fmla="*/ 0 w 21471"/>
                  <a:gd name="T15" fmla="*/ 0 h 21600"/>
                  <a:gd name="T16" fmla="*/ 0 w 21471"/>
                  <a:gd name="T17" fmla="*/ 0 h 21600"/>
                  <a:gd name="T18" fmla="*/ 0 w 21471"/>
                  <a:gd name="T19" fmla="*/ 0 h 21600"/>
                  <a:gd name="T20" fmla="*/ 0 w 21471"/>
                  <a:gd name="T21" fmla="*/ 0 h 21600"/>
                  <a:gd name="T22" fmla="*/ 0 w 21471"/>
                  <a:gd name="T23" fmla="*/ 0 h 21600"/>
                  <a:gd name="T24" fmla="*/ 0 w 21471"/>
                  <a:gd name="T25" fmla="*/ 0 h 21600"/>
                  <a:gd name="T26" fmla="*/ 0 w 21471"/>
                  <a:gd name="T27" fmla="*/ 0 h 21600"/>
                  <a:gd name="T28" fmla="*/ 0 w 21471"/>
                  <a:gd name="T29" fmla="*/ 0 h 21600"/>
                  <a:gd name="T30" fmla="*/ 0 w 21471"/>
                  <a:gd name="T31" fmla="*/ 0 h 21600"/>
                  <a:gd name="T32" fmla="*/ 0 w 21471"/>
                  <a:gd name="T33" fmla="*/ 0 h 21600"/>
                  <a:gd name="T34" fmla="*/ 0 w 21471"/>
                  <a:gd name="T35" fmla="*/ 0 h 21600"/>
                  <a:gd name="T36" fmla="*/ 0 w 21471"/>
                  <a:gd name="T37" fmla="*/ 0 h 21600"/>
                  <a:gd name="T38" fmla="*/ 0 w 21471"/>
                  <a:gd name="T39" fmla="*/ 0 h 2160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1471" h="21600">
                    <a:moveTo>
                      <a:pt x="21471" y="19054"/>
                    </a:moveTo>
                    <a:cubicBezTo>
                      <a:pt x="21471" y="19054"/>
                      <a:pt x="21453" y="17550"/>
                      <a:pt x="17605" y="16182"/>
                    </a:cubicBezTo>
                    <a:cubicBezTo>
                      <a:pt x="15742" y="15518"/>
                      <a:pt x="12975" y="13809"/>
                      <a:pt x="8879" y="13221"/>
                    </a:cubicBezTo>
                    <a:cubicBezTo>
                      <a:pt x="9926" y="12323"/>
                      <a:pt x="10720" y="10919"/>
                      <a:pt x="11535" y="9255"/>
                    </a:cubicBezTo>
                    <a:cubicBezTo>
                      <a:pt x="12007" y="8291"/>
                      <a:pt x="11927" y="7470"/>
                      <a:pt x="11927" y="6301"/>
                    </a:cubicBezTo>
                    <a:cubicBezTo>
                      <a:pt x="11927" y="5435"/>
                      <a:pt x="12129" y="4048"/>
                      <a:pt x="11862" y="3286"/>
                    </a:cubicBezTo>
                    <a:cubicBezTo>
                      <a:pt x="10957" y="711"/>
                      <a:pt x="8675" y="0"/>
                      <a:pt x="6000" y="0"/>
                    </a:cubicBezTo>
                    <a:cubicBezTo>
                      <a:pt x="3324" y="0"/>
                      <a:pt x="1039" y="714"/>
                      <a:pt x="137" y="3295"/>
                    </a:cubicBezTo>
                    <a:cubicBezTo>
                      <a:pt x="-129" y="4055"/>
                      <a:pt x="75" y="5439"/>
                      <a:pt x="75" y="6302"/>
                    </a:cubicBezTo>
                    <a:cubicBezTo>
                      <a:pt x="75" y="7473"/>
                      <a:pt x="-5" y="8298"/>
                      <a:pt x="469" y="9264"/>
                    </a:cubicBezTo>
                    <a:cubicBezTo>
                      <a:pt x="1142" y="10633"/>
                      <a:pt x="1789" y="11815"/>
                      <a:pt x="2574" y="12690"/>
                    </a:cubicBezTo>
                    <a:cubicBezTo>
                      <a:pt x="7111" y="14881"/>
                      <a:pt x="7535" y="17307"/>
                      <a:pt x="7544" y="18077"/>
                    </a:cubicBezTo>
                    <a:lnTo>
                      <a:pt x="7544" y="18090"/>
                    </a:lnTo>
                    <a:lnTo>
                      <a:pt x="7544" y="18102"/>
                    </a:lnTo>
                    <a:lnTo>
                      <a:pt x="7544" y="21597"/>
                    </a:lnTo>
                    <a:lnTo>
                      <a:pt x="7544" y="21600"/>
                    </a:lnTo>
                    <a:lnTo>
                      <a:pt x="21470" y="21599"/>
                    </a:lnTo>
                    <a:lnTo>
                      <a:pt x="21470" y="19054"/>
                    </a:lnTo>
                    <a:lnTo>
                      <a:pt x="21471" y="19054"/>
                    </a:lnTo>
                    <a:close/>
                    <a:moveTo>
                      <a:pt x="21471" y="19054"/>
                    </a:moveTo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bIns="137160" anchor="b">
                <a:normAutofit fontScale="25000" lnSpcReduction="20000"/>
              </a:bodyPr>
              <a:lstStyle/>
              <a:p>
                <a:pPr algn="ctr"/>
                <a:endParaRPr sz="1400" b="1" dirty="0">
                  <a:solidFill>
                    <a:srgbClr val="FFFFF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0" name="Freeform: Shape 44">
                <a:extLst>
                  <a:ext uri="{FF2B5EF4-FFF2-40B4-BE49-F238E27FC236}">
                    <a16:creationId xmlns:a16="http://schemas.microsoft.com/office/drawing/2014/main" id="{C9B5F975-9720-5918-B6BB-08F795CB07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72"/>
                <a:ext cx="160" cy="202"/>
              </a:xfrm>
              <a:custGeom>
                <a:avLst/>
                <a:gdLst>
                  <a:gd name="T0" fmla="*/ 0 w 21470"/>
                  <a:gd name="T1" fmla="*/ 0 h 21600"/>
                  <a:gd name="T2" fmla="*/ 0 w 21470"/>
                  <a:gd name="T3" fmla="*/ 0 h 21600"/>
                  <a:gd name="T4" fmla="*/ 0 w 21470"/>
                  <a:gd name="T5" fmla="*/ 0 h 21600"/>
                  <a:gd name="T6" fmla="*/ 0 w 21470"/>
                  <a:gd name="T7" fmla="*/ 0 h 21600"/>
                  <a:gd name="T8" fmla="*/ 0 w 21470"/>
                  <a:gd name="T9" fmla="*/ 0 h 21600"/>
                  <a:gd name="T10" fmla="*/ 0 w 21470"/>
                  <a:gd name="T11" fmla="*/ 0 h 21600"/>
                  <a:gd name="T12" fmla="*/ 0 w 21470"/>
                  <a:gd name="T13" fmla="*/ 0 h 21600"/>
                  <a:gd name="T14" fmla="*/ 0 w 21470"/>
                  <a:gd name="T15" fmla="*/ 0 h 21600"/>
                  <a:gd name="T16" fmla="*/ 0 w 21470"/>
                  <a:gd name="T17" fmla="*/ 0 h 21600"/>
                  <a:gd name="T18" fmla="*/ 0 w 21470"/>
                  <a:gd name="T19" fmla="*/ 0 h 21600"/>
                  <a:gd name="T20" fmla="*/ 0 w 21470"/>
                  <a:gd name="T21" fmla="*/ 0 h 21600"/>
                  <a:gd name="T22" fmla="*/ 0 w 21470"/>
                  <a:gd name="T23" fmla="*/ 0 h 21600"/>
                  <a:gd name="T24" fmla="*/ 0 w 21470"/>
                  <a:gd name="T25" fmla="*/ 0 h 21600"/>
                  <a:gd name="T26" fmla="*/ 0 w 21470"/>
                  <a:gd name="T27" fmla="*/ 0 h 21600"/>
                  <a:gd name="T28" fmla="*/ 0 w 21470"/>
                  <a:gd name="T29" fmla="*/ 0 h 21600"/>
                  <a:gd name="T30" fmla="*/ 0 w 21470"/>
                  <a:gd name="T31" fmla="*/ 0 h 21600"/>
                  <a:gd name="T32" fmla="*/ 0 w 21470"/>
                  <a:gd name="T33" fmla="*/ 0 h 21600"/>
                  <a:gd name="T34" fmla="*/ 0 w 21470"/>
                  <a:gd name="T35" fmla="*/ 0 h 2160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470" h="21600">
                    <a:moveTo>
                      <a:pt x="13940" y="18086"/>
                    </a:moveTo>
                    <a:lnTo>
                      <a:pt x="13940" y="18072"/>
                    </a:lnTo>
                    <a:cubicBezTo>
                      <a:pt x="13950" y="17309"/>
                      <a:pt x="14371" y="14916"/>
                      <a:pt x="18830" y="12738"/>
                    </a:cubicBezTo>
                    <a:cubicBezTo>
                      <a:pt x="19647" y="11854"/>
                      <a:pt x="20318" y="10647"/>
                      <a:pt x="21003" y="9254"/>
                    </a:cubicBezTo>
                    <a:cubicBezTo>
                      <a:pt x="21477" y="8291"/>
                      <a:pt x="21396" y="7469"/>
                      <a:pt x="21396" y="6300"/>
                    </a:cubicBezTo>
                    <a:cubicBezTo>
                      <a:pt x="21396" y="5435"/>
                      <a:pt x="21600" y="4048"/>
                      <a:pt x="21331" y="3286"/>
                    </a:cubicBezTo>
                    <a:cubicBezTo>
                      <a:pt x="20423" y="711"/>
                      <a:pt x="18134" y="0"/>
                      <a:pt x="15449" y="0"/>
                    </a:cubicBezTo>
                    <a:cubicBezTo>
                      <a:pt x="12763" y="0"/>
                      <a:pt x="10471" y="714"/>
                      <a:pt x="9566" y="3295"/>
                    </a:cubicBezTo>
                    <a:cubicBezTo>
                      <a:pt x="9299" y="4055"/>
                      <a:pt x="9503" y="5438"/>
                      <a:pt x="9503" y="6301"/>
                    </a:cubicBezTo>
                    <a:cubicBezTo>
                      <a:pt x="9503" y="7472"/>
                      <a:pt x="9424" y="8298"/>
                      <a:pt x="9899" y="9263"/>
                    </a:cubicBezTo>
                    <a:cubicBezTo>
                      <a:pt x="10724" y="10935"/>
                      <a:pt x="11507" y="12337"/>
                      <a:pt x="12555" y="13231"/>
                    </a:cubicBezTo>
                    <a:cubicBezTo>
                      <a:pt x="8478" y="13828"/>
                      <a:pt x="5723" y="15526"/>
                      <a:pt x="3864" y="16187"/>
                    </a:cubicBezTo>
                    <a:cubicBezTo>
                      <a:pt x="17" y="17556"/>
                      <a:pt x="0" y="19054"/>
                      <a:pt x="0" y="19054"/>
                    </a:cubicBezTo>
                    <a:lnTo>
                      <a:pt x="0" y="21600"/>
                    </a:lnTo>
                    <a:lnTo>
                      <a:pt x="13940" y="21598"/>
                    </a:lnTo>
                    <a:lnTo>
                      <a:pt x="13940" y="18101"/>
                    </a:lnTo>
                    <a:lnTo>
                      <a:pt x="13940" y="18086"/>
                    </a:lnTo>
                    <a:close/>
                    <a:moveTo>
                      <a:pt x="13940" y="18086"/>
                    </a:moveTo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bIns="137160" anchor="b">
                <a:normAutofit fontScale="25000" lnSpcReduction="20000"/>
              </a:bodyPr>
              <a:lstStyle/>
              <a:p>
                <a:pPr algn="ctr"/>
                <a:endParaRPr sz="1400" b="1" dirty="0">
                  <a:solidFill>
                    <a:srgbClr val="FFFFF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1" name="Freeform: Shape 45">
                <a:extLst>
                  <a:ext uri="{FF2B5EF4-FFF2-40B4-BE49-F238E27FC236}">
                    <a16:creationId xmlns:a16="http://schemas.microsoft.com/office/drawing/2014/main" id="{DD0D53CE-92C7-B04E-D61A-AFF16817C9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" y="0"/>
                <a:ext cx="318" cy="27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1600" h="21600">
                    <a:moveTo>
                      <a:pt x="18895" y="16181"/>
                    </a:moveTo>
                    <a:cubicBezTo>
                      <a:pt x="17590" y="15518"/>
                      <a:pt x="15654" y="13809"/>
                      <a:pt x="12789" y="13221"/>
                    </a:cubicBezTo>
                    <a:cubicBezTo>
                      <a:pt x="13522" y="12323"/>
                      <a:pt x="14076" y="10920"/>
                      <a:pt x="14647" y="9256"/>
                    </a:cubicBezTo>
                    <a:cubicBezTo>
                      <a:pt x="14978" y="8292"/>
                      <a:pt x="14921" y="7470"/>
                      <a:pt x="14921" y="6300"/>
                    </a:cubicBezTo>
                    <a:cubicBezTo>
                      <a:pt x="14921" y="5435"/>
                      <a:pt x="15063" y="4049"/>
                      <a:pt x="14876" y="3287"/>
                    </a:cubicBezTo>
                    <a:cubicBezTo>
                      <a:pt x="14244" y="711"/>
                      <a:pt x="12646" y="0"/>
                      <a:pt x="10774" y="0"/>
                    </a:cubicBezTo>
                    <a:cubicBezTo>
                      <a:pt x="8902" y="0"/>
                      <a:pt x="7302" y="714"/>
                      <a:pt x="6671" y="3294"/>
                    </a:cubicBezTo>
                    <a:cubicBezTo>
                      <a:pt x="6485" y="4055"/>
                      <a:pt x="6628" y="5438"/>
                      <a:pt x="6628" y="6300"/>
                    </a:cubicBezTo>
                    <a:cubicBezTo>
                      <a:pt x="6628" y="7474"/>
                      <a:pt x="6572" y="8297"/>
                      <a:pt x="6904" y="9263"/>
                    </a:cubicBezTo>
                    <a:cubicBezTo>
                      <a:pt x="7479" y="10935"/>
                      <a:pt x="8025" y="12336"/>
                      <a:pt x="8756" y="13231"/>
                    </a:cubicBezTo>
                    <a:cubicBezTo>
                      <a:pt x="5913" y="13829"/>
                      <a:pt x="3991" y="15526"/>
                      <a:pt x="2696" y="16187"/>
                    </a:cubicBezTo>
                    <a:cubicBezTo>
                      <a:pt x="13" y="17556"/>
                      <a:pt x="0" y="19054"/>
                      <a:pt x="0" y="19054"/>
                    </a:cubicBezTo>
                    <a:lnTo>
                      <a:pt x="0" y="21600"/>
                    </a:lnTo>
                    <a:lnTo>
                      <a:pt x="21600" y="21597"/>
                    </a:lnTo>
                    <a:lnTo>
                      <a:pt x="21600" y="19054"/>
                    </a:lnTo>
                    <a:cubicBezTo>
                      <a:pt x="21600" y="19054"/>
                      <a:pt x="21587" y="17551"/>
                      <a:pt x="18895" y="16181"/>
                    </a:cubicBezTo>
                    <a:close/>
                    <a:moveTo>
                      <a:pt x="18895" y="16181"/>
                    </a:moveTo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bIns="137160" anchor="b">
                <a:normAutofit fontScale="25000" lnSpcReduction="20000"/>
              </a:bodyPr>
              <a:lstStyle/>
              <a:p>
                <a:pPr algn="ctr"/>
                <a:endParaRPr sz="1400" b="1" dirty="0">
                  <a:solidFill>
                    <a:srgbClr val="FFFFF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9" name="Arrow: Chevron 47">
              <a:extLst>
                <a:ext uri="{FF2B5EF4-FFF2-40B4-BE49-F238E27FC236}">
                  <a16:creationId xmlns:a16="http://schemas.microsoft.com/office/drawing/2014/main" id="{411B0751-F301-9F52-D76D-57FA134D7217}"/>
                </a:ext>
              </a:extLst>
            </p:cNvPr>
            <p:cNvSpPr/>
            <p:nvPr/>
          </p:nvSpPr>
          <p:spPr>
            <a:xfrm>
              <a:off x="1224289" y="3485142"/>
              <a:ext cx="2240236" cy="1213460"/>
            </a:xfrm>
            <a:prstGeom prst="chevron">
              <a:avLst>
                <a:gd name="adj" fmla="val 41715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bIns="137160" anchor="b">
              <a:normAutofit/>
            </a:bodyPr>
            <a:lstStyle/>
            <a:p>
              <a:pPr algn="ctr"/>
              <a:endParaRPr lang="zh-CN" altLang="en-US" sz="1400" b="1" dirty="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10" name="Group 48">
              <a:extLst>
                <a:ext uri="{FF2B5EF4-FFF2-40B4-BE49-F238E27FC236}">
                  <a16:creationId xmlns:a16="http://schemas.microsoft.com/office/drawing/2014/main" id="{FF2CE37F-7F01-ABB8-FD0C-69B1CF99A64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49824" y="3926482"/>
              <a:ext cx="424973" cy="318008"/>
              <a:chOff x="0" y="0"/>
              <a:chExt cx="575" cy="431"/>
            </a:xfrm>
            <a:solidFill>
              <a:srgbClr val="FFFFFF"/>
            </a:solidFill>
          </p:grpSpPr>
          <p:sp>
            <p:nvSpPr>
              <p:cNvPr id="27" name="Freeform: Shape 49">
                <a:extLst>
                  <a:ext uri="{FF2B5EF4-FFF2-40B4-BE49-F238E27FC236}">
                    <a16:creationId xmlns:a16="http://schemas.microsoft.com/office/drawing/2014/main" id="{7011E5AE-2FD2-6F8C-FDEF-731592E80B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575" cy="43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  <a:moveTo>
                      <a:pt x="19798" y="19200"/>
                    </a:moveTo>
                    <a:lnTo>
                      <a:pt x="1802" y="19200"/>
                    </a:lnTo>
                    <a:lnTo>
                      <a:pt x="1802" y="2400"/>
                    </a:lnTo>
                    <a:lnTo>
                      <a:pt x="19798" y="2400"/>
                    </a:lnTo>
                    <a:lnTo>
                      <a:pt x="19798" y="19200"/>
                    </a:lnTo>
                    <a:close/>
                    <a:moveTo>
                      <a:pt x="19798" y="192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8" name="Freeform: Shape 50">
                <a:extLst>
                  <a:ext uri="{FF2B5EF4-FFF2-40B4-BE49-F238E27FC236}">
                    <a16:creationId xmlns:a16="http://schemas.microsoft.com/office/drawing/2014/main" id="{EA2A88CD-2C67-538C-50F5-4A81BD6053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" y="80"/>
                <a:ext cx="402" cy="279"/>
              </a:xfrm>
              <a:custGeom>
                <a:avLst/>
                <a:gdLst>
                  <a:gd name="T0" fmla="*/ 0 w 21263"/>
                  <a:gd name="T1" fmla="*/ 0 h 21544"/>
                  <a:gd name="T2" fmla="*/ 0 w 21263"/>
                  <a:gd name="T3" fmla="*/ 0 h 21544"/>
                  <a:gd name="T4" fmla="*/ 0 w 21263"/>
                  <a:gd name="T5" fmla="*/ 0 h 21544"/>
                  <a:gd name="T6" fmla="*/ 0 w 21263"/>
                  <a:gd name="T7" fmla="*/ 0 h 21544"/>
                  <a:gd name="T8" fmla="*/ 0 w 21263"/>
                  <a:gd name="T9" fmla="*/ 0 h 21544"/>
                  <a:gd name="T10" fmla="*/ 0 w 21263"/>
                  <a:gd name="T11" fmla="*/ 0 h 21544"/>
                  <a:gd name="T12" fmla="*/ 0 w 21263"/>
                  <a:gd name="T13" fmla="*/ 0 h 21544"/>
                  <a:gd name="T14" fmla="*/ 0 w 21263"/>
                  <a:gd name="T15" fmla="*/ 0 h 21544"/>
                  <a:gd name="T16" fmla="*/ 0 w 21263"/>
                  <a:gd name="T17" fmla="*/ 0 h 21544"/>
                  <a:gd name="T18" fmla="*/ 0 w 21263"/>
                  <a:gd name="T19" fmla="*/ 0 h 21544"/>
                  <a:gd name="T20" fmla="*/ 0 w 21263"/>
                  <a:gd name="T21" fmla="*/ 0 h 21544"/>
                  <a:gd name="T22" fmla="*/ 0 w 21263"/>
                  <a:gd name="T23" fmla="*/ 0 h 21544"/>
                  <a:gd name="T24" fmla="*/ 0 w 21263"/>
                  <a:gd name="T25" fmla="*/ 0 h 21544"/>
                  <a:gd name="T26" fmla="*/ 0 w 21263"/>
                  <a:gd name="T27" fmla="*/ 0 h 21544"/>
                  <a:gd name="T28" fmla="*/ 0 w 21263"/>
                  <a:gd name="T29" fmla="*/ 0 h 21544"/>
                  <a:gd name="T30" fmla="*/ 0 w 21263"/>
                  <a:gd name="T31" fmla="*/ 0 h 21544"/>
                  <a:gd name="T32" fmla="*/ 0 w 21263"/>
                  <a:gd name="T33" fmla="*/ 0 h 21544"/>
                  <a:gd name="T34" fmla="*/ 0 w 21263"/>
                  <a:gd name="T35" fmla="*/ 0 h 21544"/>
                  <a:gd name="T36" fmla="*/ 0 w 21263"/>
                  <a:gd name="T37" fmla="*/ 0 h 21544"/>
                  <a:gd name="T38" fmla="*/ 0 w 21263"/>
                  <a:gd name="T39" fmla="*/ 0 h 21544"/>
                  <a:gd name="T40" fmla="*/ 0 w 21263"/>
                  <a:gd name="T41" fmla="*/ 0 h 21544"/>
                  <a:gd name="T42" fmla="*/ 0 w 21263"/>
                  <a:gd name="T43" fmla="*/ 0 h 21544"/>
                  <a:gd name="T44" fmla="*/ 0 w 21263"/>
                  <a:gd name="T45" fmla="*/ 0 h 21544"/>
                  <a:gd name="T46" fmla="*/ 0 w 21263"/>
                  <a:gd name="T47" fmla="*/ 0 h 21544"/>
                  <a:gd name="T48" fmla="*/ 0 w 21263"/>
                  <a:gd name="T49" fmla="*/ 0 h 21544"/>
                  <a:gd name="T50" fmla="*/ 0 w 21263"/>
                  <a:gd name="T51" fmla="*/ 0 h 21544"/>
                  <a:gd name="T52" fmla="*/ 0 w 21263"/>
                  <a:gd name="T53" fmla="*/ 0 h 21544"/>
                  <a:gd name="T54" fmla="*/ 0 w 21263"/>
                  <a:gd name="T55" fmla="*/ 0 h 21544"/>
                  <a:gd name="T56" fmla="*/ 0 w 21263"/>
                  <a:gd name="T57" fmla="*/ 0 h 21544"/>
                  <a:gd name="T58" fmla="*/ 0 w 21263"/>
                  <a:gd name="T59" fmla="*/ 0 h 2154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21263" h="21544">
                    <a:moveTo>
                      <a:pt x="468" y="16899"/>
                    </a:moveTo>
                    <a:cubicBezTo>
                      <a:pt x="1011" y="17543"/>
                      <a:pt x="1809" y="17423"/>
                      <a:pt x="2251" y="16628"/>
                    </a:cubicBezTo>
                    <a:lnTo>
                      <a:pt x="2251" y="16626"/>
                    </a:lnTo>
                    <a:lnTo>
                      <a:pt x="3543" y="14300"/>
                    </a:lnTo>
                    <a:lnTo>
                      <a:pt x="5600" y="18371"/>
                    </a:lnTo>
                    <a:cubicBezTo>
                      <a:pt x="5873" y="18913"/>
                      <a:pt x="6328" y="19195"/>
                      <a:pt x="6786" y="19106"/>
                    </a:cubicBezTo>
                    <a:cubicBezTo>
                      <a:pt x="7242" y="19020"/>
                      <a:pt x="7630" y="18574"/>
                      <a:pt x="7798" y="17946"/>
                    </a:cubicBezTo>
                    <a:lnTo>
                      <a:pt x="9754" y="10654"/>
                    </a:lnTo>
                    <a:lnTo>
                      <a:pt x="12588" y="20415"/>
                    </a:lnTo>
                    <a:cubicBezTo>
                      <a:pt x="12787" y="21104"/>
                      <a:pt x="13246" y="21544"/>
                      <a:pt x="13755" y="21544"/>
                    </a:cubicBezTo>
                    <a:cubicBezTo>
                      <a:pt x="13778" y="21544"/>
                      <a:pt x="13801" y="21543"/>
                      <a:pt x="13826" y="21542"/>
                    </a:cubicBezTo>
                    <a:cubicBezTo>
                      <a:pt x="14360" y="21496"/>
                      <a:pt x="14816" y="20968"/>
                      <a:pt x="14968" y="20219"/>
                    </a:cubicBezTo>
                    <a:lnTo>
                      <a:pt x="17667" y="6945"/>
                    </a:lnTo>
                    <a:lnTo>
                      <a:pt x="18857" y="10519"/>
                    </a:lnTo>
                    <a:cubicBezTo>
                      <a:pt x="19162" y="11439"/>
                      <a:pt x="19921" y="11821"/>
                      <a:pt x="20550" y="11373"/>
                    </a:cubicBezTo>
                    <a:cubicBezTo>
                      <a:pt x="21179" y="10927"/>
                      <a:pt x="21442" y="9817"/>
                      <a:pt x="21135" y="8898"/>
                    </a:cubicBezTo>
                    <a:lnTo>
                      <a:pt x="18521" y="1042"/>
                    </a:lnTo>
                    <a:cubicBezTo>
                      <a:pt x="18292" y="352"/>
                      <a:pt x="17800" y="-56"/>
                      <a:pt x="17278" y="6"/>
                    </a:cubicBezTo>
                    <a:cubicBezTo>
                      <a:pt x="16755" y="69"/>
                      <a:pt x="16317" y="589"/>
                      <a:pt x="16167" y="1324"/>
                    </a:cubicBezTo>
                    <a:lnTo>
                      <a:pt x="13543" y="14225"/>
                    </a:lnTo>
                    <a:lnTo>
                      <a:pt x="10874" y="5027"/>
                    </a:lnTo>
                    <a:cubicBezTo>
                      <a:pt x="10672" y="4332"/>
                      <a:pt x="10206" y="3887"/>
                      <a:pt x="9689" y="3898"/>
                    </a:cubicBezTo>
                    <a:cubicBezTo>
                      <a:pt x="9173" y="3908"/>
                      <a:pt x="8715" y="4371"/>
                      <a:pt x="8527" y="5075"/>
                    </a:cubicBezTo>
                    <a:lnTo>
                      <a:pt x="6276" y="13475"/>
                    </a:lnTo>
                    <a:lnTo>
                      <a:pt x="4609" y="10174"/>
                    </a:lnTo>
                    <a:cubicBezTo>
                      <a:pt x="4375" y="9712"/>
                      <a:pt x="4012" y="9437"/>
                      <a:pt x="3619" y="9423"/>
                    </a:cubicBezTo>
                    <a:cubicBezTo>
                      <a:pt x="3225" y="9410"/>
                      <a:pt x="2854" y="9660"/>
                      <a:pt x="2606" y="10108"/>
                    </a:cubicBezTo>
                    <a:lnTo>
                      <a:pt x="284" y="14290"/>
                    </a:lnTo>
                    <a:cubicBezTo>
                      <a:pt x="-158" y="15086"/>
                      <a:pt x="-75" y="16253"/>
                      <a:pt x="468" y="16899"/>
                    </a:cubicBezTo>
                    <a:close/>
                    <a:moveTo>
                      <a:pt x="468" y="16899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11" name="Arrow: Chevron 52">
              <a:extLst>
                <a:ext uri="{FF2B5EF4-FFF2-40B4-BE49-F238E27FC236}">
                  <a16:creationId xmlns:a16="http://schemas.microsoft.com/office/drawing/2014/main" id="{1BA30D57-FADE-4D02-FF5A-B5BAA68D7D01}"/>
                </a:ext>
              </a:extLst>
            </p:cNvPr>
            <p:cNvSpPr/>
            <p:nvPr/>
          </p:nvSpPr>
          <p:spPr>
            <a:xfrm>
              <a:off x="3100085" y="3485142"/>
              <a:ext cx="2240236" cy="1213460"/>
            </a:xfrm>
            <a:prstGeom prst="chevron">
              <a:avLst>
                <a:gd name="adj" fmla="val 41715"/>
              </a:avLst>
            </a:prstGeom>
            <a:solidFill>
              <a:schemeClr val="bg1"/>
            </a:solidFill>
            <a:ln>
              <a:noFill/>
            </a:ln>
            <a:effectLst>
              <a:outerShdw dist="1016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12" name="Group 53">
              <a:extLst>
                <a:ext uri="{FF2B5EF4-FFF2-40B4-BE49-F238E27FC236}">
                  <a16:creationId xmlns:a16="http://schemas.microsoft.com/office/drawing/2014/main" id="{3AEBA45D-B705-0E28-FD83-7432AA9AA89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25722" y="3873732"/>
              <a:ext cx="424973" cy="352698"/>
              <a:chOff x="0" y="0"/>
              <a:chExt cx="575" cy="480"/>
            </a:xfrm>
            <a:solidFill>
              <a:schemeClr val="accent1"/>
            </a:solidFill>
          </p:grpSpPr>
          <p:sp>
            <p:nvSpPr>
              <p:cNvPr id="24" name="Freeform: Shape 54">
                <a:extLst>
                  <a:ext uri="{FF2B5EF4-FFF2-40B4-BE49-F238E27FC236}">
                    <a16:creationId xmlns:a16="http://schemas.microsoft.com/office/drawing/2014/main" id="{5F971008-C2A5-1666-D0B8-A355EEDC44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575" cy="4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1600" h="21600">
                    <a:moveTo>
                      <a:pt x="17905" y="6300"/>
                    </a:moveTo>
                    <a:lnTo>
                      <a:pt x="15882" y="0"/>
                    </a:lnTo>
                    <a:lnTo>
                      <a:pt x="0" y="7315"/>
                    </a:lnTo>
                    <a:lnTo>
                      <a:pt x="4584" y="21593"/>
                    </a:lnTo>
                    <a:lnTo>
                      <a:pt x="4584" y="21600"/>
                    </a:lnTo>
                    <a:lnTo>
                      <a:pt x="21600" y="21600"/>
                    </a:lnTo>
                    <a:lnTo>
                      <a:pt x="21600" y="6301"/>
                    </a:lnTo>
                    <a:lnTo>
                      <a:pt x="17905" y="6301"/>
                    </a:lnTo>
                    <a:lnTo>
                      <a:pt x="17905" y="6300"/>
                    </a:lnTo>
                    <a:close/>
                    <a:moveTo>
                      <a:pt x="16384" y="6300"/>
                    </a:moveTo>
                    <a:lnTo>
                      <a:pt x="6158" y="6300"/>
                    </a:lnTo>
                    <a:lnTo>
                      <a:pt x="15067" y="2197"/>
                    </a:lnTo>
                    <a:lnTo>
                      <a:pt x="16384" y="6300"/>
                    </a:lnTo>
                    <a:close/>
                    <a:moveTo>
                      <a:pt x="1835" y="8292"/>
                    </a:moveTo>
                    <a:lnTo>
                      <a:pt x="4585" y="7025"/>
                    </a:lnTo>
                    <a:lnTo>
                      <a:pt x="4585" y="16856"/>
                    </a:lnTo>
                    <a:lnTo>
                      <a:pt x="1835" y="8292"/>
                    </a:lnTo>
                    <a:close/>
                    <a:moveTo>
                      <a:pt x="6004" y="19900"/>
                    </a:moveTo>
                    <a:lnTo>
                      <a:pt x="6004" y="8001"/>
                    </a:lnTo>
                    <a:lnTo>
                      <a:pt x="20180" y="8001"/>
                    </a:lnTo>
                    <a:lnTo>
                      <a:pt x="20180" y="19900"/>
                    </a:lnTo>
                    <a:lnTo>
                      <a:pt x="6004" y="19900"/>
                    </a:lnTo>
                    <a:close/>
                    <a:moveTo>
                      <a:pt x="6004" y="19900"/>
                    </a:moveTo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bIns="137160" anchor="b">
                <a:normAutofit fontScale="92500" lnSpcReduction="20000"/>
              </a:bodyPr>
              <a:lstStyle/>
              <a:p>
                <a:pPr algn="ctr"/>
                <a:endParaRPr sz="1400" b="1" dirty="0">
                  <a:solidFill>
                    <a:srgbClr val="FFFFF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5" name="Freeform: Shape 55">
                <a:extLst>
                  <a:ext uri="{FF2B5EF4-FFF2-40B4-BE49-F238E27FC236}">
                    <a16:creationId xmlns:a16="http://schemas.microsoft.com/office/drawing/2014/main" id="{9A2E3B6C-4736-AD85-18FF-0154230289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" y="240"/>
                <a:ext cx="298" cy="17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8676" y="4990"/>
                    </a:moveTo>
                    <a:lnTo>
                      <a:pt x="16483" y="6268"/>
                    </a:lnTo>
                    <a:lnTo>
                      <a:pt x="14584" y="0"/>
                    </a:lnTo>
                    <a:lnTo>
                      <a:pt x="8443" y="15510"/>
                    </a:lnTo>
                    <a:lnTo>
                      <a:pt x="5154" y="11801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18676" y="4990"/>
                    </a:lnTo>
                    <a:close/>
                    <a:moveTo>
                      <a:pt x="18676" y="4990"/>
                    </a:moveTo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bIns="137160" anchor="b">
                <a:normAutofit fontScale="25000" lnSpcReduction="20000"/>
              </a:bodyPr>
              <a:lstStyle/>
              <a:p>
                <a:pPr algn="ctr"/>
                <a:endParaRPr sz="1400" b="1" dirty="0">
                  <a:solidFill>
                    <a:srgbClr val="FFFFF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6" name="Freeform: Shape 56">
                <a:extLst>
                  <a:ext uri="{FF2B5EF4-FFF2-40B4-BE49-F238E27FC236}">
                    <a16:creationId xmlns:a16="http://schemas.microsoft.com/office/drawing/2014/main" id="{2A8A81D0-E77F-CC50-246A-C0D9CE480D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" y="223"/>
                <a:ext cx="71" cy="72"/>
              </a:xfrm>
              <a:custGeom>
                <a:avLst/>
                <a:gdLst>
                  <a:gd name="T0" fmla="*/ 0 w 21598"/>
                  <a:gd name="T1" fmla="*/ 0 h 21598"/>
                  <a:gd name="T2" fmla="*/ 0 w 21598"/>
                  <a:gd name="T3" fmla="*/ 0 h 21598"/>
                  <a:gd name="T4" fmla="*/ 0 w 21598"/>
                  <a:gd name="T5" fmla="*/ 0 h 21598"/>
                  <a:gd name="T6" fmla="*/ 0 w 21598"/>
                  <a:gd name="T7" fmla="*/ 0 h 21598"/>
                  <a:gd name="T8" fmla="*/ 0 w 21598"/>
                  <a:gd name="T9" fmla="*/ 0 h 21598"/>
                  <a:gd name="T10" fmla="*/ 0 w 21598"/>
                  <a:gd name="T11" fmla="*/ 0 h 21598"/>
                  <a:gd name="T12" fmla="*/ 0 w 21598"/>
                  <a:gd name="T13" fmla="*/ 0 h 21598"/>
                  <a:gd name="T14" fmla="*/ 0 w 21598"/>
                  <a:gd name="T15" fmla="*/ 0 h 21598"/>
                  <a:gd name="T16" fmla="*/ 0 w 21598"/>
                  <a:gd name="T17" fmla="*/ 0 h 21598"/>
                  <a:gd name="T18" fmla="*/ 0 w 21598"/>
                  <a:gd name="T19" fmla="*/ 0 h 21598"/>
                  <a:gd name="T20" fmla="*/ 0 w 21598"/>
                  <a:gd name="T21" fmla="*/ 0 h 21598"/>
                  <a:gd name="T22" fmla="*/ 0 w 21598"/>
                  <a:gd name="T23" fmla="*/ 0 h 21598"/>
                  <a:gd name="T24" fmla="*/ 0 w 21598"/>
                  <a:gd name="T25" fmla="*/ 0 h 21598"/>
                  <a:gd name="T26" fmla="*/ 0 w 21598"/>
                  <a:gd name="T27" fmla="*/ 0 h 21598"/>
                  <a:gd name="T28" fmla="*/ 0 w 21598"/>
                  <a:gd name="T29" fmla="*/ 0 h 21598"/>
                  <a:gd name="T30" fmla="*/ 0 w 21598"/>
                  <a:gd name="T31" fmla="*/ 0 h 21598"/>
                  <a:gd name="T32" fmla="*/ 0 w 21598"/>
                  <a:gd name="T33" fmla="*/ 0 h 21598"/>
                  <a:gd name="T34" fmla="*/ 0 w 21598"/>
                  <a:gd name="T35" fmla="*/ 0 h 2159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598" h="21598">
                    <a:moveTo>
                      <a:pt x="21598" y="10799"/>
                    </a:moveTo>
                    <a:cubicBezTo>
                      <a:pt x="21599" y="9385"/>
                      <a:pt x="21318" y="7972"/>
                      <a:pt x="20776" y="6666"/>
                    </a:cubicBezTo>
                    <a:cubicBezTo>
                      <a:pt x="20236" y="5360"/>
                      <a:pt x="19435" y="4162"/>
                      <a:pt x="18435" y="3163"/>
                    </a:cubicBezTo>
                    <a:cubicBezTo>
                      <a:pt x="17436" y="2163"/>
                      <a:pt x="16238" y="1362"/>
                      <a:pt x="14932" y="822"/>
                    </a:cubicBezTo>
                    <a:cubicBezTo>
                      <a:pt x="13626" y="280"/>
                      <a:pt x="12213" y="-1"/>
                      <a:pt x="10799" y="0"/>
                    </a:cubicBezTo>
                    <a:cubicBezTo>
                      <a:pt x="9385" y="-1"/>
                      <a:pt x="7972" y="280"/>
                      <a:pt x="6666" y="822"/>
                    </a:cubicBezTo>
                    <a:cubicBezTo>
                      <a:pt x="5360" y="1362"/>
                      <a:pt x="4162" y="2163"/>
                      <a:pt x="3163" y="3163"/>
                    </a:cubicBezTo>
                    <a:cubicBezTo>
                      <a:pt x="2163" y="4162"/>
                      <a:pt x="1362" y="5360"/>
                      <a:pt x="822" y="6666"/>
                    </a:cubicBezTo>
                    <a:cubicBezTo>
                      <a:pt x="280" y="7972"/>
                      <a:pt x="-1" y="9385"/>
                      <a:pt x="0" y="10799"/>
                    </a:cubicBezTo>
                    <a:cubicBezTo>
                      <a:pt x="-1" y="12213"/>
                      <a:pt x="280" y="13626"/>
                      <a:pt x="822" y="14932"/>
                    </a:cubicBezTo>
                    <a:cubicBezTo>
                      <a:pt x="1362" y="16238"/>
                      <a:pt x="2163" y="17436"/>
                      <a:pt x="3163" y="18435"/>
                    </a:cubicBezTo>
                    <a:cubicBezTo>
                      <a:pt x="4162" y="19435"/>
                      <a:pt x="5360" y="20236"/>
                      <a:pt x="6666" y="20776"/>
                    </a:cubicBezTo>
                    <a:cubicBezTo>
                      <a:pt x="7972" y="21318"/>
                      <a:pt x="9385" y="21599"/>
                      <a:pt x="10799" y="21598"/>
                    </a:cubicBezTo>
                    <a:cubicBezTo>
                      <a:pt x="12213" y="21599"/>
                      <a:pt x="13626" y="21318"/>
                      <a:pt x="14932" y="20776"/>
                    </a:cubicBezTo>
                    <a:cubicBezTo>
                      <a:pt x="16238" y="20236"/>
                      <a:pt x="17436" y="19435"/>
                      <a:pt x="18435" y="18435"/>
                    </a:cubicBezTo>
                    <a:cubicBezTo>
                      <a:pt x="19435" y="17436"/>
                      <a:pt x="20236" y="16238"/>
                      <a:pt x="20776" y="14932"/>
                    </a:cubicBezTo>
                    <a:cubicBezTo>
                      <a:pt x="21318" y="13626"/>
                      <a:pt x="21599" y="12213"/>
                      <a:pt x="21598" y="10799"/>
                    </a:cubicBezTo>
                    <a:close/>
                    <a:moveTo>
                      <a:pt x="21598" y="10799"/>
                    </a:moveTo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bIns="137160" anchor="b">
                <a:normAutofit fontScale="25000" lnSpcReduction="20000"/>
              </a:bodyPr>
              <a:lstStyle/>
              <a:p>
                <a:pPr algn="ctr"/>
                <a:endParaRPr sz="1400" b="1" dirty="0">
                  <a:solidFill>
                    <a:srgbClr val="FFFFF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13" name="Arrow: Chevron 58">
              <a:extLst>
                <a:ext uri="{FF2B5EF4-FFF2-40B4-BE49-F238E27FC236}">
                  <a16:creationId xmlns:a16="http://schemas.microsoft.com/office/drawing/2014/main" id="{A7222DD0-4C27-9919-D1D9-C83769F53B89}"/>
                </a:ext>
              </a:extLst>
            </p:cNvPr>
            <p:cNvSpPr/>
            <p:nvPr/>
          </p:nvSpPr>
          <p:spPr>
            <a:xfrm>
              <a:off x="4975881" y="3485142"/>
              <a:ext cx="2240236" cy="1213460"/>
            </a:xfrm>
            <a:prstGeom prst="chevron">
              <a:avLst>
                <a:gd name="adj" fmla="val 41715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bIns="137160" anchor="b">
              <a:normAutofit/>
            </a:bodyPr>
            <a:lstStyle/>
            <a:p>
              <a:pPr algn="ctr"/>
              <a:endParaRPr lang="zh-CN" altLang="en-US" sz="1350" b="1" dirty="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" name="Freeform: Shape 59">
              <a:extLst>
                <a:ext uri="{FF2B5EF4-FFF2-40B4-BE49-F238E27FC236}">
                  <a16:creationId xmlns:a16="http://schemas.microsoft.com/office/drawing/2014/main" id="{0D70B8DA-7752-C8ED-5952-C812174AC22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6211" y="3878625"/>
              <a:ext cx="422081" cy="424971"/>
            </a:xfrm>
            <a:custGeom>
              <a:avLst/>
              <a:gdLst>
                <a:gd name="T0" fmla="*/ 286355233 w 21600"/>
                <a:gd name="T1" fmla="*/ 49183159 h 21600"/>
                <a:gd name="T2" fmla="*/ 238430687 w 21600"/>
                <a:gd name="T3" fmla="*/ 0 h 21600"/>
                <a:gd name="T4" fmla="*/ 190506023 w 21600"/>
                <a:gd name="T5" fmla="*/ 49183159 h 21600"/>
                <a:gd name="T6" fmla="*/ 226525457 w 21600"/>
                <a:gd name="T7" fmla="*/ 96798730 h 21600"/>
                <a:gd name="T8" fmla="*/ 226525457 w 21600"/>
                <a:gd name="T9" fmla="*/ 135000684 h 21600"/>
                <a:gd name="T10" fmla="*/ 189578237 w 21600"/>
                <a:gd name="T11" fmla="*/ 135000684 h 21600"/>
                <a:gd name="T12" fmla="*/ 142912626 w 21600"/>
                <a:gd name="T13" fmla="*/ 97752122 h 21600"/>
                <a:gd name="T14" fmla="*/ 96233431 w 21600"/>
                <a:gd name="T15" fmla="*/ 135000684 h 21600"/>
                <a:gd name="T16" fmla="*/ 35317649 w 21600"/>
                <a:gd name="T17" fmla="*/ 135000684 h 21600"/>
                <a:gd name="T18" fmla="*/ 35317649 w 21600"/>
                <a:gd name="T19" fmla="*/ 198202849 h 21600"/>
                <a:gd name="T20" fmla="*/ 0 w 21600"/>
                <a:gd name="T21" fmla="*/ 245382120 h 21600"/>
                <a:gd name="T22" fmla="*/ 47633014 w 21600"/>
                <a:gd name="T23" fmla="*/ 294279076 h 21600"/>
                <a:gd name="T24" fmla="*/ 95266028 w 21600"/>
                <a:gd name="T25" fmla="*/ 245382120 h 21600"/>
                <a:gd name="T26" fmla="*/ 59219425 w 21600"/>
                <a:gd name="T27" fmla="*/ 198011190 h 21600"/>
                <a:gd name="T28" fmla="*/ 59219425 w 21600"/>
                <a:gd name="T29" fmla="*/ 159536819 h 21600"/>
                <a:gd name="T30" fmla="*/ 96247015 w 21600"/>
                <a:gd name="T31" fmla="*/ 159536819 h 21600"/>
                <a:gd name="T32" fmla="*/ 142912626 w 21600"/>
                <a:gd name="T33" fmla="*/ 196745115 h 21600"/>
                <a:gd name="T34" fmla="*/ 189564641 w 21600"/>
                <a:gd name="T35" fmla="*/ 159536819 h 21600"/>
                <a:gd name="T36" fmla="*/ 250428488 w 21600"/>
                <a:gd name="T37" fmla="*/ 159536819 h 21600"/>
                <a:gd name="T38" fmla="*/ 250428488 w 21600"/>
                <a:gd name="T39" fmla="*/ 96771073 h 21600"/>
                <a:gd name="T40" fmla="*/ 286355233 w 21600"/>
                <a:gd name="T41" fmla="*/ 49183159 h 21600"/>
                <a:gd name="T42" fmla="*/ 71350668 w 21600"/>
                <a:gd name="T43" fmla="*/ 245382120 h 21600"/>
                <a:gd name="T44" fmla="*/ 47619429 w 21600"/>
                <a:gd name="T45" fmla="*/ 269755549 h 21600"/>
                <a:gd name="T46" fmla="*/ 23889446 w 21600"/>
                <a:gd name="T47" fmla="*/ 245382120 h 21600"/>
                <a:gd name="T48" fmla="*/ 47619429 w 21600"/>
                <a:gd name="T49" fmla="*/ 221022585 h 21600"/>
                <a:gd name="T50" fmla="*/ 71350668 w 21600"/>
                <a:gd name="T51" fmla="*/ 245382120 h 21600"/>
                <a:gd name="T52" fmla="*/ 59219425 w 21600"/>
                <a:gd name="T53" fmla="*/ 210123434 h 21600"/>
                <a:gd name="T54" fmla="*/ 59219425 w 21600"/>
                <a:gd name="T55" fmla="*/ 210123434 h 21600"/>
                <a:gd name="T56" fmla="*/ 142899041 w 21600"/>
                <a:gd name="T57" fmla="*/ 172221577 h 21600"/>
                <a:gd name="T58" fmla="*/ 118585876 w 21600"/>
                <a:gd name="T59" fmla="*/ 147261858 h 21600"/>
                <a:gd name="T60" fmla="*/ 142899041 w 21600"/>
                <a:gd name="T61" fmla="*/ 122289424 h 21600"/>
                <a:gd name="T62" fmla="*/ 167213462 w 21600"/>
                <a:gd name="T63" fmla="*/ 147261858 h 21600"/>
                <a:gd name="T64" fmla="*/ 142899041 w 21600"/>
                <a:gd name="T65" fmla="*/ 172221577 h 21600"/>
                <a:gd name="T66" fmla="*/ 238430687 w 21600"/>
                <a:gd name="T67" fmla="*/ 73855389 h 21600"/>
                <a:gd name="T68" fmla="*/ 214409065 w 21600"/>
                <a:gd name="T69" fmla="*/ 49183159 h 21600"/>
                <a:gd name="T70" fmla="*/ 238430687 w 21600"/>
                <a:gd name="T71" fmla="*/ 24523408 h 21600"/>
                <a:gd name="T72" fmla="*/ 262465787 w 21600"/>
                <a:gd name="T73" fmla="*/ 49183159 h 21600"/>
                <a:gd name="T74" fmla="*/ 238430687 w 21600"/>
                <a:gd name="T75" fmla="*/ 73855389 h 21600"/>
                <a:gd name="T76" fmla="*/ 238430687 w 21600"/>
                <a:gd name="T77" fmla="*/ 73855389 h 2160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21600" h="21600">
                  <a:moveTo>
                    <a:pt x="21600" y="3610"/>
                  </a:moveTo>
                  <a:cubicBezTo>
                    <a:pt x="21600" y="1616"/>
                    <a:pt x="19981" y="0"/>
                    <a:pt x="17985" y="0"/>
                  </a:cubicBezTo>
                  <a:cubicBezTo>
                    <a:pt x="15988" y="0"/>
                    <a:pt x="14370" y="1616"/>
                    <a:pt x="14370" y="3610"/>
                  </a:cubicBezTo>
                  <a:cubicBezTo>
                    <a:pt x="14370" y="5294"/>
                    <a:pt x="15526" y="6705"/>
                    <a:pt x="17087" y="7105"/>
                  </a:cubicBezTo>
                  <a:lnTo>
                    <a:pt x="17087" y="9909"/>
                  </a:lnTo>
                  <a:lnTo>
                    <a:pt x="14300" y="9909"/>
                  </a:lnTo>
                  <a:cubicBezTo>
                    <a:pt x="13898" y="8338"/>
                    <a:pt x="12477" y="7175"/>
                    <a:pt x="10780" y="7175"/>
                  </a:cubicBezTo>
                  <a:cubicBezTo>
                    <a:pt x="9082" y="7175"/>
                    <a:pt x="7660" y="8338"/>
                    <a:pt x="7259" y="9909"/>
                  </a:cubicBezTo>
                  <a:lnTo>
                    <a:pt x="2664" y="9909"/>
                  </a:lnTo>
                  <a:lnTo>
                    <a:pt x="2664" y="14548"/>
                  </a:lnTo>
                  <a:cubicBezTo>
                    <a:pt x="1131" y="14957"/>
                    <a:pt x="0" y="16351"/>
                    <a:pt x="0" y="18011"/>
                  </a:cubicBezTo>
                  <a:cubicBezTo>
                    <a:pt x="0" y="19993"/>
                    <a:pt x="1609" y="21600"/>
                    <a:pt x="3593" y="21600"/>
                  </a:cubicBezTo>
                  <a:cubicBezTo>
                    <a:pt x="5577" y="21600"/>
                    <a:pt x="7186" y="19994"/>
                    <a:pt x="7186" y="18011"/>
                  </a:cubicBezTo>
                  <a:cubicBezTo>
                    <a:pt x="7186" y="16331"/>
                    <a:pt x="6028" y="14925"/>
                    <a:pt x="4467" y="14534"/>
                  </a:cubicBezTo>
                  <a:lnTo>
                    <a:pt x="4467" y="11710"/>
                  </a:lnTo>
                  <a:lnTo>
                    <a:pt x="7260" y="11710"/>
                  </a:lnTo>
                  <a:cubicBezTo>
                    <a:pt x="7662" y="13279"/>
                    <a:pt x="9083" y="14441"/>
                    <a:pt x="10780" y="14441"/>
                  </a:cubicBezTo>
                  <a:cubicBezTo>
                    <a:pt x="12476" y="14441"/>
                    <a:pt x="13897" y="13279"/>
                    <a:pt x="14299" y="11710"/>
                  </a:cubicBezTo>
                  <a:lnTo>
                    <a:pt x="18890" y="11710"/>
                  </a:lnTo>
                  <a:lnTo>
                    <a:pt x="18890" y="7103"/>
                  </a:lnTo>
                  <a:cubicBezTo>
                    <a:pt x="20447" y="6701"/>
                    <a:pt x="21600" y="5293"/>
                    <a:pt x="21600" y="3610"/>
                  </a:cubicBezTo>
                  <a:close/>
                  <a:moveTo>
                    <a:pt x="5382" y="18011"/>
                  </a:moveTo>
                  <a:cubicBezTo>
                    <a:pt x="5382" y="18997"/>
                    <a:pt x="4580" y="19800"/>
                    <a:pt x="3592" y="19800"/>
                  </a:cubicBezTo>
                  <a:cubicBezTo>
                    <a:pt x="2605" y="19800"/>
                    <a:pt x="1802" y="18997"/>
                    <a:pt x="1802" y="18011"/>
                  </a:cubicBezTo>
                  <a:cubicBezTo>
                    <a:pt x="1802" y="17025"/>
                    <a:pt x="2605" y="16223"/>
                    <a:pt x="3592" y="16223"/>
                  </a:cubicBezTo>
                  <a:cubicBezTo>
                    <a:pt x="4580" y="16223"/>
                    <a:pt x="5382" y="17025"/>
                    <a:pt x="5382" y="18011"/>
                  </a:cubicBezTo>
                  <a:close/>
                  <a:moveTo>
                    <a:pt x="4467" y="15423"/>
                  </a:moveTo>
                  <a:lnTo>
                    <a:pt x="4467" y="15423"/>
                  </a:lnTo>
                  <a:close/>
                  <a:moveTo>
                    <a:pt x="10779" y="12641"/>
                  </a:moveTo>
                  <a:cubicBezTo>
                    <a:pt x="9768" y="12641"/>
                    <a:pt x="8945" y="11819"/>
                    <a:pt x="8945" y="10809"/>
                  </a:cubicBezTo>
                  <a:cubicBezTo>
                    <a:pt x="8945" y="9798"/>
                    <a:pt x="9768" y="8976"/>
                    <a:pt x="10779" y="8976"/>
                  </a:cubicBezTo>
                  <a:cubicBezTo>
                    <a:pt x="11791" y="8976"/>
                    <a:pt x="12613" y="9798"/>
                    <a:pt x="12613" y="10809"/>
                  </a:cubicBezTo>
                  <a:cubicBezTo>
                    <a:pt x="12614" y="11819"/>
                    <a:pt x="11791" y="12641"/>
                    <a:pt x="10779" y="12641"/>
                  </a:cubicBezTo>
                  <a:close/>
                  <a:moveTo>
                    <a:pt x="17985" y="5421"/>
                  </a:moveTo>
                  <a:cubicBezTo>
                    <a:pt x="16986" y="5421"/>
                    <a:pt x="16173" y="4609"/>
                    <a:pt x="16173" y="3610"/>
                  </a:cubicBezTo>
                  <a:cubicBezTo>
                    <a:pt x="16173" y="2613"/>
                    <a:pt x="16986" y="1800"/>
                    <a:pt x="17985" y="1800"/>
                  </a:cubicBezTo>
                  <a:cubicBezTo>
                    <a:pt x="18984" y="1800"/>
                    <a:pt x="19798" y="2613"/>
                    <a:pt x="19798" y="3610"/>
                  </a:cubicBezTo>
                  <a:cubicBezTo>
                    <a:pt x="19798" y="4609"/>
                    <a:pt x="18984" y="5421"/>
                    <a:pt x="17985" y="5421"/>
                  </a:cubicBezTo>
                  <a:close/>
                  <a:moveTo>
                    <a:pt x="17985" y="5421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Arrow: Chevron 61">
              <a:extLst>
                <a:ext uri="{FF2B5EF4-FFF2-40B4-BE49-F238E27FC236}">
                  <a16:creationId xmlns:a16="http://schemas.microsoft.com/office/drawing/2014/main" id="{AD534A6B-5740-DF98-E6F4-DFC05A4AF0EB}"/>
                </a:ext>
              </a:extLst>
            </p:cNvPr>
            <p:cNvSpPr/>
            <p:nvPr/>
          </p:nvSpPr>
          <p:spPr>
            <a:xfrm>
              <a:off x="8727475" y="3485142"/>
              <a:ext cx="2240236" cy="1213460"/>
            </a:xfrm>
            <a:prstGeom prst="chevron">
              <a:avLst>
                <a:gd name="adj" fmla="val 41715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bIns="137160" anchor="b">
              <a:normAutofit/>
            </a:bodyPr>
            <a:lstStyle/>
            <a:p>
              <a:pPr algn="ctr"/>
              <a:endParaRPr lang="zh-CN" altLang="en-US" sz="1350" b="1" dirty="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16" name="Group 62">
              <a:extLst>
                <a:ext uri="{FF2B5EF4-FFF2-40B4-BE49-F238E27FC236}">
                  <a16:creationId xmlns:a16="http://schemas.microsoft.com/office/drawing/2014/main" id="{5C9A6114-4787-90B3-11AB-4F2C8D58675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735601" y="3900225"/>
              <a:ext cx="281929" cy="317115"/>
              <a:chOff x="0" y="0"/>
              <a:chExt cx="464" cy="573"/>
            </a:xfrm>
            <a:solidFill>
              <a:srgbClr val="FFFFFF"/>
            </a:solidFill>
          </p:grpSpPr>
          <p:sp>
            <p:nvSpPr>
              <p:cNvPr id="22" name="Freeform: Shape 63">
                <a:extLst>
                  <a:ext uri="{FF2B5EF4-FFF2-40B4-BE49-F238E27FC236}">
                    <a16:creationId xmlns:a16="http://schemas.microsoft.com/office/drawing/2014/main" id="{DAD7D5BA-ED85-6DDA-8DD1-146BB96FDD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" y="24"/>
                <a:ext cx="376" cy="322"/>
              </a:xfrm>
              <a:custGeom>
                <a:avLst/>
                <a:gdLst>
                  <a:gd name="T0" fmla="*/ 0 w 21115"/>
                  <a:gd name="T1" fmla="*/ 0 h 18556"/>
                  <a:gd name="T2" fmla="*/ 0 w 21115"/>
                  <a:gd name="T3" fmla="*/ 0 h 18556"/>
                  <a:gd name="T4" fmla="*/ 0 w 21115"/>
                  <a:gd name="T5" fmla="*/ 0 h 18556"/>
                  <a:gd name="T6" fmla="*/ 0 w 21115"/>
                  <a:gd name="T7" fmla="*/ 0 h 18556"/>
                  <a:gd name="T8" fmla="*/ 0 w 21115"/>
                  <a:gd name="T9" fmla="*/ 0 h 18556"/>
                  <a:gd name="T10" fmla="*/ 0 w 21115"/>
                  <a:gd name="T11" fmla="*/ 0 h 18556"/>
                  <a:gd name="T12" fmla="*/ 0 w 21115"/>
                  <a:gd name="T13" fmla="*/ 0 h 18556"/>
                  <a:gd name="T14" fmla="*/ 0 w 21115"/>
                  <a:gd name="T15" fmla="*/ 0 h 18556"/>
                  <a:gd name="T16" fmla="*/ 0 w 21115"/>
                  <a:gd name="T17" fmla="*/ 0 h 18556"/>
                  <a:gd name="T18" fmla="*/ 0 w 21115"/>
                  <a:gd name="T19" fmla="*/ 0 h 18556"/>
                  <a:gd name="T20" fmla="*/ 0 w 21115"/>
                  <a:gd name="T21" fmla="*/ 0 h 1855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115" h="18556">
                    <a:moveTo>
                      <a:pt x="20779" y="3635"/>
                    </a:moveTo>
                    <a:cubicBezTo>
                      <a:pt x="20779" y="3635"/>
                      <a:pt x="16054" y="3835"/>
                      <a:pt x="13538" y="4151"/>
                    </a:cubicBezTo>
                    <a:cubicBezTo>
                      <a:pt x="12114" y="4330"/>
                      <a:pt x="13006" y="1476"/>
                      <a:pt x="13006" y="911"/>
                    </a:cubicBezTo>
                    <a:cubicBezTo>
                      <a:pt x="13006" y="-1684"/>
                      <a:pt x="0" y="2094"/>
                      <a:pt x="0" y="2094"/>
                    </a:cubicBezTo>
                    <a:lnTo>
                      <a:pt x="0" y="17384"/>
                    </a:lnTo>
                    <a:cubicBezTo>
                      <a:pt x="0" y="17384"/>
                      <a:pt x="988" y="17824"/>
                      <a:pt x="2373" y="17286"/>
                    </a:cubicBezTo>
                    <a:cubicBezTo>
                      <a:pt x="5889" y="15919"/>
                      <a:pt x="11968" y="13959"/>
                      <a:pt x="10988" y="17189"/>
                    </a:cubicBezTo>
                    <a:cubicBezTo>
                      <a:pt x="10160" y="19916"/>
                      <a:pt x="20491" y="17722"/>
                      <a:pt x="20491" y="17722"/>
                    </a:cubicBezTo>
                    <a:cubicBezTo>
                      <a:pt x="20491" y="17722"/>
                      <a:pt x="19749" y="12037"/>
                      <a:pt x="20675" y="8735"/>
                    </a:cubicBezTo>
                    <a:cubicBezTo>
                      <a:pt x="21600" y="5433"/>
                      <a:pt x="20779" y="3635"/>
                      <a:pt x="20779" y="3635"/>
                    </a:cubicBezTo>
                    <a:close/>
                    <a:moveTo>
                      <a:pt x="20779" y="363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3" name="Freeform: Shape 64">
                <a:extLst>
                  <a:ext uri="{FF2B5EF4-FFF2-40B4-BE49-F238E27FC236}">
                    <a16:creationId xmlns:a16="http://schemas.microsoft.com/office/drawing/2014/main" id="{8F104124-1DCA-58E9-E550-78A6A947C4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56" cy="57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600" h="21600">
                    <a:moveTo>
                      <a:pt x="21600" y="1065"/>
                    </a:moveTo>
                    <a:cubicBezTo>
                      <a:pt x="21600" y="477"/>
                      <a:pt x="16763" y="0"/>
                      <a:pt x="10802" y="0"/>
                    </a:cubicBezTo>
                    <a:cubicBezTo>
                      <a:pt x="4834" y="0"/>
                      <a:pt x="0" y="477"/>
                      <a:pt x="0" y="1065"/>
                    </a:cubicBez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1065"/>
                    </a:lnTo>
                    <a:close/>
                    <a:moveTo>
                      <a:pt x="21600" y="106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65E10038-E56E-000B-922E-5DF1E337BFCD}"/>
              </a:ext>
            </a:extLst>
          </p:cNvPr>
          <p:cNvGrpSpPr/>
          <p:nvPr/>
        </p:nvGrpSpPr>
        <p:grpSpPr>
          <a:xfrm>
            <a:off x="1182673" y="1944070"/>
            <a:ext cx="2784248" cy="859580"/>
            <a:chOff x="937750" y="5016378"/>
            <a:chExt cx="2784248" cy="859580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7EFD5590-11A8-F338-83B3-9CBA36D61AA1}"/>
                </a:ext>
              </a:extLst>
            </p:cNvPr>
            <p:cNvSpPr/>
            <p:nvPr/>
          </p:nvSpPr>
          <p:spPr>
            <a:xfrm>
              <a:off x="937750" y="5340427"/>
              <a:ext cx="2784248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45B56871-47B6-29E8-F54C-16D430CA4F10}"/>
                </a:ext>
              </a:extLst>
            </p:cNvPr>
            <p:cNvSpPr/>
            <p:nvPr/>
          </p:nvSpPr>
          <p:spPr>
            <a:xfrm>
              <a:off x="937750" y="5016378"/>
              <a:ext cx="2241974" cy="371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1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28630889-B283-8D46-CFE5-037832015E04}"/>
              </a:ext>
            </a:extLst>
          </p:cNvPr>
          <p:cNvGrpSpPr/>
          <p:nvPr/>
        </p:nvGrpSpPr>
        <p:grpSpPr>
          <a:xfrm>
            <a:off x="4994551" y="1944070"/>
            <a:ext cx="2784248" cy="859580"/>
            <a:chOff x="937750" y="5016378"/>
            <a:chExt cx="2784248" cy="859580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9A038640-A562-17EC-1A46-8B8CF0F587B7}"/>
                </a:ext>
              </a:extLst>
            </p:cNvPr>
            <p:cNvSpPr/>
            <p:nvPr/>
          </p:nvSpPr>
          <p:spPr>
            <a:xfrm>
              <a:off x="937750" y="5340427"/>
              <a:ext cx="2784248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DBF351B1-75E4-F44A-8276-CACAF86F06D6}"/>
                </a:ext>
              </a:extLst>
            </p:cNvPr>
            <p:cNvSpPr/>
            <p:nvPr/>
          </p:nvSpPr>
          <p:spPr>
            <a:xfrm>
              <a:off x="937750" y="5016378"/>
              <a:ext cx="2241974" cy="371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1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3DAEBB9-8AC7-7275-261A-2A3EC4C7E47B}"/>
              </a:ext>
            </a:extLst>
          </p:cNvPr>
          <p:cNvGrpSpPr/>
          <p:nvPr/>
        </p:nvGrpSpPr>
        <p:grpSpPr>
          <a:xfrm>
            <a:off x="8806429" y="1944070"/>
            <a:ext cx="2784248" cy="859580"/>
            <a:chOff x="937750" y="5016378"/>
            <a:chExt cx="2784248" cy="859580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310B59DF-1BF5-9F90-007D-A40BBE62BEC3}"/>
                </a:ext>
              </a:extLst>
            </p:cNvPr>
            <p:cNvSpPr/>
            <p:nvPr/>
          </p:nvSpPr>
          <p:spPr>
            <a:xfrm>
              <a:off x="937750" y="5340427"/>
              <a:ext cx="2784248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1B3B99F7-AD94-72BA-A208-052315410577}"/>
                </a:ext>
              </a:extLst>
            </p:cNvPr>
            <p:cNvSpPr/>
            <p:nvPr/>
          </p:nvSpPr>
          <p:spPr>
            <a:xfrm>
              <a:off x="937750" y="5016378"/>
              <a:ext cx="2241974" cy="371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1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EC9CDE7-04BD-AFDC-0DB7-E2442A7C0B36}"/>
              </a:ext>
            </a:extLst>
          </p:cNvPr>
          <p:cNvGrpSpPr/>
          <p:nvPr/>
        </p:nvGrpSpPr>
        <p:grpSpPr>
          <a:xfrm>
            <a:off x="3100085" y="4435350"/>
            <a:ext cx="2784248" cy="859580"/>
            <a:chOff x="937750" y="5016378"/>
            <a:chExt cx="2784248" cy="859580"/>
          </a:xfrm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FF5C8C9B-3153-E84C-D951-44D234F12184}"/>
                </a:ext>
              </a:extLst>
            </p:cNvPr>
            <p:cNvSpPr/>
            <p:nvPr/>
          </p:nvSpPr>
          <p:spPr>
            <a:xfrm>
              <a:off x="937750" y="5340427"/>
              <a:ext cx="2784248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2275FA6F-A078-EE73-C843-0B12600107A7}"/>
                </a:ext>
              </a:extLst>
            </p:cNvPr>
            <p:cNvSpPr/>
            <p:nvPr/>
          </p:nvSpPr>
          <p:spPr>
            <a:xfrm>
              <a:off x="937750" y="5016378"/>
              <a:ext cx="2241974" cy="371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1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2F2E57BC-733A-21A6-B7B9-D8BEC53896D4}"/>
              </a:ext>
            </a:extLst>
          </p:cNvPr>
          <p:cNvGrpSpPr/>
          <p:nvPr/>
        </p:nvGrpSpPr>
        <p:grpSpPr>
          <a:xfrm>
            <a:off x="6851678" y="4435350"/>
            <a:ext cx="2784248" cy="859580"/>
            <a:chOff x="937750" y="5016378"/>
            <a:chExt cx="2784248" cy="859580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904E842D-979F-E077-5847-2FD357CAE20C}"/>
                </a:ext>
              </a:extLst>
            </p:cNvPr>
            <p:cNvSpPr/>
            <p:nvPr/>
          </p:nvSpPr>
          <p:spPr>
            <a:xfrm>
              <a:off x="937750" y="5340427"/>
              <a:ext cx="2784248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FD11B10F-0463-A6E8-2A76-D19547383BB3}"/>
                </a:ext>
              </a:extLst>
            </p:cNvPr>
            <p:cNvSpPr/>
            <p:nvPr/>
          </p:nvSpPr>
          <p:spPr>
            <a:xfrm>
              <a:off x="937750" y="5016378"/>
              <a:ext cx="2241974" cy="371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1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40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E355A04-056F-3743-DE2F-0F8CFA167CA8}"/>
              </a:ext>
            </a:extLst>
          </p:cNvPr>
          <p:cNvSpPr txBox="1"/>
          <p:nvPr/>
        </p:nvSpPr>
        <p:spPr>
          <a:xfrm>
            <a:off x="149524" y="398459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04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armonyOS Sans SC Black" panose="00000A00000000000000" pitchFamily="2" charset="-122"/>
              <a:ea typeface="HarmonyOS Sans SC Black" panose="00000A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5494CC4-E628-16D5-AEFE-B408711EB8C1}"/>
              </a:ext>
            </a:extLst>
          </p:cNvPr>
          <p:cNvGrpSpPr/>
          <p:nvPr/>
        </p:nvGrpSpPr>
        <p:grpSpPr>
          <a:xfrm>
            <a:off x="947161" y="316029"/>
            <a:ext cx="2551538" cy="705079"/>
            <a:chOff x="947161" y="316029"/>
            <a:chExt cx="2551538" cy="705079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FAAD608E-AB99-FDA1-4CED-D3E6C155DDC8}"/>
                </a:ext>
              </a:extLst>
            </p:cNvPr>
            <p:cNvSpPr txBox="1"/>
            <p:nvPr/>
          </p:nvSpPr>
          <p:spPr>
            <a:xfrm>
              <a:off x="947161" y="316029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1080D0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8A5196C-CA56-75D5-CA08-CB1935112E66}"/>
                </a:ext>
              </a:extLst>
            </p:cNvPr>
            <p:cNvSpPr txBox="1"/>
            <p:nvPr/>
          </p:nvSpPr>
          <p:spPr>
            <a:xfrm>
              <a:off x="982224" y="759498"/>
              <a:ext cx="2516475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6" name="Rectangle: Rounded Corners 4">
            <a:extLst>
              <a:ext uri="{FF2B5EF4-FFF2-40B4-BE49-F238E27FC236}">
                <a16:creationId xmlns:a16="http://schemas.microsoft.com/office/drawing/2014/main" id="{621B04FA-FB83-CAA7-9982-2D78D09BD4DF}"/>
              </a:ext>
            </a:extLst>
          </p:cNvPr>
          <p:cNvSpPr/>
          <p:nvPr/>
        </p:nvSpPr>
        <p:spPr>
          <a:xfrm>
            <a:off x="1016065" y="1992184"/>
            <a:ext cx="4778452" cy="1382825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Rectangle: Rounded Corners 4">
            <a:extLst>
              <a:ext uri="{FF2B5EF4-FFF2-40B4-BE49-F238E27FC236}">
                <a16:creationId xmlns:a16="http://schemas.microsoft.com/office/drawing/2014/main" id="{AE2A7F89-AF67-FD35-EBD3-364EBB40F847}"/>
              </a:ext>
            </a:extLst>
          </p:cNvPr>
          <p:cNvSpPr/>
          <p:nvPr/>
        </p:nvSpPr>
        <p:spPr>
          <a:xfrm>
            <a:off x="6392056" y="1992184"/>
            <a:ext cx="4778452" cy="138282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dist="1016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Rectangle: Rounded Corners 4">
            <a:extLst>
              <a:ext uri="{FF2B5EF4-FFF2-40B4-BE49-F238E27FC236}">
                <a16:creationId xmlns:a16="http://schemas.microsoft.com/office/drawing/2014/main" id="{9E8C7729-E10E-34AF-B723-376B58D5BFA3}"/>
              </a:ext>
            </a:extLst>
          </p:cNvPr>
          <p:cNvSpPr/>
          <p:nvPr/>
        </p:nvSpPr>
        <p:spPr>
          <a:xfrm>
            <a:off x="1016065" y="3734486"/>
            <a:ext cx="4778452" cy="138282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dist="1016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Rectangle: Rounded Corners 4">
            <a:extLst>
              <a:ext uri="{FF2B5EF4-FFF2-40B4-BE49-F238E27FC236}">
                <a16:creationId xmlns:a16="http://schemas.microsoft.com/office/drawing/2014/main" id="{4CB77F3D-7F9E-7E4E-A789-89DE86EA871A}"/>
              </a:ext>
            </a:extLst>
          </p:cNvPr>
          <p:cNvSpPr/>
          <p:nvPr/>
        </p:nvSpPr>
        <p:spPr>
          <a:xfrm>
            <a:off x="6392056" y="3734486"/>
            <a:ext cx="4778452" cy="1382825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pic>
        <p:nvPicPr>
          <p:cNvPr id="22" name="图片占位符 54">
            <a:extLst>
              <a:ext uri="{FF2B5EF4-FFF2-40B4-BE49-F238E27FC236}">
                <a16:creationId xmlns:a16="http://schemas.microsoft.com/office/drawing/2014/main" id="{89F16DAE-8C35-0BE0-024F-54B30B4A1B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72159" y="2226183"/>
            <a:ext cx="1372239" cy="914826"/>
          </a:xfrm>
          <a:custGeom>
            <a:avLst/>
            <a:gdLst>
              <a:gd name="connsiteX0" fmla="*/ 175931 w 1372239"/>
              <a:gd name="connsiteY0" fmla="*/ 0 h 1055566"/>
              <a:gd name="connsiteX1" fmla="*/ 1196308 w 1372239"/>
              <a:gd name="connsiteY1" fmla="*/ 0 h 1055566"/>
              <a:gd name="connsiteX2" fmla="*/ 1372239 w 1372239"/>
              <a:gd name="connsiteY2" fmla="*/ 175931 h 1055566"/>
              <a:gd name="connsiteX3" fmla="*/ 1372239 w 1372239"/>
              <a:gd name="connsiteY3" fmla="*/ 879635 h 1055566"/>
              <a:gd name="connsiteX4" fmla="*/ 1196308 w 1372239"/>
              <a:gd name="connsiteY4" fmla="*/ 1055566 h 1055566"/>
              <a:gd name="connsiteX5" fmla="*/ 175931 w 1372239"/>
              <a:gd name="connsiteY5" fmla="*/ 1055566 h 1055566"/>
              <a:gd name="connsiteX6" fmla="*/ 0 w 1372239"/>
              <a:gd name="connsiteY6" fmla="*/ 879635 h 1055566"/>
              <a:gd name="connsiteX7" fmla="*/ 0 w 1372239"/>
              <a:gd name="connsiteY7" fmla="*/ 175931 h 1055566"/>
              <a:gd name="connsiteX8" fmla="*/ 175931 w 1372239"/>
              <a:gd name="connsiteY8" fmla="*/ 0 h 1055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2239" h="1055566">
                <a:moveTo>
                  <a:pt x="175931" y="0"/>
                </a:moveTo>
                <a:lnTo>
                  <a:pt x="1196308" y="0"/>
                </a:lnTo>
                <a:cubicBezTo>
                  <a:pt x="1293472" y="0"/>
                  <a:pt x="1372239" y="78767"/>
                  <a:pt x="1372239" y="175931"/>
                </a:cubicBezTo>
                <a:lnTo>
                  <a:pt x="1372239" y="879635"/>
                </a:lnTo>
                <a:cubicBezTo>
                  <a:pt x="1372239" y="976799"/>
                  <a:pt x="1293472" y="1055566"/>
                  <a:pt x="1196308" y="1055566"/>
                </a:cubicBezTo>
                <a:lnTo>
                  <a:pt x="175931" y="1055566"/>
                </a:lnTo>
                <a:cubicBezTo>
                  <a:pt x="78767" y="1055566"/>
                  <a:pt x="0" y="976799"/>
                  <a:pt x="0" y="879635"/>
                </a:cubicBezTo>
                <a:lnTo>
                  <a:pt x="0" y="175931"/>
                </a:lnTo>
                <a:cubicBezTo>
                  <a:pt x="0" y="78767"/>
                  <a:pt x="78767" y="0"/>
                  <a:pt x="175931" y="0"/>
                </a:cubicBezTo>
                <a:close/>
              </a:path>
            </a:pathLst>
          </a:custGeom>
        </p:spPr>
      </p:pic>
      <p:pic>
        <p:nvPicPr>
          <p:cNvPr id="23" name="图片占位符 56">
            <a:extLst>
              <a:ext uri="{FF2B5EF4-FFF2-40B4-BE49-F238E27FC236}">
                <a16:creationId xmlns:a16="http://schemas.microsoft.com/office/drawing/2014/main" id="{6215B36D-6E94-8E6D-5565-E364B8951B0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72159" y="3968485"/>
            <a:ext cx="1372239" cy="914826"/>
          </a:xfrm>
          <a:custGeom>
            <a:avLst/>
            <a:gdLst>
              <a:gd name="connsiteX0" fmla="*/ 175931 w 1372239"/>
              <a:gd name="connsiteY0" fmla="*/ 0 h 1055566"/>
              <a:gd name="connsiteX1" fmla="*/ 1196308 w 1372239"/>
              <a:gd name="connsiteY1" fmla="*/ 0 h 1055566"/>
              <a:gd name="connsiteX2" fmla="*/ 1372239 w 1372239"/>
              <a:gd name="connsiteY2" fmla="*/ 175931 h 1055566"/>
              <a:gd name="connsiteX3" fmla="*/ 1372239 w 1372239"/>
              <a:gd name="connsiteY3" fmla="*/ 879635 h 1055566"/>
              <a:gd name="connsiteX4" fmla="*/ 1196308 w 1372239"/>
              <a:gd name="connsiteY4" fmla="*/ 1055566 h 1055566"/>
              <a:gd name="connsiteX5" fmla="*/ 175931 w 1372239"/>
              <a:gd name="connsiteY5" fmla="*/ 1055566 h 1055566"/>
              <a:gd name="connsiteX6" fmla="*/ 0 w 1372239"/>
              <a:gd name="connsiteY6" fmla="*/ 879635 h 1055566"/>
              <a:gd name="connsiteX7" fmla="*/ 0 w 1372239"/>
              <a:gd name="connsiteY7" fmla="*/ 175931 h 1055566"/>
              <a:gd name="connsiteX8" fmla="*/ 175931 w 1372239"/>
              <a:gd name="connsiteY8" fmla="*/ 0 h 1055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2239" h="1055566">
                <a:moveTo>
                  <a:pt x="175931" y="0"/>
                </a:moveTo>
                <a:lnTo>
                  <a:pt x="1196308" y="0"/>
                </a:lnTo>
                <a:cubicBezTo>
                  <a:pt x="1293472" y="0"/>
                  <a:pt x="1372239" y="78767"/>
                  <a:pt x="1372239" y="175931"/>
                </a:cubicBezTo>
                <a:lnTo>
                  <a:pt x="1372239" y="879635"/>
                </a:lnTo>
                <a:cubicBezTo>
                  <a:pt x="1372239" y="976799"/>
                  <a:pt x="1293472" y="1055566"/>
                  <a:pt x="1196308" y="1055566"/>
                </a:cubicBezTo>
                <a:lnTo>
                  <a:pt x="175931" y="1055566"/>
                </a:lnTo>
                <a:cubicBezTo>
                  <a:pt x="78767" y="1055566"/>
                  <a:pt x="0" y="976799"/>
                  <a:pt x="0" y="879635"/>
                </a:cubicBezTo>
                <a:lnTo>
                  <a:pt x="0" y="175931"/>
                </a:lnTo>
                <a:cubicBezTo>
                  <a:pt x="0" y="78767"/>
                  <a:pt x="78767" y="0"/>
                  <a:pt x="175931" y="0"/>
                </a:cubicBezTo>
                <a:close/>
              </a:path>
            </a:pathLst>
          </a:custGeom>
        </p:spPr>
      </p:pic>
      <p:pic>
        <p:nvPicPr>
          <p:cNvPr id="24" name="图片占位符 55">
            <a:extLst>
              <a:ext uri="{FF2B5EF4-FFF2-40B4-BE49-F238E27FC236}">
                <a16:creationId xmlns:a16="http://schemas.microsoft.com/office/drawing/2014/main" id="{D4A602A3-D19D-3804-D463-CF740004802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48150" y="2226183"/>
            <a:ext cx="1372239" cy="914826"/>
          </a:xfrm>
          <a:custGeom>
            <a:avLst/>
            <a:gdLst>
              <a:gd name="connsiteX0" fmla="*/ 175931 w 1372239"/>
              <a:gd name="connsiteY0" fmla="*/ 0 h 1055566"/>
              <a:gd name="connsiteX1" fmla="*/ 1196308 w 1372239"/>
              <a:gd name="connsiteY1" fmla="*/ 0 h 1055566"/>
              <a:gd name="connsiteX2" fmla="*/ 1372239 w 1372239"/>
              <a:gd name="connsiteY2" fmla="*/ 175931 h 1055566"/>
              <a:gd name="connsiteX3" fmla="*/ 1372239 w 1372239"/>
              <a:gd name="connsiteY3" fmla="*/ 879635 h 1055566"/>
              <a:gd name="connsiteX4" fmla="*/ 1196308 w 1372239"/>
              <a:gd name="connsiteY4" fmla="*/ 1055566 h 1055566"/>
              <a:gd name="connsiteX5" fmla="*/ 175931 w 1372239"/>
              <a:gd name="connsiteY5" fmla="*/ 1055566 h 1055566"/>
              <a:gd name="connsiteX6" fmla="*/ 0 w 1372239"/>
              <a:gd name="connsiteY6" fmla="*/ 879635 h 1055566"/>
              <a:gd name="connsiteX7" fmla="*/ 0 w 1372239"/>
              <a:gd name="connsiteY7" fmla="*/ 175931 h 1055566"/>
              <a:gd name="connsiteX8" fmla="*/ 175931 w 1372239"/>
              <a:gd name="connsiteY8" fmla="*/ 0 h 1055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2239" h="1055566">
                <a:moveTo>
                  <a:pt x="175931" y="0"/>
                </a:moveTo>
                <a:lnTo>
                  <a:pt x="1196308" y="0"/>
                </a:lnTo>
                <a:cubicBezTo>
                  <a:pt x="1293472" y="0"/>
                  <a:pt x="1372239" y="78767"/>
                  <a:pt x="1372239" y="175931"/>
                </a:cubicBezTo>
                <a:lnTo>
                  <a:pt x="1372239" y="879635"/>
                </a:lnTo>
                <a:cubicBezTo>
                  <a:pt x="1372239" y="976799"/>
                  <a:pt x="1293472" y="1055566"/>
                  <a:pt x="1196308" y="1055566"/>
                </a:cubicBezTo>
                <a:lnTo>
                  <a:pt x="175931" y="1055566"/>
                </a:lnTo>
                <a:cubicBezTo>
                  <a:pt x="78767" y="1055566"/>
                  <a:pt x="0" y="976799"/>
                  <a:pt x="0" y="879635"/>
                </a:cubicBezTo>
                <a:lnTo>
                  <a:pt x="0" y="175931"/>
                </a:lnTo>
                <a:cubicBezTo>
                  <a:pt x="0" y="78767"/>
                  <a:pt x="78767" y="0"/>
                  <a:pt x="175931" y="0"/>
                </a:cubicBezTo>
                <a:close/>
              </a:path>
            </a:pathLst>
          </a:custGeom>
        </p:spPr>
      </p:pic>
      <p:pic>
        <p:nvPicPr>
          <p:cNvPr id="25" name="图片占位符 57">
            <a:extLst>
              <a:ext uri="{FF2B5EF4-FFF2-40B4-BE49-F238E27FC236}">
                <a16:creationId xmlns:a16="http://schemas.microsoft.com/office/drawing/2014/main" id="{95DCCB36-56EE-0BEA-D7EC-03D479156E7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48150" y="3968485"/>
            <a:ext cx="1372239" cy="914826"/>
          </a:xfrm>
          <a:custGeom>
            <a:avLst/>
            <a:gdLst>
              <a:gd name="connsiteX0" fmla="*/ 175931 w 1372239"/>
              <a:gd name="connsiteY0" fmla="*/ 0 h 1055566"/>
              <a:gd name="connsiteX1" fmla="*/ 1196308 w 1372239"/>
              <a:gd name="connsiteY1" fmla="*/ 0 h 1055566"/>
              <a:gd name="connsiteX2" fmla="*/ 1372239 w 1372239"/>
              <a:gd name="connsiteY2" fmla="*/ 175931 h 1055566"/>
              <a:gd name="connsiteX3" fmla="*/ 1372239 w 1372239"/>
              <a:gd name="connsiteY3" fmla="*/ 879635 h 1055566"/>
              <a:gd name="connsiteX4" fmla="*/ 1196308 w 1372239"/>
              <a:gd name="connsiteY4" fmla="*/ 1055566 h 1055566"/>
              <a:gd name="connsiteX5" fmla="*/ 175931 w 1372239"/>
              <a:gd name="connsiteY5" fmla="*/ 1055566 h 1055566"/>
              <a:gd name="connsiteX6" fmla="*/ 0 w 1372239"/>
              <a:gd name="connsiteY6" fmla="*/ 879635 h 1055566"/>
              <a:gd name="connsiteX7" fmla="*/ 0 w 1372239"/>
              <a:gd name="connsiteY7" fmla="*/ 175931 h 1055566"/>
              <a:gd name="connsiteX8" fmla="*/ 175931 w 1372239"/>
              <a:gd name="connsiteY8" fmla="*/ 0 h 1055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2239" h="1055566">
                <a:moveTo>
                  <a:pt x="175931" y="0"/>
                </a:moveTo>
                <a:lnTo>
                  <a:pt x="1196308" y="0"/>
                </a:lnTo>
                <a:cubicBezTo>
                  <a:pt x="1293472" y="0"/>
                  <a:pt x="1372239" y="78767"/>
                  <a:pt x="1372239" y="175931"/>
                </a:cubicBezTo>
                <a:lnTo>
                  <a:pt x="1372239" y="879635"/>
                </a:lnTo>
                <a:cubicBezTo>
                  <a:pt x="1372239" y="976799"/>
                  <a:pt x="1293472" y="1055566"/>
                  <a:pt x="1196308" y="1055566"/>
                </a:cubicBezTo>
                <a:lnTo>
                  <a:pt x="175931" y="1055566"/>
                </a:lnTo>
                <a:cubicBezTo>
                  <a:pt x="78767" y="1055566"/>
                  <a:pt x="0" y="976799"/>
                  <a:pt x="0" y="879635"/>
                </a:cubicBezTo>
                <a:lnTo>
                  <a:pt x="0" y="175931"/>
                </a:lnTo>
                <a:cubicBezTo>
                  <a:pt x="0" y="78767"/>
                  <a:pt x="78767" y="0"/>
                  <a:pt x="175931" y="0"/>
                </a:cubicBezTo>
                <a:close/>
              </a:path>
            </a:pathLst>
          </a:custGeom>
        </p:spPr>
      </p:pic>
      <p:grpSp>
        <p:nvGrpSpPr>
          <p:cNvPr id="26" name="组合 25">
            <a:extLst>
              <a:ext uri="{FF2B5EF4-FFF2-40B4-BE49-F238E27FC236}">
                <a16:creationId xmlns:a16="http://schemas.microsoft.com/office/drawing/2014/main" id="{8C0658BA-0729-A413-E917-2BD689003D21}"/>
              </a:ext>
            </a:extLst>
          </p:cNvPr>
          <p:cNvGrpSpPr/>
          <p:nvPr/>
        </p:nvGrpSpPr>
        <p:grpSpPr>
          <a:xfrm>
            <a:off x="2795084" y="2265378"/>
            <a:ext cx="2784248" cy="859580"/>
            <a:chOff x="937750" y="5016378"/>
            <a:chExt cx="2784248" cy="859580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C7192A45-38A1-5F02-3CAF-98F4C093A267}"/>
                </a:ext>
              </a:extLst>
            </p:cNvPr>
            <p:cNvSpPr/>
            <p:nvPr/>
          </p:nvSpPr>
          <p:spPr>
            <a:xfrm>
              <a:off x="937750" y="5340427"/>
              <a:ext cx="2784248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32B4ADBE-6527-A544-AFAF-7F0B05D365E9}"/>
                </a:ext>
              </a:extLst>
            </p:cNvPr>
            <p:cNvSpPr/>
            <p:nvPr/>
          </p:nvSpPr>
          <p:spPr>
            <a:xfrm>
              <a:off x="937750" y="5016378"/>
              <a:ext cx="2241974" cy="371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330A787-5A75-5A01-D4E6-A87B632467AE}"/>
              </a:ext>
            </a:extLst>
          </p:cNvPr>
          <p:cNvGrpSpPr/>
          <p:nvPr/>
        </p:nvGrpSpPr>
        <p:grpSpPr>
          <a:xfrm>
            <a:off x="2795084" y="3944941"/>
            <a:ext cx="2784248" cy="859580"/>
            <a:chOff x="937750" y="5016378"/>
            <a:chExt cx="2784248" cy="859580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B9F47FB4-0528-AA6A-6042-694786C9D722}"/>
                </a:ext>
              </a:extLst>
            </p:cNvPr>
            <p:cNvSpPr/>
            <p:nvPr/>
          </p:nvSpPr>
          <p:spPr>
            <a:xfrm>
              <a:off x="937750" y="5340427"/>
              <a:ext cx="2784248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F561E460-D62F-941F-E2D0-FDB77D64013D}"/>
                </a:ext>
              </a:extLst>
            </p:cNvPr>
            <p:cNvSpPr/>
            <p:nvPr/>
          </p:nvSpPr>
          <p:spPr>
            <a:xfrm>
              <a:off x="937750" y="5016378"/>
              <a:ext cx="2241974" cy="371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0AF5C00D-B42F-20B2-7FAF-C8DC9632CD99}"/>
              </a:ext>
            </a:extLst>
          </p:cNvPr>
          <p:cNvGrpSpPr/>
          <p:nvPr/>
        </p:nvGrpSpPr>
        <p:grpSpPr>
          <a:xfrm>
            <a:off x="8153324" y="2265378"/>
            <a:ext cx="2784248" cy="859580"/>
            <a:chOff x="937750" y="5016378"/>
            <a:chExt cx="2784248" cy="859580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28D70903-09D1-6F4B-C02B-5B7BFD9185A3}"/>
                </a:ext>
              </a:extLst>
            </p:cNvPr>
            <p:cNvSpPr/>
            <p:nvPr/>
          </p:nvSpPr>
          <p:spPr>
            <a:xfrm>
              <a:off x="937750" y="5340427"/>
              <a:ext cx="2784248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5666B8AB-2248-EA67-6222-53597F38BAFE}"/>
                </a:ext>
              </a:extLst>
            </p:cNvPr>
            <p:cNvSpPr/>
            <p:nvPr/>
          </p:nvSpPr>
          <p:spPr>
            <a:xfrm>
              <a:off x="937750" y="5016378"/>
              <a:ext cx="2241974" cy="371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1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5C2D401-52D5-E04C-2C76-E1013FF0B2D3}"/>
              </a:ext>
            </a:extLst>
          </p:cNvPr>
          <p:cNvGrpSpPr/>
          <p:nvPr/>
        </p:nvGrpSpPr>
        <p:grpSpPr>
          <a:xfrm>
            <a:off x="8153324" y="3944941"/>
            <a:ext cx="2784248" cy="859580"/>
            <a:chOff x="937750" y="5016378"/>
            <a:chExt cx="2784248" cy="859580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A1E5A349-C96B-7294-4A6A-6EE464CC7FE4}"/>
                </a:ext>
              </a:extLst>
            </p:cNvPr>
            <p:cNvSpPr/>
            <p:nvPr/>
          </p:nvSpPr>
          <p:spPr>
            <a:xfrm>
              <a:off x="937750" y="5340427"/>
              <a:ext cx="2784248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FA967567-2017-2C00-53C0-D890C585E577}"/>
                </a:ext>
              </a:extLst>
            </p:cNvPr>
            <p:cNvSpPr/>
            <p:nvPr/>
          </p:nvSpPr>
          <p:spPr>
            <a:xfrm>
              <a:off x="937750" y="5016378"/>
              <a:ext cx="2241974" cy="371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151296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1127125" y="3076702"/>
            <a:ext cx="2552447" cy="467204"/>
            <a:chOff x="874712" y="4397375"/>
            <a:chExt cx="2552447" cy="467204"/>
          </a:xfrm>
        </p:grpSpPr>
        <p:sp>
          <p:nvSpPr>
            <p:cNvPr id="2" name="圆角矩形 1"/>
            <p:cNvSpPr/>
            <p:nvPr/>
          </p:nvSpPr>
          <p:spPr>
            <a:xfrm>
              <a:off x="874712" y="4397375"/>
              <a:ext cx="2552447" cy="46720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201796" y="4461700"/>
              <a:ext cx="1898277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BY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：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</a:t>
              </a:r>
            </a:p>
          </p:txBody>
        </p:sp>
      </p:grpSp>
      <p:sp>
        <p:nvSpPr>
          <p:cNvPr id="236" name="任意多边形: 形状 235">
            <a:extLst>
              <a:ext uri="{FF2B5EF4-FFF2-40B4-BE49-F238E27FC236}">
                <a16:creationId xmlns:a16="http://schemas.microsoft.com/office/drawing/2014/main" id="{A3B05422-FC62-70CF-EE50-67B0AFEC59C1}"/>
              </a:ext>
            </a:extLst>
          </p:cNvPr>
          <p:cNvSpPr/>
          <p:nvPr/>
        </p:nvSpPr>
        <p:spPr>
          <a:xfrm>
            <a:off x="0" y="337940"/>
            <a:ext cx="874712" cy="684465"/>
          </a:xfrm>
          <a:custGeom>
            <a:avLst/>
            <a:gdLst>
              <a:gd name="connsiteX0" fmla="*/ 0 w 874712"/>
              <a:gd name="connsiteY0" fmla="*/ 0 h 684465"/>
              <a:gd name="connsiteX1" fmla="*/ 532480 w 874712"/>
              <a:gd name="connsiteY1" fmla="*/ 0 h 684465"/>
              <a:gd name="connsiteX2" fmla="*/ 874712 w 874712"/>
              <a:gd name="connsiteY2" fmla="*/ 342233 h 684465"/>
              <a:gd name="connsiteX3" fmla="*/ 532480 w 874712"/>
              <a:gd name="connsiteY3" fmla="*/ 684465 h 684465"/>
              <a:gd name="connsiteX4" fmla="*/ 0 w 874712"/>
              <a:gd name="connsiteY4" fmla="*/ 684465 h 684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4712" h="684465">
                <a:moveTo>
                  <a:pt x="0" y="0"/>
                </a:moveTo>
                <a:lnTo>
                  <a:pt x="532480" y="0"/>
                </a:lnTo>
                <a:cubicBezTo>
                  <a:pt x="721490" y="0"/>
                  <a:pt x="874712" y="153223"/>
                  <a:pt x="874712" y="342233"/>
                </a:cubicBezTo>
                <a:cubicBezTo>
                  <a:pt x="874712" y="531243"/>
                  <a:pt x="721490" y="684465"/>
                  <a:pt x="532480" y="684465"/>
                </a:cubicBezTo>
                <a:lnTo>
                  <a:pt x="0" y="68446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2" name="任意多边形 27">
            <a:extLst>
              <a:ext uri="{FF2B5EF4-FFF2-40B4-BE49-F238E27FC236}">
                <a16:creationId xmlns:a16="http://schemas.microsoft.com/office/drawing/2014/main" id="{BABFAD22-8F13-D5CB-25AD-B5B3F016FAD2}"/>
              </a:ext>
            </a:extLst>
          </p:cNvPr>
          <p:cNvSpPr/>
          <p:nvPr/>
        </p:nvSpPr>
        <p:spPr>
          <a:xfrm rot="10800000">
            <a:off x="6678424" y="3833376"/>
            <a:ext cx="5548630" cy="1977958"/>
          </a:xfrm>
          <a:custGeom>
            <a:avLst/>
            <a:gdLst>
              <a:gd name="connsiteX0" fmla="*/ 0 w 3247725"/>
              <a:gd name="connsiteY0" fmla="*/ 0 h 1157738"/>
              <a:gd name="connsiteX1" fmla="*/ 2668856 w 3247725"/>
              <a:gd name="connsiteY1" fmla="*/ 0 h 1157738"/>
              <a:gd name="connsiteX2" fmla="*/ 3247725 w 3247725"/>
              <a:gd name="connsiteY2" fmla="*/ 578869 h 1157738"/>
              <a:gd name="connsiteX3" fmla="*/ 2668856 w 3247725"/>
              <a:gd name="connsiteY3" fmla="*/ 1157738 h 1157738"/>
              <a:gd name="connsiteX4" fmla="*/ 0 w 3247725"/>
              <a:gd name="connsiteY4" fmla="*/ 1157738 h 1157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7725" h="1157738">
                <a:moveTo>
                  <a:pt x="0" y="0"/>
                </a:moveTo>
                <a:lnTo>
                  <a:pt x="2668856" y="0"/>
                </a:lnTo>
                <a:cubicBezTo>
                  <a:pt x="2988557" y="0"/>
                  <a:pt x="3247725" y="259168"/>
                  <a:pt x="3247725" y="578869"/>
                </a:cubicBezTo>
                <a:cubicBezTo>
                  <a:pt x="3247725" y="898570"/>
                  <a:pt x="2988557" y="1157738"/>
                  <a:pt x="2668856" y="1157738"/>
                </a:cubicBezTo>
                <a:lnTo>
                  <a:pt x="0" y="115773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30" name="椭圆 229">
            <a:extLst>
              <a:ext uri="{FF2B5EF4-FFF2-40B4-BE49-F238E27FC236}">
                <a16:creationId xmlns:a16="http://schemas.microsoft.com/office/drawing/2014/main" id="{4796C24C-FC21-A472-62FA-77898B17CAA8}"/>
              </a:ext>
            </a:extLst>
          </p:cNvPr>
          <p:cNvSpPr/>
          <p:nvPr/>
        </p:nvSpPr>
        <p:spPr>
          <a:xfrm>
            <a:off x="587956" y="3956207"/>
            <a:ext cx="573511" cy="5735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34" name="文本框 233">
            <a:extLst>
              <a:ext uri="{FF2B5EF4-FFF2-40B4-BE49-F238E27FC236}">
                <a16:creationId xmlns:a16="http://schemas.microsoft.com/office/drawing/2014/main" id="{0889B06B-827B-1586-0F93-80045B8A76C6}"/>
              </a:ext>
            </a:extLst>
          </p:cNvPr>
          <p:cNvSpPr txBox="1"/>
          <p:nvPr/>
        </p:nvSpPr>
        <p:spPr>
          <a:xfrm>
            <a:off x="991545" y="1426987"/>
            <a:ext cx="4031873" cy="86177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000" b="0" i="0" u="none" strike="noStrike" kern="1200" cap="none" spc="0" normalizeH="0" baseline="0" noProof="0" dirty="0">
                <a:ln>
                  <a:noFill/>
                </a:ln>
                <a:solidFill>
                  <a:srgbClr val="1080D0"/>
                </a:solidFill>
                <a:effectLst/>
                <a:uLnTx/>
                <a:uFillTx/>
                <a:latin typeface="钉钉进步体" panose="00020600040101010101" pitchFamily="18" charset="-122"/>
                <a:ea typeface="钉钉进步体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谢谢您的观看</a:t>
            </a:r>
          </a:p>
        </p:txBody>
      </p:sp>
      <p:sp>
        <p:nvSpPr>
          <p:cNvPr id="237" name="文本框 236">
            <a:extLst>
              <a:ext uri="{FF2B5EF4-FFF2-40B4-BE49-F238E27FC236}">
                <a16:creationId xmlns:a16="http://schemas.microsoft.com/office/drawing/2014/main" id="{9914584E-303E-2758-2BD3-7FD104EB5DE4}"/>
              </a:ext>
            </a:extLst>
          </p:cNvPr>
          <p:cNvSpPr txBox="1"/>
          <p:nvPr/>
        </p:nvSpPr>
        <p:spPr>
          <a:xfrm>
            <a:off x="1100342" y="2214927"/>
            <a:ext cx="3033508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1080D0"/>
                </a:solidFill>
                <a:effectLst/>
                <a:uLnTx/>
                <a:uFillTx/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THANKS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1080D0"/>
              </a:solidFill>
              <a:effectLst/>
              <a:uLnTx/>
              <a:uFillTx/>
              <a:latin typeface="HarmonyOS Sans SC Black" panose="00000A00000000000000" pitchFamily="2" charset="-122"/>
              <a:ea typeface="HarmonyOS Sans SC Black" panose="00000A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85824FC8-E746-42A0-5852-EB7264470C87}"/>
              </a:ext>
            </a:extLst>
          </p:cNvPr>
          <p:cNvSpPr/>
          <p:nvPr/>
        </p:nvSpPr>
        <p:spPr>
          <a:xfrm>
            <a:off x="7365720" y="394207"/>
            <a:ext cx="1441663" cy="14416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304580EB-FEEB-653A-21ED-F257F6CEFD0F}"/>
              </a:ext>
            </a:extLst>
          </p:cNvPr>
          <p:cNvGrpSpPr/>
          <p:nvPr/>
        </p:nvGrpSpPr>
        <p:grpSpPr>
          <a:xfrm>
            <a:off x="6135108" y="5075894"/>
            <a:ext cx="2088961" cy="735441"/>
            <a:chOff x="5092235" y="929989"/>
            <a:chExt cx="6556601" cy="2308323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FAA510C8-B6A3-F328-9DB2-5D75CCED6E44}"/>
                </a:ext>
              </a:extLst>
            </p:cNvPr>
            <p:cNvGrpSpPr/>
            <p:nvPr/>
          </p:nvGrpSpPr>
          <p:grpSpPr>
            <a:xfrm>
              <a:off x="5092235" y="929989"/>
              <a:ext cx="6556601" cy="769441"/>
              <a:chOff x="5774406" y="929989"/>
              <a:chExt cx="6556601" cy="769441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5774406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16" name="矩形 15"/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3" name="椭圆 2"/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D1EC3311-F169-7C8D-FB64-9C56E501E51E}"/>
                  </a:ext>
                </a:extLst>
              </p:cNvPr>
              <p:cNvGrpSpPr/>
              <p:nvPr/>
            </p:nvGrpSpPr>
            <p:grpSpPr>
              <a:xfrm>
                <a:off x="6686912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34" name="矩形 15">
                  <a:extLst>
                    <a:ext uri="{FF2B5EF4-FFF2-40B4-BE49-F238E27FC236}">
                      <a16:creationId xmlns:a16="http://schemas.microsoft.com/office/drawing/2014/main" id="{895B5BEB-A20D-00B8-9603-BEB53B8EEBD5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35" name="椭圆 34">
                  <a:extLst>
                    <a:ext uri="{FF2B5EF4-FFF2-40B4-BE49-F238E27FC236}">
                      <a16:creationId xmlns:a16="http://schemas.microsoft.com/office/drawing/2014/main" id="{E4B320F7-2644-FCBB-1E96-DF454BFA888D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id="{629DAD88-5C17-E61B-478C-943A08DB0CA7}"/>
                  </a:ext>
                </a:extLst>
              </p:cNvPr>
              <p:cNvGrpSpPr/>
              <p:nvPr/>
            </p:nvGrpSpPr>
            <p:grpSpPr>
              <a:xfrm>
                <a:off x="7599418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37" name="矩形 15">
                  <a:extLst>
                    <a:ext uri="{FF2B5EF4-FFF2-40B4-BE49-F238E27FC236}">
                      <a16:creationId xmlns:a16="http://schemas.microsoft.com/office/drawing/2014/main" id="{8EF9AA78-3269-523C-F219-E0BAD7A22285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38" name="椭圆 37">
                  <a:extLst>
                    <a:ext uri="{FF2B5EF4-FFF2-40B4-BE49-F238E27FC236}">
                      <a16:creationId xmlns:a16="http://schemas.microsoft.com/office/drawing/2014/main" id="{0E4E30CB-478B-17DB-3845-CF4DD843BD87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FA65D347-9F39-4CFC-20BC-40A8A207898C}"/>
                  </a:ext>
                </a:extLst>
              </p:cNvPr>
              <p:cNvGrpSpPr/>
              <p:nvPr/>
            </p:nvGrpSpPr>
            <p:grpSpPr>
              <a:xfrm>
                <a:off x="8511924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40" name="矩形 15">
                  <a:extLst>
                    <a:ext uri="{FF2B5EF4-FFF2-40B4-BE49-F238E27FC236}">
                      <a16:creationId xmlns:a16="http://schemas.microsoft.com/office/drawing/2014/main" id="{C441EE7E-3A53-E0AF-8CA6-24F1A693B5A6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41" name="椭圆 40">
                  <a:extLst>
                    <a:ext uri="{FF2B5EF4-FFF2-40B4-BE49-F238E27FC236}">
                      <a16:creationId xmlns:a16="http://schemas.microsoft.com/office/drawing/2014/main" id="{83F35E3C-71C3-34ED-80AB-D9E3FDC12028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1F7E95C8-0BE6-97C8-BF6D-929A3E3D5DDB}"/>
                  </a:ext>
                </a:extLst>
              </p:cNvPr>
              <p:cNvGrpSpPr/>
              <p:nvPr/>
            </p:nvGrpSpPr>
            <p:grpSpPr>
              <a:xfrm>
                <a:off x="9424430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43" name="矩形 15">
                  <a:extLst>
                    <a:ext uri="{FF2B5EF4-FFF2-40B4-BE49-F238E27FC236}">
                      <a16:creationId xmlns:a16="http://schemas.microsoft.com/office/drawing/2014/main" id="{75AF1DC8-864E-04DA-57A0-EC867B3D2823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44" name="椭圆 43">
                  <a:extLst>
                    <a:ext uri="{FF2B5EF4-FFF2-40B4-BE49-F238E27FC236}">
                      <a16:creationId xmlns:a16="http://schemas.microsoft.com/office/drawing/2014/main" id="{5500A4EA-0EE9-954B-7BA8-76C3E3A36E9B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2DAA20FF-DF30-3BD9-2B81-7A0B18ACF29D}"/>
                  </a:ext>
                </a:extLst>
              </p:cNvPr>
              <p:cNvGrpSpPr/>
              <p:nvPr/>
            </p:nvGrpSpPr>
            <p:grpSpPr>
              <a:xfrm>
                <a:off x="10336936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46" name="矩形 15">
                  <a:extLst>
                    <a:ext uri="{FF2B5EF4-FFF2-40B4-BE49-F238E27FC236}">
                      <a16:creationId xmlns:a16="http://schemas.microsoft.com/office/drawing/2014/main" id="{95363605-B436-411F-03FB-748CB8BDDF79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47" name="椭圆 46">
                  <a:extLst>
                    <a:ext uri="{FF2B5EF4-FFF2-40B4-BE49-F238E27FC236}">
                      <a16:creationId xmlns:a16="http://schemas.microsoft.com/office/drawing/2014/main" id="{9F116A53-C0DF-0DAE-C787-5A7AA72F8D68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65B5AFCF-85B2-F4D0-D027-954719D492BB}"/>
                  </a:ext>
                </a:extLst>
              </p:cNvPr>
              <p:cNvGrpSpPr/>
              <p:nvPr/>
            </p:nvGrpSpPr>
            <p:grpSpPr>
              <a:xfrm>
                <a:off x="11249442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49" name="矩形 15">
                  <a:extLst>
                    <a:ext uri="{FF2B5EF4-FFF2-40B4-BE49-F238E27FC236}">
                      <a16:creationId xmlns:a16="http://schemas.microsoft.com/office/drawing/2014/main" id="{FF42A929-66A6-1B50-564C-6DFF0AB74967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50" name="椭圆 49">
                  <a:extLst>
                    <a:ext uri="{FF2B5EF4-FFF2-40B4-BE49-F238E27FC236}">
                      <a16:creationId xmlns:a16="http://schemas.microsoft.com/office/drawing/2014/main" id="{F7C210F0-89DB-F7B8-E71B-22B027CF5063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3561B517-B938-C098-0663-F312DAE15754}"/>
                </a:ext>
              </a:extLst>
            </p:cNvPr>
            <p:cNvGrpSpPr/>
            <p:nvPr/>
          </p:nvGrpSpPr>
          <p:grpSpPr>
            <a:xfrm>
              <a:off x="5092235" y="1699430"/>
              <a:ext cx="6556601" cy="769441"/>
              <a:chOff x="5774406" y="929989"/>
              <a:chExt cx="6556601" cy="769441"/>
            </a:xfrm>
          </p:grpSpPr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FF70C2E3-771E-3922-2DF4-800D88FD96C3}"/>
                  </a:ext>
                </a:extLst>
              </p:cNvPr>
              <p:cNvGrpSpPr/>
              <p:nvPr/>
            </p:nvGrpSpPr>
            <p:grpSpPr>
              <a:xfrm>
                <a:off x="5774406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72" name="矩形 15">
                  <a:extLst>
                    <a:ext uri="{FF2B5EF4-FFF2-40B4-BE49-F238E27FC236}">
                      <a16:creationId xmlns:a16="http://schemas.microsoft.com/office/drawing/2014/main" id="{C4C29B4B-DD66-7682-C3BF-F276F7F69882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73" name="椭圆 72">
                  <a:extLst>
                    <a:ext uri="{FF2B5EF4-FFF2-40B4-BE49-F238E27FC236}">
                      <a16:creationId xmlns:a16="http://schemas.microsoft.com/office/drawing/2014/main" id="{735416BA-1476-301D-24A7-379A150125EE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54" name="组合 53">
                <a:extLst>
                  <a:ext uri="{FF2B5EF4-FFF2-40B4-BE49-F238E27FC236}">
                    <a16:creationId xmlns:a16="http://schemas.microsoft.com/office/drawing/2014/main" id="{0B9C464B-C443-172B-BC27-D17D3E5B29D3}"/>
                  </a:ext>
                </a:extLst>
              </p:cNvPr>
              <p:cNvGrpSpPr/>
              <p:nvPr/>
            </p:nvGrpSpPr>
            <p:grpSpPr>
              <a:xfrm>
                <a:off x="6686912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70" name="矩形 15">
                  <a:extLst>
                    <a:ext uri="{FF2B5EF4-FFF2-40B4-BE49-F238E27FC236}">
                      <a16:creationId xmlns:a16="http://schemas.microsoft.com/office/drawing/2014/main" id="{A0139B99-31E9-E919-8A03-7B7A4B1359AA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71" name="椭圆 70">
                  <a:extLst>
                    <a:ext uri="{FF2B5EF4-FFF2-40B4-BE49-F238E27FC236}">
                      <a16:creationId xmlns:a16="http://schemas.microsoft.com/office/drawing/2014/main" id="{0A272DD1-A112-05A5-44A9-BD6A08F50DDB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55" name="组合 54">
                <a:extLst>
                  <a:ext uri="{FF2B5EF4-FFF2-40B4-BE49-F238E27FC236}">
                    <a16:creationId xmlns:a16="http://schemas.microsoft.com/office/drawing/2014/main" id="{6A0F680D-0FBE-BA26-35C9-4046F353799D}"/>
                  </a:ext>
                </a:extLst>
              </p:cNvPr>
              <p:cNvGrpSpPr/>
              <p:nvPr/>
            </p:nvGrpSpPr>
            <p:grpSpPr>
              <a:xfrm>
                <a:off x="7599418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68" name="矩形 15">
                  <a:extLst>
                    <a:ext uri="{FF2B5EF4-FFF2-40B4-BE49-F238E27FC236}">
                      <a16:creationId xmlns:a16="http://schemas.microsoft.com/office/drawing/2014/main" id="{4E746541-9E75-91D7-C26F-C2457C2C2818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69" name="椭圆 68">
                  <a:extLst>
                    <a:ext uri="{FF2B5EF4-FFF2-40B4-BE49-F238E27FC236}">
                      <a16:creationId xmlns:a16="http://schemas.microsoft.com/office/drawing/2014/main" id="{A3E33761-2815-5EC6-95B3-55BC3896AFB0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56" name="组合 55">
                <a:extLst>
                  <a:ext uri="{FF2B5EF4-FFF2-40B4-BE49-F238E27FC236}">
                    <a16:creationId xmlns:a16="http://schemas.microsoft.com/office/drawing/2014/main" id="{4E1B6313-09DA-ED8E-5B32-AD770CA57447}"/>
                  </a:ext>
                </a:extLst>
              </p:cNvPr>
              <p:cNvGrpSpPr/>
              <p:nvPr/>
            </p:nvGrpSpPr>
            <p:grpSpPr>
              <a:xfrm>
                <a:off x="8511924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66" name="矩形 15">
                  <a:extLst>
                    <a:ext uri="{FF2B5EF4-FFF2-40B4-BE49-F238E27FC236}">
                      <a16:creationId xmlns:a16="http://schemas.microsoft.com/office/drawing/2014/main" id="{0DF3E444-233E-3DF6-95D4-749D659388DE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67" name="椭圆 66">
                  <a:extLst>
                    <a:ext uri="{FF2B5EF4-FFF2-40B4-BE49-F238E27FC236}">
                      <a16:creationId xmlns:a16="http://schemas.microsoft.com/office/drawing/2014/main" id="{11378433-5D3E-A6A6-344C-68F51911CD89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57" name="组合 56">
                <a:extLst>
                  <a:ext uri="{FF2B5EF4-FFF2-40B4-BE49-F238E27FC236}">
                    <a16:creationId xmlns:a16="http://schemas.microsoft.com/office/drawing/2014/main" id="{D0B24541-2C07-AE51-FB0D-653B6AFF519E}"/>
                  </a:ext>
                </a:extLst>
              </p:cNvPr>
              <p:cNvGrpSpPr/>
              <p:nvPr/>
            </p:nvGrpSpPr>
            <p:grpSpPr>
              <a:xfrm>
                <a:off x="9424430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64" name="矩形 15">
                  <a:extLst>
                    <a:ext uri="{FF2B5EF4-FFF2-40B4-BE49-F238E27FC236}">
                      <a16:creationId xmlns:a16="http://schemas.microsoft.com/office/drawing/2014/main" id="{B3983E5A-2C49-324F-16E7-D0E60EB46F29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65" name="椭圆 64">
                  <a:extLst>
                    <a:ext uri="{FF2B5EF4-FFF2-40B4-BE49-F238E27FC236}">
                      <a16:creationId xmlns:a16="http://schemas.microsoft.com/office/drawing/2014/main" id="{2F12B0D5-E8AE-F102-57A4-9BCC4E63FD8F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id="{ACD85357-00A5-04FB-DC9A-6FB9BF4D0669}"/>
                  </a:ext>
                </a:extLst>
              </p:cNvPr>
              <p:cNvGrpSpPr/>
              <p:nvPr/>
            </p:nvGrpSpPr>
            <p:grpSpPr>
              <a:xfrm>
                <a:off x="10336936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62" name="矩形 15">
                  <a:extLst>
                    <a:ext uri="{FF2B5EF4-FFF2-40B4-BE49-F238E27FC236}">
                      <a16:creationId xmlns:a16="http://schemas.microsoft.com/office/drawing/2014/main" id="{C5F99EFB-9653-8981-090A-0BAEFB2F0BC0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63" name="椭圆 62">
                  <a:extLst>
                    <a:ext uri="{FF2B5EF4-FFF2-40B4-BE49-F238E27FC236}">
                      <a16:creationId xmlns:a16="http://schemas.microsoft.com/office/drawing/2014/main" id="{5201D714-E058-1D60-7803-E86E569AFF36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59" name="组合 58">
                <a:extLst>
                  <a:ext uri="{FF2B5EF4-FFF2-40B4-BE49-F238E27FC236}">
                    <a16:creationId xmlns:a16="http://schemas.microsoft.com/office/drawing/2014/main" id="{CE05ABDC-E432-86D9-4B04-47AB61A3A2F5}"/>
                  </a:ext>
                </a:extLst>
              </p:cNvPr>
              <p:cNvGrpSpPr/>
              <p:nvPr/>
            </p:nvGrpSpPr>
            <p:grpSpPr>
              <a:xfrm>
                <a:off x="11249442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60" name="矩形 15">
                  <a:extLst>
                    <a:ext uri="{FF2B5EF4-FFF2-40B4-BE49-F238E27FC236}">
                      <a16:creationId xmlns:a16="http://schemas.microsoft.com/office/drawing/2014/main" id="{F8533616-981F-11EC-1580-5BDD846BD17E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61" name="椭圆 60">
                  <a:extLst>
                    <a:ext uri="{FF2B5EF4-FFF2-40B4-BE49-F238E27FC236}">
                      <a16:creationId xmlns:a16="http://schemas.microsoft.com/office/drawing/2014/main" id="{026956F9-7896-A039-B68C-B8DE8FAF926D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DAA03FF3-97F4-5366-5578-4ECF36B79789}"/>
                </a:ext>
              </a:extLst>
            </p:cNvPr>
            <p:cNvGrpSpPr/>
            <p:nvPr/>
          </p:nvGrpSpPr>
          <p:grpSpPr>
            <a:xfrm>
              <a:off x="5092235" y="2468871"/>
              <a:ext cx="6556601" cy="769441"/>
              <a:chOff x="5774406" y="929989"/>
              <a:chExt cx="6556601" cy="769441"/>
            </a:xfrm>
          </p:grpSpPr>
          <p:grpSp>
            <p:nvGrpSpPr>
              <p:cNvPr id="75" name="组合 74">
                <a:extLst>
                  <a:ext uri="{FF2B5EF4-FFF2-40B4-BE49-F238E27FC236}">
                    <a16:creationId xmlns:a16="http://schemas.microsoft.com/office/drawing/2014/main" id="{EDCE0876-EFEB-E919-60B7-D8BF97E15BB4}"/>
                  </a:ext>
                </a:extLst>
              </p:cNvPr>
              <p:cNvGrpSpPr/>
              <p:nvPr/>
            </p:nvGrpSpPr>
            <p:grpSpPr>
              <a:xfrm>
                <a:off x="5774406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94" name="矩形 15">
                  <a:extLst>
                    <a:ext uri="{FF2B5EF4-FFF2-40B4-BE49-F238E27FC236}">
                      <a16:creationId xmlns:a16="http://schemas.microsoft.com/office/drawing/2014/main" id="{3B819D74-4594-B5C3-6647-84DCEFC6944B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5" name="椭圆 94">
                  <a:extLst>
                    <a:ext uri="{FF2B5EF4-FFF2-40B4-BE49-F238E27FC236}">
                      <a16:creationId xmlns:a16="http://schemas.microsoft.com/office/drawing/2014/main" id="{006C6706-D04D-BB9F-8396-289D1B9A1C2C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76" name="组合 75">
                <a:extLst>
                  <a:ext uri="{FF2B5EF4-FFF2-40B4-BE49-F238E27FC236}">
                    <a16:creationId xmlns:a16="http://schemas.microsoft.com/office/drawing/2014/main" id="{6F576B20-F74F-F118-1B65-589DFE0A5A91}"/>
                  </a:ext>
                </a:extLst>
              </p:cNvPr>
              <p:cNvGrpSpPr/>
              <p:nvPr/>
            </p:nvGrpSpPr>
            <p:grpSpPr>
              <a:xfrm>
                <a:off x="6686912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92" name="矩形 15">
                  <a:extLst>
                    <a:ext uri="{FF2B5EF4-FFF2-40B4-BE49-F238E27FC236}">
                      <a16:creationId xmlns:a16="http://schemas.microsoft.com/office/drawing/2014/main" id="{7F9117B0-FB33-D633-CD28-4C677BCBA89A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3" name="椭圆 92">
                  <a:extLst>
                    <a:ext uri="{FF2B5EF4-FFF2-40B4-BE49-F238E27FC236}">
                      <a16:creationId xmlns:a16="http://schemas.microsoft.com/office/drawing/2014/main" id="{DE3F1D22-B365-FF2A-F912-03994EDD002C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77" name="组合 76">
                <a:extLst>
                  <a:ext uri="{FF2B5EF4-FFF2-40B4-BE49-F238E27FC236}">
                    <a16:creationId xmlns:a16="http://schemas.microsoft.com/office/drawing/2014/main" id="{044BA7DA-A1A6-B49E-4AB4-F9B766CEF6AE}"/>
                  </a:ext>
                </a:extLst>
              </p:cNvPr>
              <p:cNvGrpSpPr/>
              <p:nvPr/>
            </p:nvGrpSpPr>
            <p:grpSpPr>
              <a:xfrm>
                <a:off x="7599418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90" name="矩形 15">
                  <a:extLst>
                    <a:ext uri="{FF2B5EF4-FFF2-40B4-BE49-F238E27FC236}">
                      <a16:creationId xmlns:a16="http://schemas.microsoft.com/office/drawing/2014/main" id="{E9FEF455-1A31-FF99-746D-1A18830DC89B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1" name="椭圆 90">
                  <a:extLst>
                    <a:ext uri="{FF2B5EF4-FFF2-40B4-BE49-F238E27FC236}">
                      <a16:creationId xmlns:a16="http://schemas.microsoft.com/office/drawing/2014/main" id="{7C79DFC7-58CF-C30C-3161-9F5CE555CAD1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78" name="组合 77">
                <a:extLst>
                  <a:ext uri="{FF2B5EF4-FFF2-40B4-BE49-F238E27FC236}">
                    <a16:creationId xmlns:a16="http://schemas.microsoft.com/office/drawing/2014/main" id="{AEF94F5B-D799-49C6-E13F-4EE64975DD3E}"/>
                  </a:ext>
                </a:extLst>
              </p:cNvPr>
              <p:cNvGrpSpPr/>
              <p:nvPr/>
            </p:nvGrpSpPr>
            <p:grpSpPr>
              <a:xfrm>
                <a:off x="8511924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88" name="矩形 15">
                  <a:extLst>
                    <a:ext uri="{FF2B5EF4-FFF2-40B4-BE49-F238E27FC236}">
                      <a16:creationId xmlns:a16="http://schemas.microsoft.com/office/drawing/2014/main" id="{F3EEFDFF-068C-1C6F-73F0-C909B2A0BFF7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89" name="椭圆 88">
                  <a:extLst>
                    <a:ext uri="{FF2B5EF4-FFF2-40B4-BE49-F238E27FC236}">
                      <a16:creationId xmlns:a16="http://schemas.microsoft.com/office/drawing/2014/main" id="{E2BB9ADF-09EC-EE7F-2A3E-A6DF94E65EA1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79" name="组合 78">
                <a:extLst>
                  <a:ext uri="{FF2B5EF4-FFF2-40B4-BE49-F238E27FC236}">
                    <a16:creationId xmlns:a16="http://schemas.microsoft.com/office/drawing/2014/main" id="{7416AAC2-51F9-9942-4B84-10A04AF26C05}"/>
                  </a:ext>
                </a:extLst>
              </p:cNvPr>
              <p:cNvGrpSpPr/>
              <p:nvPr/>
            </p:nvGrpSpPr>
            <p:grpSpPr>
              <a:xfrm>
                <a:off x="9424430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86" name="矩形 15">
                  <a:extLst>
                    <a:ext uri="{FF2B5EF4-FFF2-40B4-BE49-F238E27FC236}">
                      <a16:creationId xmlns:a16="http://schemas.microsoft.com/office/drawing/2014/main" id="{A90BA494-C876-D1FF-0ED2-4D52472EF17C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87" name="椭圆 86">
                  <a:extLst>
                    <a:ext uri="{FF2B5EF4-FFF2-40B4-BE49-F238E27FC236}">
                      <a16:creationId xmlns:a16="http://schemas.microsoft.com/office/drawing/2014/main" id="{5EAB7F4E-35C9-70F2-D0BB-E6247E561700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80" name="组合 79">
                <a:extLst>
                  <a:ext uri="{FF2B5EF4-FFF2-40B4-BE49-F238E27FC236}">
                    <a16:creationId xmlns:a16="http://schemas.microsoft.com/office/drawing/2014/main" id="{10D86937-6803-B051-68F5-D4A0A031C5D4}"/>
                  </a:ext>
                </a:extLst>
              </p:cNvPr>
              <p:cNvGrpSpPr/>
              <p:nvPr/>
            </p:nvGrpSpPr>
            <p:grpSpPr>
              <a:xfrm>
                <a:off x="10336936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84" name="矩形 15">
                  <a:extLst>
                    <a:ext uri="{FF2B5EF4-FFF2-40B4-BE49-F238E27FC236}">
                      <a16:creationId xmlns:a16="http://schemas.microsoft.com/office/drawing/2014/main" id="{653F0DE1-3D6E-9F66-9B55-BE4FFADE24FE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85" name="椭圆 84">
                  <a:extLst>
                    <a:ext uri="{FF2B5EF4-FFF2-40B4-BE49-F238E27FC236}">
                      <a16:creationId xmlns:a16="http://schemas.microsoft.com/office/drawing/2014/main" id="{221CCE97-8D8C-760C-85A2-DF56DF32E0BC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81" name="组合 80">
                <a:extLst>
                  <a:ext uri="{FF2B5EF4-FFF2-40B4-BE49-F238E27FC236}">
                    <a16:creationId xmlns:a16="http://schemas.microsoft.com/office/drawing/2014/main" id="{7A35ECA9-BD24-86CE-42FF-5CB46C874ED2}"/>
                  </a:ext>
                </a:extLst>
              </p:cNvPr>
              <p:cNvGrpSpPr/>
              <p:nvPr/>
            </p:nvGrpSpPr>
            <p:grpSpPr>
              <a:xfrm>
                <a:off x="11249442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82" name="矩形 15">
                  <a:extLst>
                    <a:ext uri="{FF2B5EF4-FFF2-40B4-BE49-F238E27FC236}">
                      <a16:creationId xmlns:a16="http://schemas.microsoft.com/office/drawing/2014/main" id="{4C75708F-6A8D-4CFC-0741-1AAE30DBF963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83" name="椭圆 82">
                  <a:extLst>
                    <a:ext uri="{FF2B5EF4-FFF2-40B4-BE49-F238E27FC236}">
                      <a16:creationId xmlns:a16="http://schemas.microsoft.com/office/drawing/2014/main" id="{AAADCB0A-B26C-B367-2D40-9968D49965C2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</p:grpSp>
      <p:sp>
        <p:nvSpPr>
          <p:cNvPr id="7" name="椭圆 6">
            <a:extLst>
              <a:ext uri="{FF2B5EF4-FFF2-40B4-BE49-F238E27FC236}">
                <a16:creationId xmlns:a16="http://schemas.microsoft.com/office/drawing/2014/main" id="{46BFAD6D-98AA-8881-9B2C-732A708EEEA0}"/>
              </a:ext>
            </a:extLst>
          </p:cNvPr>
          <p:cNvSpPr/>
          <p:nvPr/>
        </p:nvSpPr>
        <p:spPr>
          <a:xfrm>
            <a:off x="8764140" y="2534452"/>
            <a:ext cx="2552447" cy="2552447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C38E23E8-1403-9C95-F0FB-225A8BDCFCE5}"/>
              </a:ext>
            </a:extLst>
          </p:cNvPr>
          <p:cNvSpPr/>
          <p:nvPr/>
        </p:nvSpPr>
        <p:spPr>
          <a:xfrm>
            <a:off x="1878249" y="5075894"/>
            <a:ext cx="3898599" cy="1782106"/>
          </a:xfrm>
          <a:custGeom>
            <a:avLst/>
            <a:gdLst>
              <a:gd name="connsiteX0" fmla="*/ 1949299 w 3898599"/>
              <a:gd name="connsiteY0" fmla="*/ 0 h 1782106"/>
              <a:gd name="connsiteX1" fmla="*/ 3897381 w 3898599"/>
              <a:gd name="connsiteY1" fmla="*/ 1757978 h 1782106"/>
              <a:gd name="connsiteX2" fmla="*/ 3898599 w 3898599"/>
              <a:gd name="connsiteY2" fmla="*/ 1782106 h 1782106"/>
              <a:gd name="connsiteX3" fmla="*/ 0 w 3898599"/>
              <a:gd name="connsiteY3" fmla="*/ 1782106 h 1782106"/>
              <a:gd name="connsiteX4" fmla="*/ 1218 w 3898599"/>
              <a:gd name="connsiteY4" fmla="*/ 1757978 h 1782106"/>
              <a:gd name="connsiteX5" fmla="*/ 1949299 w 3898599"/>
              <a:gd name="connsiteY5" fmla="*/ 0 h 1782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98599" h="1782106">
                <a:moveTo>
                  <a:pt x="1949299" y="0"/>
                </a:moveTo>
                <a:cubicBezTo>
                  <a:pt x="2963186" y="0"/>
                  <a:pt x="3797102" y="770548"/>
                  <a:pt x="3897381" y="1757978"/>
                </a:cubicBezTo>
                <a:lnTo>
                  <a:pt x="3898599" y="1782106"/>
                </a:lnTo>
                <a:lnTo>
                  <a:pt x="0" y="1782106"/>
                </a:lnTo>
                <a:lnTo>
                  <a:pt x="1218" y="1757978"/>
                </a:lnTo>
                <a:cubicBezTo>
                  <a:pt x="101497" y="770548"/>
                  <a:pt x="935413" y="0"/>
                  <a:pt x="194929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7615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79438" y="1048037"/>
            <a:ext cx="951734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79437" y="4898979"/>
            <a:ext cx="9954998" cy="124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8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任意多边形: 形状 235">
            <a:extLst>
              <a:ext uri="{FF2B5EF4-FFF2-40B4-BE49-F238E27FC236}">
                <a16:creationId xmlns:a16="http://schemas.microsoft.com/office/drawing/2014/main" id="{A3B05422-FC62-70CF-EE50-67B0AFEC59C1}"/>
              </a:ext>
            </a:extLst>
          </p:cNvPr>
          <p:cNvSpPr/>
          <p:nvPr/>
        </p:nvSpPr>
        <p:spPr>
          <a:xfrm>
            <a:off x="0" y="337940"/>
            <a:ext cx="874712" cy="684465"/>
          </a:xfrm>
          <a:custGeom>
            <a:avLst/>
            <a:gdLst>
              <a:gd name="connsiteX0" fmla="*/ 0 w 874712"/>
              <a:gd name="connsiteY0" fmla="*/ 0 h 684465"/>
              <a:gd name="connsiteX1" fmla="*/ 532480 w 874712"/>
              <a:gd name="connsiteY1" fmla="*/ 0 h 684465"/>
              <a:gd name="connsiteX2" fmla="*/ 874712 w 874712"/>
              <a:gd name="connsiteY2" fmla="*/ 342233 h 684465"/>
              <a:gd name="connsiteX3" fmla="*/ 532480 w 874712"/>
              <a:gd name="connsiteY3" fmla="*/ 684465 h 684465"/>
              <a:gd name="connsiteX4" fmla="*/ 0 w 874712"/>
              <a:gd name="connsiteY4" fmla="*/ 684465 h 684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4712" h="684465">
                <a:moveTo>
                  <a:pt x="0" y="0"/>
                </a:moveTo>
                <a:lnTo>
                  <a:pt x="532480" y="0"/>
                </a:lnTo>
                <a:cubicBezTo>
                  <a:pt x="721490" y="0"/>
                  <a:pt x="874712" y="153223"/>
                  <a:pt x="874712" y="342233"/>
                </a:cubicBezTo>
                <a:cubicBezTo>
                  <a:pt x="874712" y="531243"/>
                  <a:pt x="721490" y="684465"/>
                  <a:pt x="532480" y="684465"/>
                </a:cubicBezTo>
                <a:lnTo>
                  <a:pt x="0" y="68446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2" name="任意多边形 27">
            <a:extLst>
              <a:ext uri="{FF2B5EF4-FFF2-40B4-BE49-F238E27FC236}">
                <a16:creationId xmlns:a16="http://schemas.microsoft.com/office/drawing/2014/main" id="{BABFAD22-8F13-D5CB-25AD-B5B3F016FAD2}"/>
              </a:ext>
            </a:extLst>
          </p:cNvPr>
          <p:cNvSpPr/>
          <p:nvPr/>
        </p:nvSpPr>
        <p:spPr>
          <a:xfrm rot="10800000">
            <a:off x="6678424" y="5662246"/>
            <a:ext cx="5548630" cy="1977958"/>
          </a:xfrm>
          <a:custGeom>
            <a:avLst/>
            <a:gdLst>
              <a:gd name="connsiteX0" fmla="*/ 0 w 3247725"/>
              <a:gd name="connsiteY0" fmla="*/ 0 h 1157738"/>
              <a:gd name="connsiteX1" fmla="*/ 2668856 w 3247725"/>
              <a:gd name="connsiteY1" fmla="*/ 0 h 1157738"/>
              <a:gd name="connsiteX2" fmla="*/ 3247725 w 3247725"/>
              <a:gd name="connsiteY2" fmla="*/ 578869 h 1157738"/>
              <a:gd name="connsiteX3" fmla="*/ 2668856 w 3247725"/>
              <a:gd name="connsiteY3" fmla="*/ 1157738 h 1157738"/>
              <a:gd name="connsiteX4" fmla="*/ 0 w 3247725"/>
              <a:gd name="connsiteY4" fmla="*/ 1157738 h 1157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7725" h="1157738">
                <a:moveTo>
                  <a:pt x="0" y="0"/>
                </a:moveTo>
                <a:lnTo>
                  <a:pt x="2668856" y="0"/>
                </a:lnTo>
                <a:cubicBezTo>
                  <a:pt x="2988557" y="0"/>
                  <a:pt x="3247725" y="259168"/>
                  <a:pt x="3247725" y="578869"/>
                </a:cubicBezTo>
                <a:cubicBezTo>
                  <a:pt x="3247725" y="898570"/>
                  <a:pt x="2988557" y="1157738"/>
                  <a:pt x="2668856" y="1157738"/>
                </a:cubicBezTo>
                <a:lnTo>
                  <a:pt x="0" y="115773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304580EB-FEEB-653A-21ED-F257F6CEFD0F}"/>
              </a:ext>
            </a:extLst>
          </p:cNvPr>
          <p:cNvGrpSpPr/>
          <p:nvPr/>
        </p:nvGrpSpPr>
        <p:grpSpPr>
          <a:xfrm>
            <a:off x="9183108" y="5406094"/>
            <a:ext cx="2088961" cy="735441"/>
            <a:chOff x="5092235" y="929989"/>
            <a:chExt cx="6556601" cy="2308323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FAA510C8-B6A3-F328-9DB2-5D75CCED6E44}"/>
                </a:ext>
              </a:extLst>
            </p:cNvPr>
            <p:cNvGrpSpPr/>
            <p:nvPr/>
          </p:nvGrpSpPr>
          <p:grpSpPr>
            <a:xfrm>
              <a:off x="5092235" y="929989"/>
              <a:ext cx="6556601" cy="769441"/>
              <a:chOff x="5774406" y="929989"/>
              <a:chExt cx="6556601" cy="769441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5774406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16" name="矩形 15"/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3" name="椭圆 2"/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D1EC3311-F169-7C8D-FB64-9C56E501E51E}"/>
                  </a:ext>
                </a:extLst>
              </p:cNvPr>
              <p:cNvGrpSpPr/>
              <p:nvPr/>
            </p:nvGrpSpPr>
            <p:grpSpPr>
              <a:xfrm>
                <a:off x="6686912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34" name="矩形 15">
                  <a:extLst>
                    <a:ext uri="{FF2B5EF4-FFF2-40B4-BE49-F238E27FC236}">
                      <a16:creationId xmlns:a16="http://schemas.microsoft.com/office/drawing/2014/main" id="{895B5BEB-A20D-00B8-9603-BEB53B8EEBD5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35" name="椭圆 34">
                  <a:extLst>
                    <a:ext uri="{FF2B5EF4-FFF2-40B4-BE49-F238E27FC236}">
                      <a16:creationId xmlns:a16="http://schemas.microsoft.com/office/drawing/2014/main" id="{E4B320F7-2644-FCBB-1E96-DF454BFA888D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id="{629DAD88-5C17-E61B-478C-943A08DB0CA7}"/>
                  </a:ext>
                </a:extLst>
              </p:cNvPr>
              <p:cNvGrpSpPr/>
              <p:nvPr/>
            </p:nvGrpSpPr>
            <p:grpSpPr>
              <a:xfrm>
                <a:off x="7599418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37" name="矩形 15">
                  <a:extLst>
                    <a:ext uri="{FF2B5EF4-FFF2-40B4-BE49-F238E27FC236}">
                      <a16:creationId xmlns:a16="http://schemas.microsoft.com/office/drawing/2014/main" id="{8EF9AA78-3269-523C-F219-E0BAD7A22285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38" name="椭圆 37">
                  <a:extLst>
                    <a:ext uri="{FF2B5EF4-FFF2-40B4-BE49-F238E27FC236}">
                      <a16:creationId xmlns:a16="http://schemas.microsoft.com/office/drawing/2014/main" id="{0E4E30CB-478B-17DB-3845-CF4DD843BD87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FA65D347-9F39-4CFC-20BC-40A8A207898C}"/>
                  </a:ext>
                </a:extLst>
              </p:cNvPr>
              <p:cNvGrpSpPr/>
              <p:nvPr/>
            </p:nvGrpSpPr>
            <p:grpSpPr>
              <a:xfrm>
                <a:off x="8511924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40" name="矩形 15">
                  <a:extLst>
                    <a:ext uri="{FF2B5EF4-FFF2-40B4-BE49-F238E27FC236}">
                      <a16:creationId xmlns:a16="http://schemas.microsoft.com/office/drawing/2014/main" id="{C441EE7E-3A53-E0AF-8CA6-24F1A693B5A6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41" name="椭圆 40">
                  <a:extLst>
                    <a:ext uri="{FF2B5EF4-FFF2-40B4-BE49-F238E27FC236}">
                      <a16:creationId xmlns:a16="http://schemas.microsoft.com/office/drawing/2014/main" id="{83F35E3C-71C3-34ED-80AB-D9E3FDC12028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1F7E95C8-0BE6-97C8-BF6D-929A3E3D5DDB}"/>
                  </a:ext>
                </a:extLst>
              </p:cNvPr>
              <p:cNvGrpSpPr/>
              <p:nvPr/>
            </p:nvGrpSpPr>
            <p:grpSpPr>
              <a:xfrm>
                <a:off x="9424430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43" name="矩形 15">
                  <a:extLst>
                    <a:ext uri="{FF2B5EF4-FFF2-40B4-BE49-F238E27FC236}">
                      <a16:creationId xmlns:a16="http://schemas.microsoft.com/office/drawing/2014/main" id="{75AF1DC8-864E-04DA-57A0-EC867B3D2823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44" name="椭圆 43">
                  <a:extLst>
                    <a:ext uri="{FF2B5EF4-FFF2-40B4-BE49-F238E27FC236}">
                      <a16:creationId xmlns:a16="http://schemas.microsoft.com/office/drawing/2014/main" id="{5500A4EA-0EE9-954B-7BA8-76C3E3A36E9B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2DAA20FF-DF30-3BD9-2B81-7A0B18ACF29D}"/>
                  </a:ext>
                </a:extLst>
              </p:cNvPr>
              <p:cNvGrpSpPr/>
              <p:nvPr/>
            </p:nvGrpSpPr>
            <p:grpSpPr>
              <a:xfrm>
                <a:off x="10336936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46" name="矩形 15">
                  <a:extLst>
                    <a:ext uri="{FF2B5EF4-FFF2-40B4-BE49-F238E27FC236}">
                      <a16:creationId xmlns:a16="http://schemas.microsoft.com/office/drawing/2014/main" id="{95363605-B436-411F-03FB-748CB8BDDF79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47" name="椭圆 46">
                  <a:extLst>
                    <a:ext uri="{FF2B5EF4-FFF2-40B4-BE49-F238E27FC236}">
                      <a16:creationId xmlns:a16="http://schemas.microsoft.com/office/drawing/2014/main" id="{9F116A53-C0DF-0DAE-C787-5A7AA72F8D68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65B5AFCF-85B2-F4D0-D027-954719D492BB}"/>
                  </a:ext>
                </a:extLst>
              </p:cNvPr>
              <p:cNvGrpSpPr/>
              <p:nvPr/>
            </p:nvGrpSpPr>
            <p:grpSpPr>
              <a:xfrm>
                <a:off x="11249442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49" name="矩形 15">
                  <a:extLst>
                    <a:ext uri="{FF2B5EF4-FFF2-40B4-BE49-F238E27FC236}">
                      <a16:creationId xmlns:a16="http://schemas.microsoft.com/office/drawing/2014/main" id="{FF42A929-66A6-1B50-564C-6DFF0AB74967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50" name="椭圆 49">
                  <a:extLst>
                    <a:ext uri="{FF2B5EF4-FFF2-40B4-BE49-F238E27FC236}">
                      <a16:creationId xmlns:a16="http://schemas.microsoft.com/office/drawing/2014/main" id="{F7C210F0-89DB-F7B8-E71B-22B027CF5063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3561B517-B938-C098-0663-F312DAE15754}"/>
                </a:ext>
              </a:extLst>
            </p:cNvPr>
            <p:cNvGrpSpPr/>
            <p:nvPr/>
          </p:nvGrpSpPr>
          <p:grpSpPr>
            <a:xfrm>
              <a:off x="5092235" y="1699430"/>
              <a:ext cx="6556601" cy="769441"/>
              <a:chOff x="5774406" y="929989"/>
              <a:chExt cx="6556601" cy="769441"/>
            </a:xfrm>
          </p:grpSpPr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FF70C2E3-771E-3922-2DF4-800D88FD96C3}"/>
                  </a:ext>
                </a:extLst>
              </p:cNvPr>
              <p:cNvGrpSpPr/>
              <p:nvPr/>
            </p:nvGrpSpPr>
            <p:grpSpPr>
              <a:xfrm>
                <a:off x="5774406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72" name="矩形 15">
                  <a:extLst>
                    <a:ext uri="{FF2B5EF4-FFF2-40B4-BE49-F238E27FC236}">
                      <a16:creationId xmlns:a16="http://schemas.microsoft.com/office/drawing/2014/main" id="{C4C29B4B-DD66-7682-C3BF-F276F7F69882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73" name="椭圆 72">
                  <a:extLst>
                    <a:ext uri="{FF2B5EF4-FFF2-40B4-BE49-F238E27FC236}">
                      <a16:creationId xmlns:a16="http://schemas.microsoft.com/office/drawing/2014/main" id="{735416BA-1476-301D-24A7-379A150125EE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54" name="组合 53">
                <a:extLst>
                  <a:ext uri="{FF2B5EF4-FFF2-40B4-BE49-F238E27FC236}">
                    <a16:creationId xmlns:a16="http://schemas.microsoft.com/office/drawing/2014/main" id="{0B9C464B-C443-172B-BC27-D17D3E5B29D3}"/>
                  </a:ext>
                </a:extLst>
              </p:cNvPr>
              <p:cNvGrpSpPr/>
              <p:nvPr/>
            </p:nvGrpSpPr>
            <p:grpSpPr>
              <a:xfrm>
                <a:off x="6686912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70" name="矩形 15">
                  <a:extLst>
                    <a:ext uri="{FF2B5EF4-FFF2-40B4-BE49-F238E27FC236}">
                      <a16:creationId xmlns:a16="http://schemas.microsoft.com/office/drawing/2014/main" id="{A0139B99-31E9-E919-8A03-7B7A4B1359AA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71" name="椭圆 70">
                  <a:extLst>
                    <a:ext uri="{FF2B5EF4-FFF2-40B4-BE49-F238E27FC236}">
                      <a16:creationId xmlns:a16="http://schemas.microsoft.com/office/drawing/2014/main" id="{0A272DD1-A112-05A5-44A9-BD6A08F50DDB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55" name="组合 54">
                <a:extLst>
                  <a:ext uri="{FF2B5EF4-FFF2-40B4-BE49-F238E27FC236}">
                    <a16:creationId xmlns:a16="http://schemas.microsoft.com/office/drawing/2014/main" id="{6A0F680D-0FBE-BA26-35C9-4046F353799D}"/>
                  </a:ext>
                </a:extLst>
              </p:cNvPr>
              <p:cNvGrpSpPr/>
              <p:nvPr/>
            </p:nvGrpSpPr>
            <p:grpSpPr>
              <a:xfrm>
                <a:off x="7599418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68" name="矩形 15">
                  <a:extLst>
                    <a:ext uri="{FF2B5EF4-FFF2-40B4-BE49-F238E27FC236}">
                      <a16:creationId xmlns:a16="http://schemas.microsoft.com/office/drawing/2014/main" id="{4E746541-9E75-91D7-C26F-C2457C2C2818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69" name="椭圆 68">
                  <a:extLst>
                    <a:ext uri="{FF2B5EF4-FFF2-40B4-BE49-F238E27FC236}">
                      <a16:creationId xmlns:a16="http://schemas.microsoft.com/office/drawing/2014/main" id="{A3E33761-2815-5EC6-95B3-55BC3896AFB0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56" name="组合 55">
                <a:extLst>
                  <a:ext uri="{FF2B5EF4-FFF2-40B4-BE49-F238E27FC236}">
                    <a16:creationId xmlns:a16="http://schemas.microsoft.com/office/drawing/2014/main" id="{4E1B6313-09DA-ED8E-5B32-AD770CA57447}"/>
                  </a:ext>
                </a:extLst>
              </p:cNvPr>
              <p:cNvGrpSpPr/>
              <p:nvPr/>
            </p:nvGrpSpPr>
            <p:grpSpPr>
              <a:xfrm>
                <a:off x="8511924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66" name="矩形 15">
                  <a:extLst>
                    <a:ext uri="{FF2B5EF4-FFF2-40B4-BE49-F238E27FC236}">
                      <a16:creationId xmlns:a16="http://schemas.microsoft.com/office/drawing/2014/main" id="{0DF3E444-233E-3DF6-95D4-749D659388DE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67" name="椭圆 66">
                  <a:extLst>
                    <a:ext uri="{FF2B5EF4-FFF2-40B4-BE49-F238E27FC236}">
                      <a16:creationId xmlns:a16="http://schemas.microsoft.com/office/drawing/2014/main" id="{11378433-5D3E-A6A6-344C-68F51911CD89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57" name="组合 56">
                <a:extLst>
                  <a:ext uri="{FF2B5EF4-FFF2-40B4-BE49-F238E27FC236}">
                    <a16:creationId xmlns:a16="http://schemas.microsoft.com/office/drawing/2014/main" id="{D0B24541-2C07-AE51-FB0D-653B6AFF519E}"/>
                  </a:ext>
                </a:extLst>
              </p:cNvPr>
              <p:cNvGrpSpPr/>
              <p:nvPr/>
            </p:nvGrpSpPr>
            <p:grpSpPr>
              <a:xfrm>
                <a:off x="9424430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64" name="矩形 15">
                  <a:extLst>
                    <a:ext uri="{FF2B5EF4-FFF2-40B4-BE49-F238E27FC236}">
                      <a16:creationId xmlns:a16="http://schemas.microsoft.com/office/drawing/2014/main" id="{B3983E5A-2C49-324F-16E7-D0E60EB46F29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65" name="椭圆 64">
                  <a:extLst>
                    <a:ext uri="{FF2B5EF4-FFF2-40B4-BE49-F238E27FC236}">
                      <a16:creationId xmlns:a16="http://schemas.microsoft.com/office/drawing/2014/main" id="{2F12B0D5-E8AE-F102-57A4-9BCC4E63FD8F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id="{ACD85357-00A5-04FB-DC9A-6FB9BF4D0669}"/>
                  </a:ext>
                </a:extLst>
              </p:cNvPr>
              <p:cNvGrpSpPr/>
              <p:nvPr/>
            </p:nvGrpSpPr>
            <p:grpSpPr>
              <a:xfrm>
                <a:off x="10336936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62" name="矩形 15">
                  <a:extLst>
                    <a:ext uri="{FF2B5EF4-FFF2-40B4-BE49-F238E27FC236}">
                      <a16:creationId xmlns:a16="http://schemas.microsoft.com/office/drawing/2014/main" id="{C5F99EFB-9653-8981-090A-0BAEFB2F0BC0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63" name="椭圆 62">
                  <a:extLst>
                    <a:ext uri="{FF2B5EF4-FFF2-40B4-BE49-F238E27FC236}">
                      <a16:creationId xmlns:a16="http://schemas.microsoft.com/office/drawing/2014/main" id="{5201D714-E058-1D60-7803-E86E569AFF36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59" name="组合 58">
                <a:extLst>
                  <a:ext uri="{FF2B5EF4-FFF2-40B4-BE49-F238E27FC236}">
                    <a16:creationId xmlns:a16="http://schemas.microsoft.com/office/drawing/2014/main" id="{CE05ABDC-E432-86D9-4B04-47AB61A3A2F5}"/>
                  </a:ext>
                </a:extLst>
              </p:cNvPr>
              <p:cNvGrpSpPr/>
              <p:nvPr/>
            </p:nvGrpSpPr>
            <p:grpSpPr>
              <a:xfrm>
                <a:off x="11249442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60" name="矩形 15">
                  <a:extLst>
                    <a:ext uri="{FF2B5EF4-FFF2-40B4-BE49-F238E27FC236}">
                      <a16:creationId xmlns:a16="http://schemas.microsoft.com/office/drawing/2014/main" id="{F8533616-981F-11EC-1580-5BDD846BD17E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61" name="椭圆 60">
                  <a:extLst>
                    <a:ext uri="{FF2B5EF4-FFF2-40B4-BE49-F238E27FC236}">
                      <a16:creationId xmlns:a16="http://schemas.microsoft.com/office/drawing/2014/main" id="{026956F9-7896-A039-B68C-B8DE8FAF926D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DAA03FF3-97F4-5366-5578-4ECF36B79789}"/>
                </a:ext>
              </a:extLst>
            </p:cNvPr>
            <p:cNvGrpSpPr/>
            <p:nvPr/>
          </p:nvGrpSpPr>
          <p:grpSpPr>
            <a:xfrm>
              <a:off x="5092235" y="2468871"/>
              <a:ext cx="6556601" cy="769441"/>
              <a:chOff x="5774406" y="929989"/>
              <a:chExt cx="6556601" cy="769441"/>
            </a:xfrm>
          </p:grpSpPr>
          <p:grpSp>
            <p:nvGrpSpPr>
              <p:cNvPr id="75" name="组合 74">
                <a:extLst>
                  <a:ext uri="{FF2B5EF4-FFF2-40B4-BE49-F238E27FC236}">
                    <a16:creationId xmlns:a16="http://schemas.microsoft.com/office/drawing/2014/main" id="{EDCE0876-EFEB-E919-60B7-D8BF97E15BB4}"/>
                  </a:ext>
                </a:extLst>
              </p:cNvPr>
              <p:cNvGrpSpPr/>
              <p:nvPr/>
            </p:nvGrpSpPr>
            <p:grpSpPr>
              <a:xfrm>
                <a:off x="5774406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94" name="矩形 15">
                  <a:extLst>
                    <a:ext uri="{FF2B5EF4-FFF2-40B4-BE49-F238E27FC236}">
                      <a16:creationId xmlns:a16="http://schemas.microsoft.com/office/drawing/2014/main" id="{3B819D74-4594-B5C3-6647-84DCEFC6944B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5" name="椭圆 94">
                  <a:extLst>
                    <a:ext uri="{FF2B5EF4-FFF2-40B4-BE49-F238E27FC236}">
                      <a16:creationId xmlns:a16="http://schemas.microsoft.com/office/drawing/2014/main" id="{006C6706-D04D-BB9F-8396-289D1B9A1C2C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76" name="组合 75">
                <a:extLst>
                  <a:ext uri="{FF2B5EF4-FFF2-40B4-BE49-F238E27FC236}">
                    <a16:creationId xmlns:a16="http://schemas.microsoft.com/office/drawing/2014/main" id="{6F576B20-F74F-F118-1B65-589DFE0A5A91}"/>
                  </a:ext>
                </a:extLst>
              </p:cNvPr>
              <p:cNvGrpSpPr/>
              <p:nvPr/>
            </p:nvGrpSpPr>
            <p:grpSpPr>
              <a:xfrm>
                <a:off x="6686912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92" name="矩形 15">
                  <a:extLst>
                    <a:ext uri="{FF2B5EF4-FFF2-40B4-BE49-F238E27FC236}">
                      <a16:creationId xmlns:a16="http://schemas.microsoft.com/office/drawing/2014/main" id="{7F9117B0-FB33-D633-CD28-4C677BCBA89A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3" name="椭圆 92">
                  <a:extLst>
                    <a:ext uri="{FF2B5EF4-FFF2-40B4-BE49-F238E27FC236}">
                      <a16:creationId xmlns:a16="http://schemas.microsoft.com/office/drawing/2014/main" id="{DE3F1D22-B365-FF2A-F912-03994EDD002C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77" name="组合 76">
                <a:extLst>
                  <a:ext uri="{FF2B5EF4-FFF2-40B4-BE49-F238E27FC236}">
                    <a16:creationId xmlns:a16="http://schemas.microsoft.com/office/drawing/2014/main" id="{044BA7DA-A1A6-B49E-4AB4-F9B766CEF6AE}"/>
                  </a:ext>
                </a:extLst>
              </p:cNvPr>
              <p:cNvGrpSpPr/>
              <p:nvPr/>
            </p:nvGrpSpPr>
            <p:grpSpPr>
              <a:xfrm>
                <a:off x="7599418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90" name="矩形 15">
                  <a:extLst>
                    <a:ext uri="{FF2B5EF4-FFF2-40B4-BE49-F238E27FC236}">
                      <a16:creationId xmlns:a16="http://schemas.microsoft.com/office/drawing/2014/main" id="{E9FEF455-1A31-FF99-746D-1A18830DC89B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1" name="椭圆 90">
                  <a:extLst>
                    <a:ext uri="{FF2B5EF4-FFF2-40B4-BE49-F238E27FC236}">
                      <a16:creationId xmlns:a16="http://schemas.microsoft.com/office/drawing/2014/main" id="{7C79DFC7-58CF-C30C-3161-9F5CE555CAD1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78" name="组合 77">
                <a:extLst>
                  <a:ext uri="{FF2B5EF4-FFF2-40B4-BE49-F238E27FC236}">
                    <a16:creationId xmlns:a16="http://schemas.microsoft.com/office/drawing/2014/main" id="{AEF94F5B-D799-49C6-E13F-4EE64975DD3E}"/>
                  </a:ext>
                </a:extLst>
              </p:cNvPr>
              <p:cNvGrpSpPr/>
              <p:nvPr/>
            </p:nvGrpSpPr>
            <p:grpSpPr>
              <a:xfrm>
                <a:off x="8511924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88" name="矩形 15">
                  <a:extLst>
                    <a:ext uri="{FF2B5EF4-FFF2-40B4-BE49-F238E27FC236}">
                      <a16:creationId xmlns:a16="http://schemas.microsoft.com/office/drawing/2014/main" id="{F3EEFDFF-068C-1C6F-73F0-C909B2A0BFF7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89" name="椭圆 88">
                  <a:extLst>
                    <a:ext uri="{FF2B5EF4-FFF2-40B4-BE49-F238E27FC236}">
                      <a16:creationId xmlns:a16="http://schemas.microsoft.com/office/drawing/2014/main" id="{E2BB9ADF-09EC-EE7F-2A3E-A6DF94E65EA1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79" name="组合 78">
                <a:extLst>
                  <a:ext uri="{FF2B5EF4-FFF2-40B4-BE49-F238E27FC236}">
                    <a16:creationId xmlns:a16="http://schemas.microsoft.com/office/drawing/2014/main" id="{7416AAC2-51F9-9942-4B84-10A04AF26C05}"/>
                  </a:ext>
                </a:extLst>
              </p:cNvPr>
              <p:cNvGrpSpPr/>
              <p:nvPr/>
            </p:nvGrpSpPr>
            <p:grpSpPr>
              <a:xfrm>
                <a:off x="9424430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86" name="矩形 15">
                  <a:extLst>
                    <a:ext uri="{FF2B5EF4-FFF2-40B4-BE49-F238E27FC236}">
                      <a16:creationId xmlns:a16="http://schemas.microsoft.com/office/drawing/2014/main" id="{A90BA494-C876-D1FF-0ED2-4D52472EF17C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87" name="椭圆 86">
                  <a:extLst>
                    <a:ext uri="{FF2B5EF4-FFF2-40B4-BE49-F238E27FC236}">
                      <a16:creationId xmlns:a16="http://schemas.microsoft.com/office/drawing/2014/main" id="{5EAB7F4E-35C9-70F2-D0BB-E6247E561700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80" name="组合 79">
                <a:extLst>
                  <a:ext uri="{FF2B5EF4-FFF2-40B4-BE49-F238E27FC236}">
                    <a16:creationId xmlns:a16="http://schemas.microsoft.com/office/drawing/2014/main" id="{10D86937-6803-B051-68F5-D4A0A031C5D4}"/>
                  </a:ext>
                </a:extLst>
              </p:cNvPr>
              <p:cNvGrpSpPr/>
              <p:nvPr/>
            </p:nvGrpSpPr>
            <p:grpSpPr>
              <a:xfrm>
                <a:off x="10336936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84" name="矩形 15">
                  <a:extLst>
                    <a:ext uri="{FF2B5EF4-FFF2-40B4-BE49-F238E27FC236}">
                      <a16:creationId xmlns:a16="http://schemas.microsoft.com/office/drawing/2014/main" id="{653F0DE1-3D6E-9F66-9B55-BE4FFADE24FE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85" name="椭圆 84">
                  <a:extLst>
                    <a:ext uri="{FF2B5EF4-FFF2-40B4-BE49-F238E27FC236}">
                      <a16:creationId xmlns:a16="http://schemas.microsoft.com/office/drawing/2014/main" id="{221CCE97-8D8C-760C-85A2-DF56DF32E0BC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81" name="组合 80">
                <a:extLst>
                  <a:ext uri="{FF2B5EF4-FFF2-40B4-BE49-F238E27FC236}">
                    <a16:creationId xmlns:a16="http://schemas.microsoft.com/office/drawing/2014/main" id="{7A35ECA9-BD24-86CE-42FF-5CB46C874ED2}"/>
                  </a:ext>
                </a:extLst>
              </p:cNvPr>
              <p:cNvGrpSpPr/>
              <p:nvPr/>
            </p:nvGrpSpPr>
            <p:grpSpPr>
              <a:xfrm>
                <a:off x="11249442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82" name="矩形 15">
                  <a:extLst>
                    <a:ext uri="{FF2B5EF4-FFF2-40B4-BE49-F238E27FC236}">
                      <a16:creationId xmlns:a16="http://schemas.microsoft.com/office/drawing/2014/main" id="{4C75708F-6A8D-4CFC-0741-1AAE30DBF963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83" name="椭圆 82">
                  <a:extLst>
                    <a:ext uri="{FF2B5EF4-FFF2-40B4-BE49-F238E27FC236}">
                      <a16:creationId xmlns:a16="http://schemas.microsoft.com/office/drawing/2014/main" id="{AAADCB0A-B26C-B367-2D40-9968D49965C2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F17E903-017B-567F-A3C1-3F3D61DD33E8}"/>
              </a:ext>
            </a:extLst>
          </p:cNvPr>
          <p:cNvGrpSpPr/>
          <p:nvPr/>
        </p:nvGrpSpPr>
        <p:grpSpPr>
          <a:xfrm>
            <a:off x="4006636" y="2447590"/>
            <a:ext cx="3928548" cy="635677"/>
            <a:chOff x="1127125" y="1939456"/>
            <a:chExt cx="3928548" cy="635677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263C473A-2AE0-4B76-BBEC-C7EDBEF121FC}"/>
                </a:ext>
              </a:extLst>
            </p:cNvPr>
            <p:cNvSpPr/>
            <p:nvPr/>
          </p:nvSpPr>
          <p:spPr>
            <a:xfrm rot="10800000">
              <a:off x="1444964" y="1948518"/>
              <a:ext cx="3610709" cy="626615"/>
            </a:xfrm>
            <a:custGeom>
              <a:avLst/>
              <a:gdLst>
                <a:gd name="connsiteX0" fmla="*/ 313307 w 3610709"/>
                <a:gd name="connsiteY0" fmla="*/ 0 h 626615"/>
                <a:gd name="connsiteX1" fmla="*/ 1396938 w 3610709"/>
                <a:gd name="connsiteY1" fmla="*/ 0 h 626615"/>
                <a:gd name="connsiteX2" fmla="*/ 1757800 w 3610709"/>
                <a:gd name="connsiteY2" fmla="*/ 0 h 626615"/>
                <a:gd name="connsiteX3" fmla="*/ 2480570 w 3610709"/>
                <a:gd name="connsiteY3" fmla="*/ 0 h 626615"/>
                <a:gd name="connsiteX4" fmla="*/ 2841431 w 3610709"/>
                <a:gd name="connsiteY4" fmla="*/ 0 h 626615"/>
                <a:gd name="connsiteX5" fmla="*/ 3564201 w 3610709"/>
                <a:gd name="connsiteY5" fmla="*/ 0 h 626615"/>
                <a:gd name="connsiteX6" fmla="*/ 3610709 w 3610709"/>
                <a:gd name="connsiteY6" fmla="*/ 0 h 626615"/>
                <a:gd name="connsiteX7" fmla="*/ 3610709 w 3610709"/>
                <a:gd name="connsiteY7" fmla="*/ 626615 h 626615"/>
                <a:gd name="connsiteX8" fmla="*/ 3564201 w 3610709"/>
                <a:gd name="connsiteY8" fmla="*/ 626615 h 626615"/>
                <a:gd name="connsiteX9" fmla="*/ 2841431 w 3610709"/>
                <a:gd name="connsiteY9" fmla="*/ 626615 h 626615"/>
                <a:gd name="connsiteX10" fmla="*/ 2480570 w 3610709"/>
                <a:gd name="connsiteY10" fmla="*/ 626615 h 626615"/>
                <a:gd name="connsiteX11" fmla="*/ 1757800 w 3610709"/>
                <a:gd name="connsiteY11" fmla="*/ 626615 h 626615"/>
                <a:gd name="connsiteX12" fmla="*/ 1396938 w 3610709"/>
                <a:gd name="connsiteY12" fmla="*/ 626615 h 626615"/>
                <a:gd name="connsiteX13" fmla="*/ 313307 w 3610709"/>
                <a:gd name="connsiteY13" fmla="*/ 626615 h 626615"/>
                <a:gd name="connsiteX14" fmla="*/ 0 w 3610709"/>
                <a:gd name="connsiteY14" fmla="*/ 313308 h 626615"/>
                <a:gd name="connsiteX15" fmla="*/ 313307 w 3610709"/>
                <a:gd name="connsiteY15" fmla="*/ 0 h 626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10709" h="626615">
                  <a:moveTo>
                    <a:pt x="313307" y="0"/>
                  </a:moveTo>
                  <a:lnTo>
                    <a:pt x="1396938" y="0"/>
                  </a:lnTo>
                  <a:lnTo>
                    <a:pt x="1757800" y="0"/>
                  </a:lnTo>
                  <a:lnTo>
                    <a:pt x="2480570" y="0"/>
                  </a:lnTo>
                  <a:lnTo>
                    <a:pt x="2841431" y="0"/>
                  </a:lnTo>
                  <a:lnTo>
                    <a:pt x="3564201" y="0"/>
                  </a:lnTo>
                  <a:lnTo>
                    <a:pt x="3610709" y="0"/>
                  </a:lnTo>
                  <a:lnTo>
                    <a:pt x="3610709" y="626615"/>
                  </a:lnTo>
                  <a:lnTo>
                    <a:pt x="3564201" y="626615"/>
                  </a:lnTo>
                  <a:lnTo>
                    <a:pt x="2841431" y="626615"/>
                  </a:lnTo>
                  <a:lnTo>
                    <a:pt x="2480570" y="626615"/>
                  </a:lnTo>
                  <a:lnTo>
                    <a:pt x="1757800" y="626615"/>
                  </a:lnTo>
                  <a:lnTo>
                    <a:pt x="1396938" y="626615"/>
                  </a:lnTo>
                  <a:lnTo>
                    <a:pt x="313307" y="626615"/>
                  </a:lnTo>
                  <a:cubicBezTo>
                    <a:pt x="140272" y="626615"/>
                    <a:pt x="0" y="486343"/>
                    <a:pt x="0" y="313308"/>
                  </a:cubicBezTo>
                  <a:cubicBezTo>
                    <a:pt x="0" y="140272"/>
                    <a:pt x="140272" y="0"/>
                    <a:pt x="313307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010D0AF3-BFBC-E114-AF77-A47E860E2B15}"/>
                </a:ext>
              </a:extLst>
            </p:cNvPr>
            <p:cNvSpPr/>
            <p:nvPr/>
          </p:nvSpPr>
          <p:spPr>
            <a:xfrm>
              <a:off x="1127125" y="1939456"/>
              <a:ext cx="635677" cy="6356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200565D-53EB-10D8-7411-D8B273A04F44}"/>
                </a:ext>
              </a:extLst>
            </p:cNvPr>
            <p:cNvSpPr txBox="1"/>
            <p:nvPr/>
          </p:nvSpPr>
          <p:spPr>
            <a:xfrm>
              <a:off x="2239686" y="1999975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2BC80E3-5C1D-9B94-4ADA-E6B9CCA63B62}"/>
                </a:ext>
              </a:extLst>
            </p:cNvPr>
            <p:cNvSpPr txBox="1"/>
            <p:nvPr/>
          </p:nvSpPr>
          <p:spPr>
            <a:xfrm>
              <a:off x="1135706" y="1999975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1080D0"/>
                  </a:solidFill>
                  <a:effectLst/>
                  <a:uLnTx/>
                  <a:uFillTx/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01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080D0"/>
                </a:solidFill>
                <a:effectLst/>
                <a:uLnTx/>
                <a:uFillTx/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id="{8EF3D891-1182-5057-4B70-B1E8BCBA19ED}"/>
              </a:ext>
            </a:extLst>
          </p:cNvPr>
          <p:cNvSpPr/>
          <p:nvPr/>
        </p:nvSpPr>
        <p:spPr>
          <a:xfrm>
            <a:off x="9490748" y="1874079"/>
            <a:ext cx="573511" cy="5735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8D870D7-5570-6AD0-F592-ED7EB69F2069}"/>
              </a:ext>
            </a:extLst>
          </p:cNvPr>
          <p:cNvSpPr/>
          <p:nvPr/>
        </p:nvSpPr>
        <p:spPr>
          <a:xfrm>
            <a:off x="776619" y="5953273"/>
            <a:ext cx="1979211" cy="904726"/>
          </a:xfrm>
          <a:custGeom>
            <a:avLst/>
            <a:gdLst>
              <a:gd name="connsiteX0" fmla="*/ 1949299 w 3898599"/>
              <a:gd name="connsiteY0" fmla="*/ 0 h 1782106"/>
              <a:gd name="connsiteX1" fmla="*/ 3897381 w 3898599"/>
              <a:gd name="connsiteY1" fmla="*/ 1757978 h 1782106"/>
              <a:gd name="connsiteX2" fmla="*/ 3898599 w 3898599"/>
              <a:gd name="connsiteY2" fmla="*/ 1782106 h 1782106"/>
              <a:gd name="connsiteX3" fmla="*/ 0 w 3898599"/>
              <a:gd name="connsiteY3" fmla="*/ 1782106 h 1782106"/>
              <a:gd name="connsiteX4" fmla="*/ 1218 w 3898599"/>
              <a:gd name="connsiteY4" fmla="*/ 1757978 h 1782106"/>
              <a:gd name="connsiteX5" fmla="*/ 1949299 w 3898599"/>
              <a:gd name="connsiteY5" fmla="*/ 0 h 1782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98599" h="1782106">
                <a:moveTo>
                  <a:pt x="1949299" y="0"/>
                </a:moveTo>
                <a:cubicBezTo>
                  <a:pt x="2963186" y="0"/>
                  <a:pt x="3797102" y="770548"/>
                  <a:pt x="3897381" y="1757978"/>
                </a:cubicBezTo>
                <a:lnTo>
                  <a:pt x="3898599" y="1782106"/>
                </a:lnTo>
                <a:lnTo>
                  <a:pt x="0" y="1782106"/>
                </a:lnTo>
                <a:lnTo>
                  <a:pt x="1218" y="1757978"/>
                </a:lnTo>
                <a:cubicBezTo>
                  <a:pt x="101497" y="770548"/>
                  <a:pt x="935413" y="0"/>
                  <a:pt x="194929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3151553A-CCE8-1D17-2724-10CBEA5221B1}"/>
              </a:ext>
            </a:extLst>
          </p:cNvPr>
          <p:cNvSpPr/>
          <p:nvPr/>
        </p:nvSpPr>
        <p:spPr>
          <a:xfrm>
            <a:off x="1936785" y="-1683122"/>
            <a:ext cx="2705527" cy="270552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E81EED4-08A5-73CF-829B-8124A34EBE12}"/>
              </a:ext>
            </a:extLst>
          </p:cNvPr>
          <p:cNvSpPr txBox="1"/>
          <p:nvPr/>
        </p:nvSpPr>
        <p:spPr>
          <a:xfrm>
            <a:off x="2718164" y="3419637"/>
            <a:ext cx="6755672" cy="103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模板网，幻灯片演示 模板及素材免费下载！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唯一访问网址：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58094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E355A04-056F-3743-DE2F-0F8CFA167CA8}"/>
              </a:ext>
            </a:extLst>
          </p:cNvPr>
          <p:cNvSpPr txBox="1"/>
          <p:nvPr/>
        </p:nvSpPr>
        <p:spPr>
          <a:xfrm>
            <a:off x="149524" y="398459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armonyOS Sans SC Black" panose="00000A00000000000000" pitchFamily="2" charset="-122"/>
              <a:ea typeface="HarmonyOS Sans SC Black" panose="00000A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Freeform: Shape 22">
            <a:extLst>
              <a:ext uri="{FF2B5EF4-FFF2-40B4-BE49-F238E27FC236}">
                <a16:creationId xmlns:a16="http://schemas.microsoft.com/office/drawing/2014/main" id="{DA0D576B-0102-F1C4-0CEE-B4B4FCF82FEC}"/>
              </a:ext>
            </a:extLst>
          </p:cNvPr>
          <p:cNvSpPr>
            <a:spLocks/>
          </p:cNvSpPr>
          <p:nvPr/>
        </p:nvSpPr>
        <p:spPr bwMode="auto">
          <a:xfrm>
            <a:off x="2474173" y="1684337"/>
            <a:ext cx="7002354" cy="3489326"/>
          </a:xfrm>
          <a:custGeom>
            <a:avLst/>
            <a:gdLst>
              <a:gd name="T0" fmla="*/ 0 w 2659"/>
              <a:gd name="T1" fmla="*/ 1064 h 1325"/>
              <a:gd name="T2" fmla="*/ 995 w 2659"/>
              <a:gd name="T3" fmla="*/ 456 h 1325"/>
              <a:gd name="T4" fmla="*/ 1482 w 2659"/>
              <a:gd name="T5" fmla="*/ 651 h 1325"/>
              <a:gd name="T6" fmla="*/ 2287 w 2659"/>
              <a:gd name="T7" fmla="*/ 147 h 1325"/>
              <a:gd name="T8" fmla="*/ 2226 w 2659"/>
              <a:gd name="T9" fmla="*/ 23 h 1325"/>
              <a:gd name="T10" fmla="*/ 2659 w 2659"/>
              <a:gd name="T11" fmla="*/ 0 h 1325"/>
              <a:gd name="T12" fmla="*/ 2439 w 2659"/>
              <a:gd name="T13" fmla="*/ 366 h 1325"/>
              <a:gd name="T14" fmla="*/ 2373 w 2659"/>
              <a:gd name="T15" fmla="*/ 261 h 1325"/>
              <a:gd name="T16" fmla="*/ 1506 w 2659"/>
              <a:gd name="T17" fmla="*/ 826 h 1325"/>
              <a:gd name="T18" fmla="*/ 1073 w 2659"/>
              <a:gd name="T19" fmla="*/ 674 h 1325"/>
              <a:gd name="T20" fmla="*/ 199 w 2659"/>
              <a:gd name="T21" fmla="*/ 1325 h 1325"/>
              <a:gd name="T22" fmla="*/ 0 w 2659"/>
              <a:gd name="T23" fmla="*/ 1064 h 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659" h="1325">
                <a:moveTo>
                  <a:pt x="0" y="1064"/>
                </a:moveTo>
                <a:lnTo>
                  <a:pt x="995" y="456"/>
                </a:lnTo>
                <a:lnTo>
                  <a:pt x="1482" y="651"/>
                </a:lnTo>
                <a:lnTo>
                  <a:pt x="2287" y="147"/>
                </a:lnTo>
                <a:lnTo>
                  <a:pt x="2226" y="23"/>
                </a:lnTo>
                <a:lnTo>
                  <a:pt x="2659" y="0"/>
                </a:lnTo>
                <a:lnTo>
                  <a:pt x="2439" y="366"/>
                </a:lnTo>
                <a:lnTo>
                  <a:pt x="2373" y="261"/>
                </a:lnTo>
                <a:lnTo>
                  <a:pt x="1506" y="826"/>
                </a:lnTo>
                <a:lnTo>
                  <a:pt x="1073" y="674"/>
                </a:lnTo>
                <a:lnTo>
                  <a:pt x="199" y="1325"/>
                </a:lnTo>
                <a:lnTo>
                  <a:pt x="0" y="10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dist="1016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solidFill>
                <a:schemeClr val="lt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FBF9673-7001-72E8-EF6C-093164B5AA8D}"/>
              </a:ext>
            </a:extLst>
          </p:cNvPr>
          <p:cNvGrpSpPr/>
          <p:nvPr/>
        </p:nvGrpSpPr>
        <p:grpSpPr>
          <a:xfrm>
            <a:off x="7186038" y="3429000"/>
            <a:ext cx="3772562" cy="888155"/>
            <a:chOff x="937750" y="5016378"/>
            <a:chExt cx="3772562" cy="888155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39604B9-B30E-80C3-3715-B71943E80023}"/>
                </a:ext>
              </a:extLst>
            </p:cNvPr>
            <p:cNvSpPr/>
            <p:nvPr/>
          </p:nvSpPr>
          <p:spPr>
            <a:xfrm>
              <a:off x="937750" y="5369002"/>
              <a:ext cx="3772562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 及素材免费下载！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  <a:endParaRPr lang="zh-CN" altLang="en-US" sz="1200" dirty="0">
                <a:solidFill>
                  <a:srgbClr val="7F7F7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9928D82E-8AFD-15FC-85A5-D0C4BDF72615}"/>
                </a:ext>
              </a:extLst>
            </p:cNvPr>
            <p:cNvSpPr/>
            <p:nvPr/>
          </p:nvSpPr>
          <p:spPr>
            <a:xfrm>
              <a:off x="937750" y="5016378"/>
              <a:ext cx="2241974" cy="40600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1D3896C-F479-5B24-0903-3A102B07201A}"/>
              </a:ext>
            </a:extLst>
          </p:cNvPr>
          <p:cNvGrpSpPr/>
          <p:nvPr/>
        </p:nvGrpSpPr>
        <p:grpSpPr>
          <a:xfrm>
            <a:off x="4322281" y="1168326"/>
            <a:ext cx="3772562" cy="888155"/>
            <a:chOff x="937750" y="5016378"/>
            <a:chExt cx="3772562" cy="888155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B6D295E4-6DF0-732B-AA2A-AA747E637FB3}"/>
                </a:ext>
              </a:extLst>
            </p:cNvPr>
            <p:cNvSpPr/>
            <p:nvPr/>
          </p:nvSpPr>
          <p:spPr>
            <a:xfrm>
              <a:off x="937750" y="5369002"/>
              <a:ext cx="3772562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7EA8413A-1348-7BDF-8591-42E7B3087BBF}"/>
                </a:ext>
              </a:extLst>
            </p:cNvPr>
            <p:cNvSpPr/>
            <p:nvPr/>
          </p:nvSpPr>
          <p:spPr>
            <a:xfrm>
              <a:off x="2468338" y="5016378"/>
              <a:ext cx="2241974" cy="40600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98" name="Oval 7">
            <a:extLst>
              <a:ext uri="{FF2B5EF4-FFF2-40B4-BE49-F238E27FC236}">
                <a16:creationId xmlns:a16="http://schemas.microsoft.com/office/drawing/2014/main" id="{DF3E1207-8ECE-C4B8-819B-D2077276BF10}"/>
              </a:ext>
            </a:extLst>
          </p:cNvPr>
          <p:cNvSpPr/>
          <p:nvPr/>
        </p:nvSpPr>
        <p:spPr>
          <a:xfrm>
            <a:off x="2845792" y="4436636"/>
            <a:ext cx="366806" cy="366806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lnSpcReduction="10000"/>
          </a:bodyPr>
          <a:lstStyle/>
          <a:p>
            <a:pPr algn="ctr"/>
            <a:r>
              <a:rPr lang="en-US" sz="1200" b="1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1</a:t>
            </a:r>
          </a:p>
        </p:txBody>
      </p:sp>
      <p:sp>
        <p:nvSpPr>
          <p:cNvPr id="99" name="Oval 8">
            <a:extLst>
              <a:ext uri="{FF2B5EF4-FFF2-40B4-BE49-F238E27FC236}">
                <a16:creationId xmlns:a16="http://schemas.microsoft.com/office/drawing/2014/main" id="{049863BA-493F-5428-6717-2B06FE03D2B3}"/>
              </a:ext>
            </a:extLst>
          </p:cNvPr>
          <p:cNvSpPr/>
          <p:nvPr/>
        </p:nvSpPr>
        <p:spPr>
          <a:xfrm>
            <a:off x="4998825" y="3017606"/>
            <a:ext cx="366806" cy="36680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lnSpcReduction="10000"/>
          </a:bodyPr>
          <a:lstStyle/>
          <a:p>
            <a:pPr algn="ctr"/>
            <a:r>
              <a:rPr lang="en-US" sz="1200" b="1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</a:t>
            </a:r>
          </a:p>
        </p:txBody>
      </p:sp>
      <p:sp>
        <p:nvSpPr>
          <p:cNvPr id="100" name="Oval 9">
            <a:extLst>
              <a:ext uri="{FF2B5EF4-FFF2-40B4-BE49-F238E27FC236}">
                <a16:creationId xmlns:a16="http://schemas.microsoft.com/office/drawing/2014/main" id="{4BB5E432-A86B-0B53-BBC2-FEB41061B160}"/>
              </a:ext>
            </a:extLst>
          </p:cNvPr>
          <p:cNvSpPr/>
          <p:nvPr/>
        </p:nvSpPr>
        <p:spPr>
          <a:xfrm>
            <a:off x="6209674" y="3429872"/>
            <a:ext cx="366806" cy="366806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lnSpcReduction="10000"/>
          </a:bodyPr>
          <a:lstStyle/>
          <a:p>
            <a:pPr algn="ctr"/>
            <a:r>
              <a:rPr lang="en-US" sz="1200" b="1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3</a:t>
            </a:r>
          </a:p>
        </p:txBody>
      </p:sp>
      <p:sp>
        <p:nvSpPr>
          <p:cNvPr id="101" name="Oval 10">
            <a:extLst>
              <a:ext uri="{FF2B5EF4-FFF2-40B4-BE49-F238E27FC236}">
                <a16:creationId xmlns:a16="http://schemas.microsoft.com/office/drawing/2014/main" id="{D55088B5-0891-82E2-3EB6-157970915538}"/>
              </a:ext>
            </a:extLst>
          </p:cNvPr>
          <p:cNvSpPr/>
          <p:nvPr/>
        </p:nvSpPr>
        <p:spPr>
          <a:xfrm>
            <a:off x="8705513" y="1860804"/>
            <a:ext cx="366806" cy="36680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lnSpcReduction="10000"/>
          </a:bodyPr>
          <a:lstStyle/>
          <a:p>
            <a:pPr algn="ctr"/>
            <a:r>
              <a:rPr lang="en-US" sz="1200" b="1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4</a:t>
            </a:r>
          </a:p>
        </p:txBody>
      </p: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12CE6C8B-FB14-3214-51DD-F7C8F018D012}"/>
              </a:ext>
            </a:extLst>
          </p:cNvPr>
          <p:cNvGrpSpPr/>
          <p:nvPr/>
        </p:nvGrpSpPr>
        <p:grpSpPr>
          <a:xfrm>
            <a:off x="947161" y="316029"/>
            <a:ext cx="2551538" cy="705079"/>
            <a:chOff x="947161" y="316029"/>
            <a:chExt cx="2551538" cy="705079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8EDB4A7-748B-BE0A-8649-DC50CD475858}"/>
                </a:ext>
              </a:extLst>
            </p:cNvPr>
            <p:cNvSpPr txBox="1"/>
            <p:nvPr/>
          </p:nvSpPr>
          <p:spPr>
            <a:xfrm>
              <a:off x="947161" y="316029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1080D0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F5F1F11E-AC40-6535-F862-866EFFEACEDB}"/>
                </a:ext>
              </a:extLst>
            </p:cNvPr>
            <p:cNvSpPr txBox="1"/>
            <p:nvPr/>
          </p:nvSpPr>
          <p:spPr>
            <a:xfrm>
              <a:off x="982224" y="759498"/>
              <a:ext cx="2516475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</a:rPr>
                <a:t>Click Here To Add Title Text</a:t>
              </a:r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C281AAAC-56B7-F6C5-D751-53A744BD06D2}"/>
              </a:ext>
            </a:extLst>
          </p:cNvPr>
          <p:cNvGrpSpPr/>
          <p:nvPr/>
        </p:nvGrpSpPr>
        <p:grpSpPr>
          <a:xfrm>
            <a:off x="3584217" y="4736056"/>
            <a:ext cx="3772562" cy="888155"/>
            <a:chOff x="937750" y="5016378"/>
            <a:chExt cx="3772562" cy="888155"/>
          </a:xfrm>
        </p:grpSpPr>
        <p:sp>
          <p:nvSpPr>
            <p:cNvPr id="108" name="矩形 107">
              <a:extLst>
                <a:ext uri="{FF2B5EF4-FFF2-40B4-BE49-F238E27FC236}">
                  <a16:creationId xmlns:a16="http://schemas.microsoft.com/office/drawing/2014/main" id="{70C5996F-AC79-ACB6-3FE4-008B977BE577}"/>
                </a:ext>
              </a:extLst>
            </p:cNvPr>
            <p:cNvSpPr/>
            <p:nvPr/>
          </p:nvSpPr>
          <p:spPr>
            <a:xfrm>
              <a:off x="937750" y="5369002"/>
              <a:ext cx="3772562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  <a:endParaRPr lang="zh-CN" altLang="en-US" sz="1200" dirty="0">
                <a:solidFill>
                  <a:srgbClr val="7F7F7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7113FD39-E4C2-3848-CA6A-3F2CECA65235}"/>
                </a:ext>
              </a:extLst>
            </p:cNvPr>
            <p:cNvSpPr/>
            <p:nvPr/>
          </p:nvSpPr>
          <p:spPr>
            <a:xfrm>
              <a:off x="937750" y="5016378"/>
              <a:ext cx="2241974" cy="40600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C7DB8D50-831D-084C-417E-877966B8FACD}"/>
              </a:ext>
            </a:extLst>
          </p:cNvPr>
          <p:cNvGrpSpPr/>
          <p:nvPr/>
        </p:nvGrpSpPr>
        <p:grpSpPr>
          <a:xfrm>
            <a:off x="992100" y="2183079"/>
            <a:ext cx="3772562" cy="888155"/>
            <a:chOff x="937750" y="5016378"/>
            <a:chExt cx="3772562" cy="888155"/>
          </a:xfrm>
        </p:grpSpPr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2F3E2541-5888-F31C-EB93-F25F88742862}"/>
                </a:ext>
              </a:extLst>
            </p:cNvPr>
            <p:cNvSpPr/>
            <p:nvPr/>
          </p:nvSpPr>
          <p:spPr>
            <a:xfrm>
              <a:off x="937750" y="5369002"/>
              <a:ext cx="3772562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  <a:endParaRPr lang="zh-CN" altLang="en-US" sz="1200" dirty="0">
                <a:solidFill>
                  <a:srgbClr val="7F7F7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8633C1E9-7639-2F52-14FC-CDB77D70D934}"/>
                </a:ext>
              </a:extLst>
            </p:cNvPr>
            <p:cNvSpPr/>
            <p:nvPr/>
          </p:nvSpPr>
          <p:spPr>
            <a:xfrm>
              <a:off x="2468338" y="5016378"/>
              <a:ext cx="2241974" cy="40600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2290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E355A04-056F-3743-DE2F-0F8CFA167CA8}"/>
              </a:ext>
            </a:extLst>
          </p:cNvPr>
          <p:cNvSpPr txBox="1"/>
          <p:nvPr/>
        </p:nvSpPr>
        <p:spPr>
          <a:xfrm>
            <a:off x="149524" y="398459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armonyOS Sans SC Black" panose="00000A00000000000000" pitchFamily="2" charset="-122"/>
              <a:ea typeface="HarmonyOS Sans SC Black" panose="00000A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822B176-1792-E7C9-8401-F8552504137E}"/>
              </a:ext>
            </a:extLst>
          </p:cNvPr>
          <p:cNvGrpSpPr/>
          <p:nvPr/>
        </p:nvGrpSpPr>
        <p:grpSpPr>
          <a:xfrm>
            <a:off x="1127125" y="1667157"/>
            <a:ext cx="6347732" cy="658290"/>
            <a:chOff x="1127125" y="1667157"/>
            <a:chExt cx="6347732" cy="658290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A032E0B5-7E83-BD79-E1B0-6E37788B4CA4}"/>
                </a:ext>
              </a:extLst>
            </p:cNvPr>
            <p:cNvSpPr/>
            <p:nvPr/>
          </p:nvSpPr>
          <p:spPr>
            <a:xfrm>
              <a:off x="1172135" y="1691404"/>
              <a:ext cx="2671098" cy="626615"/>
            </a:xfrm>
            <a:custGeom>
              <a:avLst/>
              <a:gdLst>
                <a:gd name="connsiteX0" fmla="*/ 313307 w 2671098"/>
                <a:gd name="connsiteY0" fmla="*/ 0 h 626615"/>
                <a:gd name="connsiteX1" fmla="*/ 1396938 w 2671098"/>
                <a:gd name="connsiteY1" fmla="*/ 0 h 626615"/>
                <a:gd name="connsiteX2" fmla="*/ 1757800 w 2671098"/>
                <a:gd name="connsiteY2" fmla="*/ 0 h 626615"/>
                <a:gd name="connsiteX3" fmla="*/ 2480570 w 2671098"/>
                <a:gd name="connsiteY3" fmla="*/ 0 h 626615"/>
                <a:gd name="connsiteX4" fmla="*/ 2671098 w 2671098"/>
                <a:gd name="connsiteY4" fmla="*/ 0 h 626615"/>
                <a:gd name="connsiteX5" fmla="*/ 2671098 w 2671098"/>
                <a:gd name="connsiteY5" fmla="*/ 626615 h 626615"/>
                <a:gd name="connsiteX6" fmla="*/ 2480570 w 2671098"/>
                <a:gd name="connsiteY6" fmla="*/ 626615 h 626615"/>
                <a:gd name="connsiteX7" fmla="*/ 1757800 w 2671098"/>
                <a:gd name="connsiteY7" fmla="*/ 626615 h 626615"/>
                <a:gd name="connsiteX8" fmla="*/ 1396938 w 2671098"/>
                <a:gd name="connsiteY8" fmla="*/ 626615 h 626615"/>
                <a:gd name="connsiteX9" fmla="*/ 313307 w 2671098"/>
                <a:gd name="connsiteY9" fmla="*/ 626615 h 626615"/>
                <a:gd name="connsiteX10" fmla="*/ 0 w 2671098"/>
                <a:gd name="connsiteY10" fmla="*/ 313308 h 626615"/>
                <a:gd name="connsiteX11" fmla="*/ 313307 w 2671098"/>
                <a:gd name="connsiteY11" fmla="*/ 0 h 626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71098" h="626615">
                  <a:moveTo>
                    <a:pt x="313307" y="0"/>
                  </a:moveTo>
                  <a:lnTo>
                    <a:pt x="1396938" y="0"/>
                  </a:lnTo>
                  <a:lnTo>
                    <a:pt x="1757800" y="0"/>
                  </a:lnTo>
                  <a:lnTo>
                    <a:pt x="2480570" y="0"/>
                  </a:lnTo>
                  <a:lnTo>
                    <a:pt x="2671098" y="0"/>
                  </a:lnTo>
                  <a:lnTo>
                    <a:pt x="2671098" y="626615"/>
                  </a:lnTo>
                  <a:lnTo>
                    <a:pt x="2480570" y="626615"/>
                  </a:lnTo>
                  <a:lnTo>
                    <a:pt x="1757800" y="626615"/>
                  </a:lnTo>
                  <a:lnTo>
                    <a:pt x="1396938" y="626615"/>
                  </a:lnTo>
                  <a:lnTo>
                    <a:pt x="313307" y="626615"/>
                  </a:lnTo>
                  <a:cubicBezTo>
                    <a:pt x="140272" y="626615"/>
                    <a:pt x="0" y="486343"/>
                    <a:pt x="0" y="313308"/>
                  </a:cubicBezTo>
                  <a:cubicBezTo>
                    <a:pt x="0" y="140272"/>
                    <a:pt x="140272" y="0"/>
                    <a:pt x="31330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dist="1016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57AA348-BCA8-74CC-122E-033C81FC39E2}"/>
                </a:ext>
              </a:extLst>
            </p:cNvPr>
            <p:cNvGrpSpPr/>
            <p:nvPr/>
          </p:nvGrpSpPr>
          <p:grpSpPr>
            <a:xfrm>
              <a:off x="1127125" y="1667157"/>
              <a:ext cx="658292" cy="658290"/>
              <a:chOff x="1673680" y="1729947"/>
              <a:chExt cx="862911" cy="862910"/>
            </a:xfrm>
          </p:grpSpPr>
          <p:sp>
            <p:nvSpPr>
              <p:cNvPr id="9" name="Oval 1">
                <a:extLst>
                  <a:ext uri="{FF2B5EF4-FFF2-40B4-BE49-F238E27FC236}">
                    <a16:creationId xmlns:a16="http://schemas.microsoft.com/office/drawing/2014/main" id="{9ABA65C3-851A-345D-1C5D-EC637BA97345}"/>
                  </a:ext>
                </a:extLst>
              </p:cNvPr>
              <p:cNvSpPr/>
              <p:nvPr/>
            </p:nvSpPr>
            <p:spPr>
              <a:xfrm>
                <a:off x="1673680" y="1729947"/>
                <a:ext cx="862911" cy="862910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3500000" scaled="1"/>
              </a:gra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0" name="Freeform: Shape 40">
                <a:extLst>
                  <a:ext uri="{FF2B5EF4-FFF2-40B4-BE49-F238E27FC236}">
                    <a16:creationId xmlns:a16="http://schemas.microsoft.com/office/drawing/2014/main" id="{3490DBE4-E479-1D40-F35E-A650694CCC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4642" y="1990909"/>
                <a:ext cx="340987" cy="340985"/>
              </a:xfrm>
              <a:custGeom>
                <a:avLst/>
                <a:gdLst>
                  <a:gd name="T0" fmla="*/ 223 w 228"/>
                  <a:gd name="T1" fmla="*/ 95 h 228"/>
                  <a:gd name="T2" fmla="*/ 196 w 228"/>
                  <a:gd name="T3" fmla="*/ 90 h 228"/>
                  <a:gd name="T4" fmla="*/ 189 w 228"/>
                  <a:gd name="T5" fmla="*/ 74 h 228"/>
                  <a:gd name="T6" fmla="*/ 205 w 228"/>
                  <a:gd name="T7" fmla="*/ 50 h 228"/>
                  <a:gd name="T8" fmla="*/ 205 w 228"/>
                  <a:gd name="T9" fmla="*/ 43 h 228"/>
                  <a:gd name="T10" fmla="*/ 185 w 228"/>
                  <a:gd name="T11" fmla="*/ 24 h 228"/>
                  <a:gd name="T12" fmla="*/ 178 w 228"/>
                  <a:gd name="T13" fmla="*/ 23 h 228"/>
                  <a:gd name="T14" fmla="*/ 155 w 228"/>
                  <a:gd name="T15" fmla="*/ 39 h 228"/>
                  <a:gd name="T16" fmla="*/ 138 w 228"/>
                  <a:gd name="T17" fmla="*/ 32 h 228"/>
                  <a:gd name="T18" fmla="*/ 133 w 228"/>
                  <a:gd name="T19" fmla="*/ 5 h 228"/>
                  <a:gd name="T20" fmla="*/ 127 w 228"/>
                  <a:gd name="T21" fmla="*/ 0 h 228"/>
                  <a:gd name="T22" fmla="*/ 100 w 228"/>
                  <a:gd name="T23" fmla="*/ 0 h 228"/>
                  <a:gd name="T24" fmla="*/ 94 w 228"/>
                  <a:gd name="T25" fmla="*/ 5 h 228"/>
                  <a:gd name="T26" fmla="*/ 89 w 228"/>
                  <a:gd name="T27" fmla="*/ 32 h 228"/>
                  <a:gd name="T28" fmla="*/ 73 w 228"/>
                  <a:gd name="T29" fmla="*/ 39 h 228"/>
                  <a:gd name="T30" fmla="*/ 50 w 228"/>
                  <a:gd name="T31" fmla="*/ 23 h 228"/>
                  <a:gd name="T32" fmla="*/ 43 w 228"/>
                  <a:gd name="T33" fmla="*/ 24 h 228"/>
                  <a:gd name="T34" fmla="*/ 23 w 228"/>
                  <a:gd name="T35" fmla="*/ 43 h 228"/>
                  <a:gd name="T36" fmla="*/ 23 w 228"/>
                  <a:gd name="T37" fmla="*/ 51 h 228"/>
                  <a:gd name="T38" fmla="*/ 39 w 228"/>
                  <a:gd name="T39" fmla="*/ 74 h 228"/>
                  <a:gd name="T40" fmla="*/ 32 w 228"/>
                  <a:gd name="T41" fmla="*/ 90 h 228"/>
                  <a:gd name="T42" fmla="*/ 5 w 228"/>
                  <a:gd name="T43" fmla="*/ 95 h 228"/>
                  <a:gd name="T44" fmla="*/ 0 w 228"/>
                  <a:gd name="T45" fmla="*/ 100 h 228"/>
                  <a:gd name="T46" fmla="*/ 0 w 228"/>
                  <a:gd name="T47" fmla="*/ 128 h 228"/>
                  <a:gd name="T48" fmla="*/ 5 w 228"/>
                  <a:gd name="T49" fmla="*/ 134 h 228"/>
                  <a:gd name="T50" fmla="*/ 32 w 228"/>
                  <a:gd name="T51" fmla="*/ 139 h 228"/>
                  <a:gd name="T52" fmla="*/ 39 w 228"/>
                  <a:gd name="T53" fmla="*/ 155 h 228"/>
                  <a:gd name="T54" fmla="*/ 23 w 228"/>
                  <a:gd name="T55" fmla="*/ 178 h 228"/>
                  <a:gd name="T56" fmla="*/ 24 w 228"/>
                  <a:gd name="T57" fmla="*/ 185 h 228"/>
                  <a:gd name="T58" fmla="*/ 43 w 228"/>
                  <a:gd name="T59" fmla="*/ 204 h 228"/>
                  <a:gd name="T60" fmla="*/ 51 w 228"/>
                  <a:gd name="T61" fmla="*/ 205 h 228"/>
                  <a:gd name="T62" fmla="*/ 73 w 228"/>
                  <a:gd name="T63" fmla="*/ 189 h 228"/>
                  <a:gd name="T64" fmla="*/ 89 w 228"/>
                  <a:gd name="T65" fmla="*/ 196 h 228"/>
                  <a:gd name="T66" fmla="*/ 94 w 228"/>
                  <a:gd name="T67" fmla="*/ 223 h 228"/>
                  <a:gd name="T68" fmla="*/ 100 w 228"/>
                  <a:gd name="T69" fmla="*/ 228 h 228"/>
                  <a:gd name="T70" fmla="*/ 127 w 228"/>
                  <a:gd name="T71" fmla="*/ 228 h 228"/>
                  <a:gd name="T72" fmla="*/ 133 w 228"/>
                  <a:gd name="T73" fmla="*/ 223 h 228"/>
                  <a:gd name="T74" fmla="*/ 138 w 228"/>
                  <a:gd name="T75" fmla="*/ 196 h 228"/>
                  <a:gd name="T76" fmla="*/ 154 w 228"/>
                  <a:gd name="T77" fmla="*/ 190 h 228"/>
                  <a:gd name="T78" fmla="*/ 177 w 228"/>
                  <a:gd name="T79" fmla="*/ 205 h 228"/>
                  <a:gd name="T80" fmla="*/ 185 w 228"/>
                  <a:gd name="T81" fmla="*/ 205 h 228"/>
                  <a:gd name="T82" fmla="*/ 204 w 228"/>
                  <a:gd name="T83" fmla="*/ 185 h 228"/>
                  <a:gd name="T84" fmla="*/ 205 w 228"/>
                  <a:gd name="T85" fmla="*/ 178 h 228"/>
                  <a:gd name="T86" fmla="*/ 189 w 228"/>
                  <a:gd name="T87" fmla="*/ 155 h 228"/>
                  <a:gd name="T88" fmla="*/ 196 w 228"/>
                  <a:gd name="T89" fmla="*/ 139 h 228"/>
                  <a:gd name="T90" fmla="*/ 223 w 228"/>
                  <a:gd name="T91" fmla="*/ 134 h 228"/>
                  <a:gd name="T92" fmla="*/ 228 w 228"/>
                  <a:gd name="T93" fmla="*/ 128 h 228"/>
                  <a:gd name="T94" fmla="*/ 228 w 228"/>
                  <a:gd name="T95" fmla="*/ 100 h 228"/>
                  <a:gd name="T96" fmla="*/ 223 w 228"/>
                  <a:gd name="T97" fmla="*/ 95 h 228"/>
                  <a:gd name="T98" fmla="*/ 114 w 228"/>
                  <a:gd name="T99" fmla="*/ 149 h 228"/>
                  <a:gd name="T100" fmla="*/ 79 w 228"/>
                  <a:gd name="T101" fmla="*/ 114 h 228"/>
                  <a:gd name="T102" fmla="*/ 114 w 228"/>
                  <a:gd name="T103" fmla="*/ 79 h 228"/>
                  <a:gd name="T104" fmla="*/ 149 w 228"/>
                  <a:gd name="T105" fmla="*/ 114 h 228"/>
                  <a:gd name="T106" fmla="*/ 114 w 228"/>
                  <a:gd name="T107" fmla="*/ 149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8" h="228">
                    <a:moveTo>
                      <a:pt x="223" y="95"/>
                    </a:moveTo>
                    <a:cubicBezTo>
                      <a:pt x="196" y="90"/>
                      <a:pt x="196" y="90"/>
                      <a:pt x="196" y="90"/>
                    </a:cubicBezTo>
                    <a:cubicBezTo>
                      <a:pt x="194" y="84"/>
                      <a:pt x="192" y="79"/>
                      <a:pt x="189" y="74"/>
                    </a:cubicBezTo>
                    <a:cubicBezTo>
                      <a:pt x="205" y="50"/>
                      <a:pt x="205" y="50"/>
                      <a:pt x="205" y="50"/>
                    </a:cubicBezTo>
                    <a:cubicBezTo>
                      <a:pt x="207" y="48"/>
                      <a:pt x="206" y="45"/>
                      <a:pt x="205" y="43"/>
                    </a:cubicBezTo>
                    <a:cubicBezTo>
                      <a:pt x="185" y="24"/>
                      <a:pt x="185" y="24"/>
                      <a:pt x="185" y="24"/>
                    </a:cubicBezTo>
                    <a:cubicBezTo>
                      <a:pt x="183" y="22"/>
                      <a:pt x="180" y="21"/>
                      <a:pt x="178" y="23"/>
                    </a:cubicBezTo>
                    <a:cubicBezTo>
                      <a:pt x="155" y="39"/>
                      <a:pt x="155" y="39"/>
                      <a:pt x="155" y="39"/>
                    </a:cubicBezTo>
                    <a:cubicBezTo>
                      <a:pt x="149" y="36"/>
                      <a:pt x="144" y="34"/>
                      <a:pt x="138" y="32"/>
                    </a:cubicBezTo>
                    <a:cubicBezTo>
                      <a:pt x="133" y="5"/>
                      <a:pt x="133" y="5"/>
                      <a:pt x="133" y="5"/>
                    </a:cubicBezTo>
                    <a:cubicBezTo>
                      <a:pt x="133" y="2"/>
                      <a:pt x="130" y="0"/>
                      <a:pt x="127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7" y="0"/>
                      <a:pt x="95" y="2"/>
                      <a:pt x="94" y="5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3" y="34"/>
                      <a:pt x="78" y="36"/>
                      <a:pt x="73" y="39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48" y="22"/>
                      <a:pt x="45" y="22"/>
                      <a:pt x="43" y="24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2" y="45"/>
                      <a:pt x="21" y="49"/>
                      <a:pt x="23" y="51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6" y="79"/>
                      <a:pt x="34" y="84"/>
                      <a:pt x="32" y="90"/>
                    </a:cubicBezTo>
                    <a:cubicBezTo>
                      <a:pt x="5" y="95"/>
                      <a:pt x="5" y="95"/>
                      <a:pt x="5" y="95"/>
                    </a:cubicBezTo>
                    <a:cubicBezTo>
                      <a:pt x="2" y="95"/>
                      <a:pt x="0" y="98"/>
                      <a:pt x="0" y="100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1"/>
                      <a:pt x="2" y="133"/>
                      <a:pt x="5" y="134"/>
                    </a:cubicBezTo>
                    <a:cubicBezTo>
                      <a:pt x="32" y="139"/>
                      <a:pt x="32" y="139"/>
                      <a:pt x="32" y="139"/>
                    </a:cubicBezTo>
                    <a:cubicBezTo>
                      <a:pt x="34" y="144"/>
                      <a:pt x="36" y="150"/>
                      <a:pt x="39" y="155"/>
                    </a:cubicBezTo>
                    <a:cubicBezTo>
                      <a:pt x="23" y="178"/>
                      <a:pt x="23" y="178"/>
                      <a:pt x="23" y="178"/>
                    </a:cubicBezTo>
                    <a:cubicBezTo>
                      <a:pt x="22" y="180"/>
                      <a:pt x="22" y="183"/>
                      <a:pt x="24" y="185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5" y="206"/>
                      <a:pt x="48" y="207"/>
                      <a:pt x="51" y="205"/>
                    </a:cubicBezTo>
                    <a:cubicBezTo>
                      <a:pt x="73" y="189"/>
                      <a:pt x="73" y="189"/>
                      <a:pt x="73" y="189"/>
                    </a:cubicBezTo>
                    <a:cubicBezTo>
                      <a:pt x="78" y="192"/>
                      <a:pt x="84" y="194"/>
                      <a:pt x="89" y="196"/>
                    </a:cubicBezTo>
                    <a:cubicBezTo>
                      <a:pt x="94" y="223"/>
                      <a:pt x="94" y="223"/>
                      <a:pt x="94" y="223"/>
                    </a:cubicBezTo>
                    <a:cubicBezTo>
                      <a:pt x="95" y="226"/>
                      <a:pt x="97" y="228"/>
                      <a:pt x="100" y="228"/>
                    </a:cubicBezTo>
                    <a:cubicBezTo>
                      <a:pt x="127" y="228"/>
                      <a:pt x="127" y="228"/>
                      <a:pt x="127" y="228"/>
                    </a:cubicBezTo>
                    <a:cubicBezTo>
                      <a:pt x="130" y="228"/>
                      <a:pt x="133" y="226"/>
                      <a:pt x="133" y="223"/>
                    </a:cubicBezTo>
                    <a:cubicBezTo>
                      <a:pt x="138" y="196"/>
                      <a:pt x="138" y="196"/>
                      <a:pt x="138" y="196"/>
                    </a:cubicBezTo>
                    <a:cubicBezTo>
                      <a:pt x="144" y="194"/>
                      <a:pt x="149" y="192"/>
                      <a:pt x="154" y="190"/>
                    </a:cubicBezTo>
                    <a:cubicBezTo>
                      <a:pt x="177" y="205"/>
                      <a:pt x="177" y="205"/>
                      <a:pt x="177" y="205"/>
                    </a:cubicBezTo>
                    <a:cubicBezTo>
                      <a:pt x="180" y="207"/>
                      <a:pt x="183" y="207"/>
                      <a:pt x="185" y="205"/>
                    </a:cubicBezTo>
                    <a:cubicBezTo>
                      <a:pt x="204" y="185"/>
                      <a:pt x="204" y="185"/>
                      <a:pt x="204" y="185"/>
                    </a:cubicBezTo>
                    <a:cubicBezTo>
                      <a:pt x="206" y="183"/>
                      <a:pt x="206" y="180"/>
                      <a:pt x="205" y="178"/>
                    </a:cubicBezTo>
                    <a:cubicBezTo>
                      <a:pt x="189" y="155"/>
                      <a:pt x="189" y="155"/>
                      <a:pt x="189" y="155"/>
                    </a:cubicBezTo>
                    <a:cubicBezTo>
                      <a:pt x="192" y="150"/>
                      <a:pt x="194" y="144"/>
                      <a:pt x="196" y="139"/>
                    </a:cubicBezTo>
                    <a:cubicBezTo>
                      <a:pt x="223" y="134"/>
                      <a:pt x="223" y="134"/>
                      <a:pt x="223" y="134"/>
                    </a:cubicBezTo>
                    <a:cubicBezTo>
                      <a:pt x="226" y="133"/>
                      <a:pt x="228" y="131"/>
                      <a:pt x="228" y="128"/>
                    </a:cubicBezTo>
                    <a:cubicBezTo>
                      <a:pt x="228" y="100"/>
                      <a:pt x="228" y="100"/>
                      <a:pt x="228" y="100"/>
                    </a:cubicBezTo>
                    <a:cubicBezTo>
                      <a:pt x="228" y="98"/>
                      <a:pt x="226" y="95"/>
                      <a:pt x="223" y="95"/>
                    </a:cubicBezTo>
                    <a:close/>
                    <a:moveTo>
                      <a:pt x="114" y="149"/>
                    </a:moveTo>
                    <a:cubicBezTo>
                      <a:pt x="95" y="149"/>
                      <a:pt x="79" y="133"/>
                      <a:pt x="79" y="114"/>
                    </a:cubicBezTo>
                    <a:cubicBezTo>
                      <a:pt x="79" y="95"/>
                      <a:pt x="95" y="79"/>
                      <a:pt x="114" y="79"/>
                    </a:cubicBezTo>
                    <a:cubicBezTo>
                      <a:pt x="133" y="79"/>
                      <a:pt x="149" y="95"/>
                      <a:pt x="149" y="114"/>
                    </a:cubicBezTo>
                    <a:cubicBezTo>
                      <a:pt x="149" y="133"/>
                      <a:pt x="133" y="149"/>
                      <a:pt x="114" y="14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D762DA42-A3C6-CE83-1101-0109BBE84965}"/>
                </a:ext>
              </a:extLst>
            </p:cNvPr>
            <p:cNvGrpSpPr/>
            <p:nvPr/>
          </p:nvGrpSpPr>
          <p:grpSpPr>
            <a:xfrm>
              <a:off x="2104574" y="1742974"/>
              <a:ext cx="5370283" cy="523477"/>
              <a:chOff x="2753439" y="1908074"/>
              <a:chExt cx="5370283" cy="523477"/>
            </a:xfrm>
          </p:grpSpPr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E32160BB-E893-7978-5209-8D4549A489AF}"/>
                  </a:ext>
                </a:extLst>
              </p:cNvPr>
              <p:cNvSpPr/>
              <p:nvPr/>
            </p:nvSpPr>
            <p:spPr>
              <a:xfrm>
                <a:off x="4811255" y="1908074"/>
                <a:ext cx="3312467" cy="523477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rgbClr val="7F7F7F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rgbClr val="7F7F7F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  <a:endParaRPr lang="zh-CN" altLang="en-US" sz="1200" dirty="0">
                  <a:solidFill>
                    <a:srgbClr val="7F7F7F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04D291CD-023C-ED9D-9DE6-0E9914E9A816}"/>
                  </a:ext>
                </a:extLst>
              </p:cNvPr>
              <p:cNvSpPr/>
              <p:nvPr/>
            </p:nvSpPr>
            <p:spPr>
              <a:xfrm>
                <a:off x="2753439" y="1958654"/>
                <a:ext cx="2241974" cy="406009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b="1" dirty="0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2EEB96BC-AEF2-E811-1F0E-910E0532A5DF}"/>
              </a:ext>
            </a:extLst>
          </p:cNvPr>
          <p:cNvSpPr/>
          <p:nvPr/>
        </p:nvSpPr>
        <p:spPr>
          <a:xfrm>
            <a:off x="7794014" y="1667157"/>
            <a:ext cx="4760843" cy="3896046"/>
          </a:xfrm>
          <a:prstGeom prst="roundRect">
            <a:avLst>
              <a:gd name="adj" fmla="val 4373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E048494D-FC21-766E-A454-B6CACAA9E261}"/>
              </a:ext>
            </a:extLst>
          </p:cNvPr>
          <p:cNvGrpSpPr/>
          <p:nvPr/>
        </p:nvGrpSpPr>
        <p:grpSpPr>
          <a:xfrm>
            <a:off x="1127125" y="2752465"/>
            <a:ext cx="6347732" cy="658290"/>
            <a:chOff x="1127125" y="1667157"/>
            <a:chExt cx="6347732" cy="658290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30BC74B0-8B0A-1C2A-F233-5582E04638D0}"/>
                </a:ext>
              </a:extLst>
            </p:cNvPr>
            <p:cNvSpPr/>
            <p:nvPr/>
          </p:nvSpPr>
          <p:spPr>
            <a:xfrm>
              <a:off x="1172135" y="1691404"/>
              <a:ext cx="2671098" cy="626615"/>
            </a:xfrm>
            <a:custGeom>
              <a:avLst/>
              <a:gdLst>
                <a:gd name="connsiteX0" fmla="*/ 313307 w 2671098"/>
                <a:gd name="connsiteY0" fmla="*/ 0 h 626615"/>
                <a:gd name="connsiteX1" fmla="*/ 1396938 w 2671098"/>
                <a:gd name="connsiteY1" fmla="*/ 0 h 626615"/>
                <a:gd name="connsiteX2" fmla="*/ 1757800 w 2671098"/>
                <a:gd name="connsiteY2" fmla="*/ 0 h 626615"/>
                <a:gd name="connsiteX3" fmla="*/ 2480570 w 2671098"/>
                <a:gd name="connsiteY3" fmla="*/ 0 h 626615"/>
                <a:gd name="connsiteX4" fmla="*/ 2671098 w 2671098"/>
                <a:gd name="connsiteY4" fmla="*/ 0 h 626615"/>
                <a:gd name="connsiteX5" fmla="*/ 2671098 w 2671098"/>
                <a:gd name="connsiteY5" fmla="*/ 626615 h 626615"/>
                <a:gd name="connsiteX6" fmla="*/ 2480570 w 2671098"/>
                <a:gd name="connsiteY6" fmla="*/ 626615 h 626615"/>
                <a:gd name="connsiteX7" fmla="*/ 1757800 w 2671098"/>
                <a:gd name="connsiteY7" fmla="*/ 626615 h 626615"/>
                <a:gd name="connsiteX8" fmla="*/ 1396938 w 2671098"/>
                <a:gd name="connsiteY8" fmla="*/ 626615 h 626615"/>
                <a:gd name="connsiteX9" fmla="*/ 313307 w 2671098"/>
                <a:gd name="connsiteY9" fmla="*/ 626615 h 626615"/>
                <a:gd name="connsiteX10" fmla="*/ 0 w 2671098"/>
                <a:gd name="connsiteY10" fmla="*/ 313308 h 626615"/>
                <a:gd name="connsiteX11" fmla="*/ 313307 w 2671098"/>
                <a:gd name="connsiteY11" fmla="*/ 0 h 626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71098" h="626615">
                  <a:moveTo>
                    <a:pt x="313307" y="0"/>
                  </a:moveTo>
                  <a:lnTo>
                    <a:pt x="1396938" y="0"/>
                  </a:lnTo>
                  <a:lnTo>
                    <a:pt x="1757800" y="0"/>
                  </a:lnTo>
                  <a:lnTo>
                    <a:pt x="2480570" y="0"/>
                  </a:lnTo>
                  <a:lnTo>
                    <a:pt x="2671098" y="0"/>
                  </a:lnTo>
                  <a:lnTo>
                    <a:pt x="2671098" y="626615"/>
                  </a:lnTo>
                  <a:lnTo>
                    <a:pt x="2480570" y="626615"/>
                  </a:lnTo>
                  <a:lnTo>
                    <a:pt x="1757800" y="626615"/>
                  </a:lnTo>
                  <a:lnTo>
                    <a:pt x="1396938" y="626615"/>
                  </a:lnTo>
                  <a:lnTo>
                    <a:pt x="313307" y="626615"/>
                  </a:lnTo>
                  <a:cubicBezTo>
                    <a:pt x="140272" y="626615"/>
                    <a:pt x="0" y="486343"/>
                    <a:pt x="0" y="313308"/>
                  </a:cubicBezTo>
                  <a:cubicBezTo>
                    <a:pt x="0" y="140272"/>
                    <a:pt x="140272" y="0"/>
                    <a:pt x="313307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9" name="Oval 1">
              <a:extLst>
                <a:ext uri="{FF2B5EF4-FFF2-40B4-BE49-F238E27FC236}">
                  <a16:creationId xmlns:a16="http://schemas.microsoft.com/office/drawing/2014/main" id="{D1189BEC-C505-B989-3F02-C5BB777742AF}"/>
                </a:ext>
              </a:extLst>
            </p:cNvPr>
            <p:cNvSpPr/>
            <p:nvPr/>
          </p:nvSpPr>
          <p:spPr>
            <a:xfrm>
              <a:off x="1127125" y="1667157"/>
              <a:ext cx="658292" cy="65829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27102A3D-C236-3896-AB9B-F2A6840DF9DE}"/>
                </a:ext>
              </a:extLst>
            </p:cNvPr>
            <p:cNvGrpSpPr/>
            <p:nvPr/>
          </p:nvGrpSpPr>
          <p:grpSpPr>
            <a:xfrm>
              <a:off x="2104574" y="1742974"/>
              <a:ext cx="5370283" cy="523477"/>
              <a:chOff x="2753439" y="1908074"/>
              <a:chExt cx="5370283" cy="523477"/>
            </a:xfrm>
          </p:grpSpPr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70035CD5-2BAE-C57B-F2D7-4E16F2AC78D4}"/>
                  </a:ext>
                </a:extLst>
              </p:cNvPr>
              <p:cNvSpPr/>
              <p:nvPr/>
            </p:nvSpPr>
            <p:spPr>
              <a:xfrm>
                <a:off x="4811255" y="1908074"/>
                <a:ext cx="3312467" cy="523477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rgbClr val="7F7F7F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rgbClr val="7F7F7F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  <a:endParaRPr lang="zh-CN" altLang="en-US" sz="1200" dirty="0">
                  <a:solidFill>
                    <a:srgbClr val="7F7F7F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id="{91996333-2B9F-E4AF-4F97-DF221D353C37}"/>
                  </a:ext>
                </a:extLst>
              </p:cNvPr>
              <p:cNvSpPr/>
              <p:nvPr/>
            </p:nvSpPr>
            <p:spPr>
              <a:xfrm>
                <a:off x="2753439" y="1958654"/>
                <a:ext cx="2241974" cy="406009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8090810F-C0F7-2627-2F26-DBED1770C4F6}"/>
              </a:ext>
            </a:extLst>
          </p:cNvPr>
          <p:cNvGrpSpPr/>
          <p:nvPr/>
        </p:nvGrpSpPr>
        <p:grpSpPr>
          <a:xfrm>
            <a:off x="1127125" y="3837773"/>
            <a:ext cx="6347732" cy="658290"/>
            <a:chOff x="1127125" y="1667157"/>
            <a:chExt cx="6347732" cy="658290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42FB9C17-D1B8-1B49-FE9F-5341874A417E}"/>
                </a:ext>
              </a:extLst>
            </p:cNvPr>
            <p:cNvSpPr/>
            <p:nvPr/>
          </p:nvSpPr>
          <p:spPr>
            <a:xfrm>
              <a:off x="1172135" y="1691404"/>
              <a:ext cx="2671098" cy="626615"/>
            </a:xfrm>
            <a:custGeom>
              <a:avLst/>
              <a:gdLst>
                <a:gd name="connsiteX0" fmla="*/ 313307 w 2671098"/>
                <a:gd name="connsiteY0" fmla="*/ 0 h 626615"/>
                <a:gd name="connsiteX1" fmla="*/ 1396938 w 2671098"/>
                <a:gd name="connsiteY1" fmla="*/ 0 h 626615"/>
                <a:gd name="connsiteX2" fmla="*/ 1757800 w 2671098"/>
                <a:gd name="connsiteY2" fmla="*/ 0 h 626615"/>
                <a:gd name="connsiteX3" fmla="*/ 2480570 w 2671098"/>
                <a:gd name="connsiteY3" fmla="*/ 0 h 626615"/>
                <a:gd name="connsiteX4" fmla="*/ 2671098 w 2671098"/>
                <a:gd name="connsiteY4" fmla="*/ 0 h 626615"/>
                <a:gd name="connsiteX5" fmla="*/ 2671098 w 2671098"/>
                <a:gd name="connsiteY5" fmla="*/ 626615 h 626615"/>
                <a:gd name="connsiteX6" fmla="*/ 2480570 w 2671098"/>
                <a:gd name="connsiteY6" fmla="*/ 626615 h 626615"/>
                <a:gd name="connsiteX7" fmla="*/ 1757800 w 2671098"/>
                <a:gd name="connsiteY7" fmla="*/ 626615 h 626615"/>
                <a:gd name="connsiteX8" fmla="*/ 1396938 w 2671098"/>
                <a:gd name="connsiteY8" fmla="*/ 626615 h 626615"/>
                <a:gd name="connsiteX9" fmla="*/ 313307 w 2671098"/>
                <a:gd name="connsiteY9" fmla="*/ 626615 h 626615"/>
                <a:gd name="connsiteX10" fmla="*/ 0 w 2671098"/>
                <a:gd name="connsiteY10" fmla="*/ 313308 h 626615"/>
                <a:gd name="connsiteX11" fmla="*/ 313307 w 2671098"/>
                <a:gd name="connsiteY11" fmla="*/ 0 h 626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71098" h="626615">
                  <a:moveTo>
                    <a:pt x="313307" y="0"/>
                  </a:moveTo>
                  <a:lnTo>
                    <a:pt x="1396938" y="0"/>
                  </a:lnTo>
                  <a:lnTo>
                    <a:pt x="1757800" y="0"/>
                  </a:lnTo>
                  <a:lnTo>
                    <a:pt x="2480570" y="0"/>
                  </a:lnTo>
                  <a:lnTo>
                    <a:pt x="2671098" y="0"/>
                  </a:lnTo>
                  <a:lnTo>
                    <a:pt x="2671098" y="626615"/>
                  </a:lnTo>
                  <a:lnTo>
                    <a:pt x="2480570" y="626615"/>
                  </a:lnTo>
                  <a:lnTo>
                    <a:pt x="1757800" y="626615"/>
                  </a:lnTo>
                  <a:lnTo>
                    <a:pt x="1396938" y="626615"/>
                  </a:lnTo>
                  <a:lnTo>
                    <a:pt x="313307" y="626615"/>
                  </a:lnTo>
                  <a:cubicBezTo>
                    <a:pt x="140272" y="626615"/>
                    <a:pt x="0" y="486343"/>
                    <a:pt x="0" y="313308"/>
                  </a:cubicBezTo>
                  <a:cubicBezTo>
                    <a:pt x="0" y="140272"/>
                    <a:pt x="140272" y="0"/>
                    <a:pt x="31330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dist="1016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7" name="Oval 1">
              <a:extLst>
                <a:ext uri="{FF2B5EF4-FFF2-40B4-BE49-F238E27FC236}">
                  <a16:creationId xmlns:a16="http://schemas.microsoft.com/office/drawing/2014/main" id="{8C862F01-F285-44FF-108C-F2E2EA7B7FE7}"/>
                </a:ext>
              </a:extLst>
            </p:cNvPr>
            <p:cNvSpPr/>
            <p:nvPr/>
          </p:nvSpPr>
          <p:spPr>
            <a:xfrm>
              <a:off x="1127125" y="1667157"/>
              <a:ext cx="658292" cy="658290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386CC483-54D2-71A9-B0B0-1E4E30AE07DB}"/>
                </a:ext>
              </a:extLst>
            </p:cNvPr>
            <p:cNvGrpSpPr/>
            <p:nvPr/>
          </p:nvGrpSpPr>
          <p:grpSpPr>
            <a:xfrm>
              <a:off x="2104574" y="1742974"/>
              <a:ext cx="5370283" cy="523477"/>
              <a:chOff x="2753439" y="1908074"/>
              <a:chExt cx="5370283" cy="523477"/>
            </a:xfrm>
          </p:grpSpPr>
          <p:sp>
            <p:nvSpPr>
              <p:cNvPr id="55" name="矩形 54">
                <a:extLst>
                  <a:ext uri="{FF2B5EF4-FFF2-40B4-BE49-F238E27FC236}">
                    <a16:creationId xmlns:a16="http://schemas.microsoft.com/office/drawing/2014/main" id="{8D5F6229-8A95-8CE4-F628-90019D1BEEB4}"/>
                  </a:ext>
                </a:extLst>
              </p:cNvPr>
              <p:cNvSpPr/>
              <p:nvPr/>
            </p:nvSpPr>
            <p:spPr>
              <a:xfrm>
                <a:off x="4811255" y="1908074"/>
                <a:ext cx="3312467" cy="523477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rgbClr val="7F7F7F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rgbClr val="7F7F7F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  <a:endParaRPr lang="zh-CN" altLang="en-US" sz="1200" dirty="0">
                  <a:solidFill>
                    <a:srgbClr val="7F7F7F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56" name="矩形 55">
                <a:extLst>
                  <a:ext uri="{FF2B5EF4-FFF2-40B4-BE49-F238E27FC236}">
                    <a16:creationId xmlns:a16="http://schemas.microsoft.com/office/drawing/2014/main" id="{82D28A08-DD82-C20B-D298-8AFA993BCAC0}"/>
                  </a:ext>
                </a:extLst>
              </p:cNvPr>
              <p:cNvSpPr/>
              <p:nvPr/>
            </p:nvSpPr>
            <p:spPr>
              <a:xfrm>
                <a:off x="2753439" y="1958654"/>
                <a:ext cx="2241974" cy="406009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b="1" dirty="0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2239480E-AE5B-6B9D-4217-1F8406EAFD74}"/>
              </a:ext>
            </a:extLst>
          </p:cNvPr>
          <p:cNvGrpSpPr/>
          <p:nvPr/>
        </p:nvGrpSpPr>
        <p:grpSpPr>
          <a:xfrm>
            <a:off x="1127125" y="4923081"/>
            <a:ext cx="6347732" cy="658290"/>
            <a:chOff x="1127125" y="1667157"/>
            <a:chExt cx="6347732" cy="658290"/>
          </a:xfrm>
        </p:grpSpPr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12ADE1E8-3E9C-6927-C665-FAA741BF6DC7}"/>
                </a:ext>
              </a:extLst>
            </p:cNvPr>
            <p:cNvSpPr/>
            <p:nvPr/>
          </p:nvSpPr>
          <p:spPr>
            <a:xfrm>
              <a:off x="1172135" y="1691404"/>
              <a:ext cx="2671098" cy="626615"/>
            </a:xfrm>
            <a:custGeom>
              <a:avLst/>
              <a:gdLst>
                <a:gd name="connsiteX0" fmla="*/ 313307 w 2671098"/>
                <a:gd name="connsiteY0" fmla="*/ 0 h 626615"/>
                <a:gd name="connsiteX1" fmla="*/ 1396938 w 2671098"/>
                <a:gd name="connsiteY1" fmla="*/ 0 h 626615"/>
                <a:gd name="connsiteX2" fmla="*/ 1757800 w 2671098"/>
                <a:gd name="connsiteY2" fmla="*/ 0 h 626615"/>
                <a:gd name="connsiteX3" fmla="*/ 2480570 w 2671098"/>
                <a:gd name="connsiteY3" fmla="*/ 0 h 626615"/>
                <a:gd name="connsiteX4" fmla="*/ 2671098 w 2671098"/>
                <a:gd name="connsiteY4" fmla="*/ 0 h 626615"/>
                <a:gd name="connsiteX5" fmla="*/ 2671098 w 2671098"/>
                <a:gd name="connsiteY5" fmla="*/ 626615 h 626615"/>
                <a:gd name="connsiteX6" fmla="*/ 2480570 w 2671098"/>
                <a:gd name="connsiteY6" fmla="*/ 626615 h 626615"/>
                <a:gd name="connsiteX7" fmla="*/ 1757800 w 2671098"/>
                <a:gd name="connsiteY7" fmla="*/ 626615 h 626615"/>
                <a:gd name="connsiteX8" fmla="*/ 1396938 w 2671098"/>
                <a:gd name="connsiteY8" fmla="*/ 626615 h 626615"/>
                <a:gd name="connsiteX9" fmla="*/ 313307 w 2671098"/>
                <a:gd name="connsiteY9" fmla="*/ 626615 h 626615"/>
                <a:gd name="connsiteX10" fmla="*/ 0 w 2671098"/>
                <a:gd name="connsiteY10" fmla="*/ 313308 h 626615"/>
                <a:gd name="connsiteX11" fmla="*/ 313307 w 2671098"/>
                <a:gd name="connsiteY11" fmla="*/ 0 h 626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71098" h="626615">
                  <a:moveTo>
                    <a:pt x="313307" y="0"/>
                  </a:moveTo>
                  <a:lnTo>
                    <a:pt x="1396938" y="0"/>
                  </a:lnTo>
                  <a:lnTo>
                    <a:pt x="1757800" y="0"/>
                  </a:lnTo>
                  <a:lnTo>
                    <a:pt x="2480570" y="0"/>
                  </a:lnTo>
                  <a:lnTo>
                    <a:pt x="2671098" y="0"/>
                  </a:lnTo>
                  <a:lnTo>
                    <a:pt x="2671098" y="626615"/>
                  </a:lnTo>
                  <a:lnTo>
                    <a:pt x="2480570" y="626615"/>
                  </a:lnTo>
                  <a:lnTo>
                    <a:pt x="1757800" y="626615"/>
                  </a:lnTo>
                  <a:lnTo>
                    <a:pt x="1396938" y="626615"/>
                  </a:lnTo>
                  <a:lnTo>
                    <a:pt x="313307" y="626615"/>
                  </a:lnTo>
                  <a:cubicBezTo>
                    <a:pt x="140272" y="626615"/>
                    <a:pt x="0" y="486343"/>
                    <a:pt x="0" y="313308"/>
                  </a:cubicBezTo>
                  <a:cubicBezTo>
                    <a:pt x="0" y="140272"/>
                    <a:pt x="140272" y="0"/>
                    <a:pt x="313307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5" name="Oval 1">
              <a:extLst>
                <a:ext uri="{FF2B5EF4-FFF2-40B4-BE49-F238E27FC236}">
                  <a16:creationId xmlns:a16="http://schemas.microsoft.com/office/drawing/2014/main" id="{9230DFE2-376E-346E-7103-CC5E69BB265C}"/>
                </a:ext>
              </a:extLst>
            </p:cNvPr>
            <p:cNvSpPr/>
            <p:nvPr/>
          </p:nvSpPr>
          <p:spPr>
            <a:xfrm>
              <a:off x="1127125" y="1667157"/>
              <a:ext cx="658292" cy="65829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AB043795-911D-7FE4-B753-C3D25C4F6A01}"/>
                </a:ext>
              </a:extLst>
            </p:cNvPr>
            <p:cNvGrpSpPr/>
            <p:nvPr/>
          </p:nvGrpSpPr>
          <p:grpSpPr>
            <a:xfrm>
              <a:off x="2104574" y="1742974"/>
              <a:ext cx="5370283" cy="523477"/>
              <a:chOff x="2753439" y="1908074"/>
              <a:chExt cx="5370283" cy="523477"/>
            </a:xfrm>
          </p:grpSpPr>
          <p:sp>
            <p:nvSpPr>
              <p:cNvPr id="63" name="矩形 62">
                <a:extLst>
                  <a:ext uri="{FF2B5EF4-FFF2-40B4-BE49-F238E27FC236}">
                    <a16:creationId xmlns:a16="http://schemas.microsoft.com/office/drawing/2014/main" id="{596454E5-FB73-6E1F-DA49-5D355E6B3B58}"/>
                  </a:ext>
                </a:extLst>
              </p:cNvPr>
              <p:cNvSpPr/>
              <p:nvPr/>
            </p:nvSpPr>
            <p:spPr>
              <a:xfrm>
                <a:off x="4811255" y="1908074"/>
                <a:ext cx="3312467" cy="523477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rgbClr val="7F7F7F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rgbClr val="7F7F7F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  <a:endParaRPr lang="zh-CN" altLang="en-US" sz="1200" dirty="0">
                  <a:solidFill>
                    <a:srgbClr val="7F7F7F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64" name="矩形 63">
                <a:extLst>
                  <a:ext uri="{FF2B5EF4-FFF2-40B4-BE49-F238E27FC236}">
                    <a16:creationId xmlns:a16="http://schemas.microsoft.com/office/drawing/2014/main" id="{4555092A-0048-103B-C0C8-412BCB241E72}"/>
                  </a:ext>
                </a:extLst>
              </p:cNvPr>
              <p:cNvSpPr/>
              <p:nvPr/>
            </p:nvSpPr>
            <p:spPr>
              <a:xfrm>
                <a:off x="2753439" y="1958654"/>
                <a:ext cx="2241974" cy="406009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sp>
        <p:nvSpPr>
          <p:cNvPr id="67" name="Freeform: Shape 41">
            <a:extLst>
              <a:ext uri="{FF2B5EF4-FFF2-40B4-BE49-F238E27FC236}">
                <a16:creationId xmlns:a16="http://schemas.microsoft.com/office/drawing/2014/main" id="{91601CCF-26A3-7C75-09A6-61454B8ED7CE}"/>
              </a:ext>
            </a:extLst>
          </p:cNvPr>
          <p:cNvSpPr>
            <a:spLocks/>
          </p:cNvSpPr>
          <p:nvPr/>
        </p:nvSpPr>
        <p:spPr bwMode="auto">
          <a:xfrm>
            <a:off x="1315931" y="2951546"/>
            <a:ext cx="260130" cy="260128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8" name="Freeform: Shape 43">
            <a:extLst>
              <a:ext uri="{FF2B5EF4-FFF2-40B4-BE49-F238E27FC236}">
                <a16:creationId xmlns:a16="http://schemas.microsoft.com/office/drawing/2014/main" id="{6F16A849-D0E6-2138-E538-5F01394590F9}"/>
              </a:ext>
            </a:extLst>
          </p:cNvPr>
          <p:cNvSpPr>
            <a:spLocks/>
          </p:cNvSpPr>
          <p:nvPr/>
        </p:nvSpPr>
        <p:spPr bwMode="auto">
          <a:xfrm>
            <a:off x="1315446" y="4036853"/>
            <a:ext cx="260130" cy="260128"/>
          </a:xfrm>
          <a:custGeom>
            <a:avLst/>
            <a:gdLst>
              <a:gd name="T0" fmla="*/ 182 w 236"/>
              <a:gd name="T1" fmla="*/ 109 h 236"/>
              <a:gd name="T2" fmla="*/ 157 w 236"/>
              <a:gd name="T3" fmla="*/ 103 h 236"/>
              <a:gd name="T4" fmla="*/ 134 w 236"/>
              <a:gd name="T5" fmla="*/ 102 h 236"/>
              <a:gd name="T6" fmla="*/ 120 w 236"/>
              <a:gd name="T7" fmla="*/ 114 h 236"/>
              <a:gd name="T8" fmla="*/ 118 w 236"/>
              <a:gd name="T9" fmla="*/ 129 h 236"/>
              <a:gd name="T10" fmla="*/ 122 w 236"/>
              <a:gd name="T11" fmla="*/ 141 h 236"/>
              <a:gd name="T12" fmla="*/ 135 w 236"/>
              <a:gd name="T13" fmla="*/ 156 h 236"/>
              <a:gd name="T14" fmla="*/ 139 w 236"/>
              <a:gd name="T15" fmla="*/ 185 h 236"/>
              <a:gd name="T16" fmla="*/ 152 w 236"/>
              <a:gd name="T17" fmla="*/ 198 h 236"/>
              <a:gd name="T18" fmla="*/ 169 w 236"/>
              <a:gd name="T19" fmla="*/ 180 h 236"/>
              <a:gd name="T20" fmla="*/ 187 w 236"/>
              <a:gd name="T21" fmla="*/ 150 h 236"/>
              <a:gd name="T22" fmla="*/ 200 w 236"/>
              <a:gd name="T23" fmla="*/ 122 h 236"/>
              <a:gd name="T24" fmla="*/ 182 w 236"/>
              <a:gd name="T25" fmla="*/ 109 h 236"/>
              <a:gd name="T26" fmla="*/ 118 w 236"/>
              <a:gd name="T27" fmla="*/ 0 h 236"/>
              <a:gd name="T28" fmla="*/ 0 w 236"/>
              <a:gd name="T29" fmla="*/ 118 h 236"/>
              <a:gd name="T30" fmla="*/ 118 w 236"/>
              <a:gd name="T31" fmla="*/ 236 h 236"/>
              <a:gd name="T32" fmla="*/ 236 w 236"/>
              <a:gd name="T33" fmla="*/ 118 h 236"/>
              <a:gd name="T34" fmla="*/ 118 w 236"/>
              <a:gd name="T35" fmla="*/ 0 h 236"/>
              <a:gd name="T36" fmla="*/ 126 w 236"/>
              <a:gd name="T37" fmla="*/ 212 h 236"/>
              <a:gd name="T38" fmla="*/ 128 w 236"/>
              <a:gd name="T39" fmla="*/ 208 h 236"/>
              <a:gd name="T40" fmla="*/ 125 w 236"/>
              <a:gd name="T41" fmla="*/ 186 h 236"/>
              <a:gd name="T42" fmla="*/ 105 w 236"/>
              <a:gd name="T43" fmla="*/ 186 h 236"/>
              <a:gd name="T44" fmla="*/ 98 w 236"/>
              <a:gd name="T45" fmla="*/ 207 h 236"/>
              <a:gd name="T46" fmla="*/ 102 w 236"/>
              <a:gd name="T47" fmla="*/ 211 h 236"/>
              <a:gd name="T48" fmla="*/ 34 w 236"/>
              <a:gd name="T49" fmla="*/ 161 h 236"/>
              <a:gd name="T50" fmla="*/ 44 w 236"/>
              <a:gd name="T51" fmla="*/ 157 h 236"/>
              <a:gd name="T52" fmla="*/ 44 w 236"/>
              <a:gd name="T53" fmla="*/ 157 h 236"/>
              <a:gd name="T54" fmla="*/ 81 w 236"/>
              <a:gd name="T55" fmla="*/ 142 h 236"/>
              <a:gd name="T56" fmla="*/ 81 w 236"/>
              <a:gd name="T57" fmla="*/ 118 h 236"/>
              <a:gd name="T58" fmla="*/ 55 w 236"/>
              <a:gd name="T59" fmla="*/ 94 h 236"/>
              <a:gd name="T60" fmla="*/ 28 w 236"/>
              <a:gd name="T61" fmla="*/ 90 h 236"/>
              <a:gd name="T62" fmla="*/ 84 w 236"/>
              <a:gd name="T63" fmla="*/ 30 h 236"/>
              <a:gd name="T64" fmla="*/ 84 w 236"/>
              <a:gd name="T65" fmla="*/ 31 h 236"/>
              <a:gd name="T66" fmla="*/ 102 w 236"/>
              <a:gd name="T67" fmla="*/ 56 h 236"/>
              <a:gd name="T68" fmla="*/ 120 w 236"/>
              <a:gd name="T69" fmla="*/ 79 h 236"/>
              <a:gd name="T70" fmla="*/ 131 w 236"/>
              <a:gd name="T71" fmla="*/ 97 h 236"/>
              <a:gd name="T72" fmla="*/ 146 w 236"/>
              <a:gd name="T73" fmla="*/ 88 h 236"/>
              <a:gd name="T74" fmla="*/ 177 w 236"/>
              <a:gd name="T75" fmla="*/ 66 h 236"/>
              <a:gd name="T76" fmla="*/ 190 w 236"/>
              <a:gd name="T77" fmla="*/ 57 h 236"/>
              <a:gd name="T78" fmla="*/ 212 w 236"/>
              <a:gd name="T79" fmla="*/ 118 h 236"/>
              <a:gd name="T80" fmla="*/ 126 w 236"/>
              <a:gd name="T81" fmla="*/ 2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182" y="109"/>
                </a:moveTo>
                <a:cubicBezTo>
                  <a:pt x="172" y="107"/>
                  <a:pt x="161" y="105"/>
                  <a:pt x="157" y="103"/>
                </a:cubicBezTo>
                <a:cubicBezTo>
                  <a:pt x="153" y="102"/>
                  <a:pt x="143" y="101"/>
                  <a:pt x="134" y="102"/>
                </a:cubicBezTo>
                <a:cubicBezTo>
                  <a:pt x="125" y="103"/>
                  <a:pt x="119" y="109"/>
                  <a:pt x="120" y="114"/>
                </a:cubicBezTo>
                <a:cubicBezTo>
                  <a:pt x="121" y="119"/>
                  <a:pt x="120" y="126"/>
                  <a:pt x="118" y="129"/>
                </a:cubicBezTo>
                <a:cubicBezTo>
                  <a:pt x="117" y="132"/>
                  <a:pt x="118" y="138"/>
                  <a:pt x="122" y="141"/>
                </a:cubicBezTo>
                <a:cubicBezTo>
                  <a:pt x="127" y="144"/>
                  <a:pt x="132" y="151"/>
                  <a:pt x="135" y="156"/>
                </a:cubicBezTo>
                <a:cubicBezTo>
                  <a:pt x="138" y="162"/>
                  <a:pt x="140" y="175"/>
                  <a:pt x="139" y="185"/>
                </a:cubicBezTo>
                <a:cubicBezTo>
                  <a:pt x="139" y="195"/>
                  <a:pt x="145" y="201"/>
                  <a:pt x="152" y="198"/>
                </a:cubicBezTo>
                <a:cubicBezTo>
                  <a:pt x="160" y="195"/>
                  <a:pt x="167" y="187"/>
                  <a:pt x="169" y="180"/>
                </a:cubicBezTo>
                <a:cubicBezTo>
                  <a:pt x="171" y="174"/>
                  <a:pt x="179" y="160"/>
                  <a:pt x="187" y="150"/>
                </a:cubicBezTo>
                <a:cubicBezTo>
                  <a:pt x="195" y="140"/>
                  <a:pt x="201" y="127"/>
                  <a:pt x="200" y="122"/>
                </a:cubicBezTo>
                <a:cubicBezTo>
                  <a:pt x="200" y="116"/>
                  <a:pt x="191" y="111"/>
                  <a:pt x="182" y="109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6" y="212"/>
                </a:moveTo>
                <a:cubicBezTo>
                  <a:pt x="127" y="211"/>
                  <a:pt x="128" y="209"/>
                  <a:pt x="128" y="208"/>
                </a:cubicBezTo>
                <a:cubicBezTo>
                  <a:pt x="130" y="201"/>
                  <a:pt x="128" y="191"/>
                  <a:pt x="125" y="186"/>
                </a:cubicBezTo>
                <a:cubicBezTo>
                  <a:pt x="121" y="181"/>
                  <a:pt x="112" y="181"/>
                  <a:pt x="105" y="186"/>
                </a:cubicBezTo>
                <a:cubicBezTo>
                  <a:pt x="97" y="191"/>
                  <a:pt x="94" y="200"/>
                  <a:pt x="98" y="207"/>
                </a:cubicBezTo>
                <a:cubicBezTo>
                  <a:pt x="99" y="208"/>
                  <a:pt x="100" y="210"/>
                  <a:pt x="102" y="211"/>
                </a:cubicBezTo>
                <a:cubicBezTo>
                  <a:pt x="72" y="206"/>
                  <a:pt x="47" y="187"/>
                  <a:pt x="34" y="161"/>
                </a:cubicBezTo>
                <a:cubicBezTo>
                  <a:pt x="37" y="161"/>
                  <a:pt x="40" y="159"/>
                  <a:pt x="44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57" y="148"/>
                  <a:pt x="74" y="141"/>
                  <a:pt x="81" y="142"/>
                </a:cubicBezTo>
                <a:cubicBezTo>
                  <a:pt x="89" y="142"/>
                  <a:pt x="89" y="131"/>
                  <a:pt x="81" y="118"/>
                </a:cubicBezTo>
                <a:cubicBezTo>
                  <a:pt x="74" y="105"/>
                  <a:pt x="62" y="94"/>
                  <a:pt x="55" y="94"/>
                </a:cubicBezTo>
                <a:cubicBezTo>
                  <a:pt x="48" y="94"/>
                  <a:pt x="36" y="92"/>
                  <a:pt x="28" y="90"/>
                </a:cubicBezTo>
                <a:cubicBezTo>
                  <a:pt x="37" y="62"/>
                  <a:pt x="58" y="41"/>
                  <a:pt x="84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6" y="39"/>
                  <a:pt x="95" y="50"/>
                  <a:pt x="102" y="56"/>
                </a:cubicBezTo>
                <a:cubicBezTo>
                  <a:pt x="110" y="62"/>
                  <a:pt x="118" y="72"/>
                  <a:pt x="120" y="79"/>
                </a:cubicBezTo>
                <a:cubicBezTo>
                  <a:pt x="122" y="85"/>
                  <a:pt x="127" y="93"/>
                  <a:pt x="131" y="97"/>
                </a:cubicBezTo>
                <a:cubicBezTo>
                  <a:pt x="136" y="100"/>
                  <a:pt x="142" y="96"/>
                  <a:pt x="146" y="88"/>
                </a:cubicBezTo>
                <a:cubicBezTo>
                  <a:pt x="150" y="80"/>
                  <a:pt x="164" y="70"/>
                  <a:pt x="177" y="66"/>
                </a:cubicBezTo>
                <a:cubicBezTo>
                  <a:pt x="183" y="64"/>
                  <a:pt x="187" y="61"/>
                  <a:pt x="190" y="57"/>
                </a:cubicBezTo>
                <a:cubicBezTo>
                  <a:pt x="204" y="74"/>
                  <a:pt x="212" y="95"/>
                  <a:pt x="212" y="118"/>
                </a:cubicBezTo>
                <a:cubicBezTo>
                  <a:pt x="212" y="168"/>
                  <a:pt x="174" y="208"/>
                  <a:pt x="126" y="2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9" name="Freeform: Shape 42">
            <a:extLst>
              <a:ext uri="{FF2B5EF4-FFF2-40B4-BE49-F238E27FC236}">
                <a16:creationId xmlns:a16="http://schemas.microsoft.com/office/drawing/2014/main" id="{008CF0BA-6C7B-2722-CBF8-483204F2FBE7}"/>
              </a:ext>
            </a:extLst>
          </p:cNvPr>
          <p:cNvSpPr>
            <a:spLocks/>
          </p:cNvSpPr>
          <p:nvPr/>
        </p:nvSpPr>
        <p:spPr bwMode="auto">
          <a:xfrm>
            <a:off x="1315446" y="5117375"/>
            <a:ext cx="260130" cy="260128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9 w 232"/>
              <a:gd name="T11" fmla="*/ 208 h 232"/>
              <a:gd name="T12" fmla="*/ 129 w 232"/>
              <a:gd name="T13" fmla="*/ 190 h 232"/>
              <a:gd name="T14" fmla="*/ 117 w 232"/>
              <a:gd name="T15" fmla="*/ 178 h 232"/>
              <a:gd name="T16" fmla="*/ 105 w 232"/>
              <a:gd name="T17" fmla="*/ 190 h 232"/>
              <a:gd name="T18" fmla="*/ 105 w 232"/>
              <a:gd name="T19" fmla="*/ 208 h 232"/>
              <a:gd name="T20" fmla="*/ 25 w 232"/>
              <a:gd name="T21" fmla="*/ 129 h 232"/>
              <a:gd name="T22" fmla="*/ 42 w 232"/>
              <a:gd name="T23" fmla="*/ 129 h 232"/>
              <a:gd name="T24" fmla="*/ 53 w 232"/>
              <a:gd name="T25" fmla="*/ 117 h 232"/>
              <a:gd name="T26" fmla="*/ 42 w 232"/>
              <a:gd name="T27" fmla="*/ 105 h 232"/>
              <a:gd name="T28" fmla="*/ 24 w 232"/>
              <a:gd name="T29" fmla="*/ 105 h 232"/>
              <a:gd name="T30" fmla="*/ 104 w 232"/>
              <a:gd name="T31" fmla="*/ 25 h 232"/>
              <a:gd name="T32" fmla="*/ 104 w 232"/>
              <a:gd name="T33" fmla="*/ 41 h 232"/>
              <a:gd name="T34" fmla="*/ 116 w 232"/>
              <a:gd name="T35" fmla="*/ 53 h 232"/>
              <a:gd name="T36" fmla="*/ 128 w 232"/>
              <a:gd name="T37" fmla="*/ 41 h 232"/>
              <a:gd name="T38" fmla="*/ 128 w 232"/>
              <a:gd name="T39" fmla="*/ 25 h 232"/>
              <a:gd name="T40" fmla="*/ 208 w 232"/>
              <a:gd name="T41" fmla="*/ 104 h 232"/>
              <a:gd name="T42" fmla="*/ 190 w 232"/>
              <a:gd name="T43" fmla="*/ 104 h 232"/>
              <a:gd name="T44" fmla="*/ 179 w 232"/>
              <a:gd name="T45" fmla="*/ 116 h 232"/>
              <a:gd name="T46" fmla="*/ 190 w 232"/>
              <a:gd name="T47" fmla="*/ 128 h 232"/>
              <a:gd name="T48" fmla="*/ 208 w 232"/>
              <a:gd name="T49" fmla="*/ 128 h 232"/>
              <a:gd name="T50" fmla="*/ 129 w 232"/>
              <a:gd name="T51" fmla="*/ 208 h 232"/>
              <a:gd name="T52" fmla="*/ 124 w 232"/>
              <a:gd name="T53" fmla="*/ 94 h 232"/>
              <a:gd name="T54" fmla="*/ 70 w 232"/>
              <a:gd name="T55" fmla="*/ 69 h 232"/>
              <a:gd name="T56" fmla="*/ 94 w 232"/>
              <a:gd name="T57" fmla="*/ 124 h 232"/>
              <a:gd name="T58" fmla="*/ 109 w 232"/>
              <a:gd name="T59" fmla="*/ 138 h 232"/>
              <a:gd name="T60" fmla="*/ 163 w 232"/>
              <a:gd name="T61" fmla="*/ 163 h 232"/>
              <a:gd name="T62" fmla="*/ 138 w 232"/>
              <a:gd name="T63" fmla="*/ 108 h 232"/>
              <a:gd name="T64" fmla="*/ 124 w 232"/>
              <a:gd name="T65" fmla="*/ 94 h 232"/>
              <a:gd name="T66" fmla="*/ 123 w 232"/>
              <a:gd name="T67" fmla="*/ 123 h 232"/>
              <a:gd name="T68" fmla="*/ 110 w 232"/>
              <a:gd name="T69" fmla="*/ 123 h 232"/>
              <a:gd name="T70" fmla="*/ 110 w 232"/>
              <a:gd name="T71" fmla="*/ 109 h 232"/>
              <a:gd name="T72" fmla="*/ 123 w 232"/>
              <a:gd name="T73" fmla="*/ 109 h 232"/>
              <a:gd name="T74" fmla="*/ 123 w 232"/>
              <a:gd name="T7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9" y="208"/>
                </a:moveTo>
                <a:cubicBezTo>
                  <a:pt x="129" y="190"/>
                  <a:pt x="129" y="190"/>
                  <a:pt x="129" y="190"/>
                </a:cubicBezTo>
                <a:cubicBezTo>
                  <a:pt x="129" y="183"/>
                  <a:pt x="123" y="178"/>
                  <a:pt x="117" y="178"/>
                </a:cubicBezTo>
                <a:cubicBezTo>
                  <a:pt x="110" y="178"/>
                  <a:pt x="105" y="183"/>
                  <a:pt x="105" y="190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63" y="203"/>
                  <a:pt x="30" y="170"/>
                  <a:pt x="25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8" y="129"/>
                  <a:pt x="53" y="123"/>
                  <a:pt x="53" y="117"/>
                </a:cubicBezTo>
                <a:cubicBezTo>
                  <a:pt x="53" y="110"/>
                  <a:pt x="48" y="105"/>
                  <a:pt x="42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9" y="63"/>
                  <a:pt x="63" y="30"/>
                  <a:pt x="104" y="2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7"/>
                  <a:pt x="109" y="53"/>
                  <a:pt x="116" y="53"/>
                </a:cubicBezTo>
                <a:cubicBezTo>
                  <a:pt x="122" y="53"/>
                  <a:pt x="128" y="47"/>
                  <a:pt x="128" y="4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69" y="30"/>
                  <a:pt x="202" y="63"/>
                  <a:pt x="208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84" y="104"/>
                  <a:pt x="179" y="109"/>
                  <a:pt x="179" y="116"/>
                </a:cubicBezTo>
                <a:cubicBezTo>
                  <a:pt x="179" y="122"/>
                  <a:pt x="184" y="128"/>
                  <a:pt x="190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3" y="169"/>
                  <a:pt x="170" y="202"/>
                  <a:pt x="129" y="208"/>
                </a:cubicBezTo>
                <a:close/>
                <a:moveTo>
                  <a:pt x="124" y="94"/>
                </a:moveTo>
                <a:cubicBezTo>
                  <a:pt x="70" y="69"/>
                  <a:pt x="70" y="69"/>
                  <a:pt x="70" y="69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7" y="129"/>
                  <a:pt x="103" y="136"/>
                  <a:pt x="109" y="138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6" y="103"/>
                  <a:pt x="130" y="96"/>
                  <a:pt x="124" y="94"/>
                </a:cubicBezTo>
                <a:close/>
                <a:moveTo>
                  <a:pt x="123" y="123"/>
                </a:moveTo>
                <a:cubicBezTo>
                  <a:pt x="119" y="126"/>
                  <a:pt x="113" y="126"/>
                  <a:pt x="110" y="123"/>
                </a:cubicBezTo>
                <a:cubicBezTo>
                  <a:pt x="106" y="119"/>
                  <a:pt x="106" y="113"/>
                  <a:pt x="110" y="109"/>
                </a:cubicBezTo>
                <a:cubicBezTo>
                  <a:pt x="113" y="106"/>
                  <a:pt x="119" y="106"/>
                  <a:pt x="123" y="109"/>
                </a:cubicBezTo>
                <a:cubicBezTo>
                  <a:pt x="127" y="113"/>
                  <a:pt x="127" y="119"/>
                  <a:pt x="123" y="12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E2F782AF-746B-9D61-6776-468141B65061}"/>
              </a:ext>
            </a:extLst>
          </p:cNvPr>
          <p:cNvGrpSpPr/>
          <p:nvPr/>
        </p:nvGrpSpPr>
        <p:grpSpPr>
          <a:xfrm>
            <a:off x="947161" y="316029"/>
            <a:ext cx="2551538" cy="705079"/>
            <a:chOff x="947161" y="316029"/>
            <a:chExt cx="2551538" cy="705079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98F2322E-6CEA-FC2B-84BA-2582AD8B5D94}"/>
                </a:ext>
              </a:extLst>
            </p:cNvPr>
            <p:cNvSpPr txBox="1"/>
            <p:nvPr/>
          </p:nvSpPr>
          <p:spPr>
            <a:xfrm>
              <a:off x="947161" y="316029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1080D0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3812E7E0-CE78-23BE-E48D-A83340C62ED1}"/>
                </a:ext>
              </a:extLst>
            </p:cNvPr>
            <p:cNvSpPr txBox="1"/>
            <p:nvPr/>
          </p:nvSpPr>
          <p:spPr>
            <a:xfrm>
              <a:off x="982224" y="759498"/>
              <a:ext cx="2516475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837382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E355A04-056F-3743-DE2F-0F8CFA167CA8}"/>
              </a:ext>
            </a:extLst>
          </p:cNvPr>
          <p:cNvSpPr txBox="1"/>
          <p:nvPr/>
        </p:nvSpPr>
        <p:spPr>
          <a:xfrm>
            <a:off x="149524" y="398459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armonyOS Sans SC Black" panose="00000A00000000000000" pitchFamily="2" charset="-122"/>
              <a:ea typeface="HarmonyOS Sans SC Black" panose="00000A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C7AD16B4-D92D-79A9-B360-2D261CCC6E1F}"/>
              </a:ext>
            </a:extLst>
          </p:cNvPr>
          <p:cNvSpPr/>
          <p:nvPr/>
        </p:nvSpPr>
        <p:spPr>
          <a:xfrm>
            <a:off x="874711" y="3523382"/>
            <a:ext cx="10442578" cy="39355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dist="1016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9" name="Group 28">
            <a:extLst>
              <a:ext uri="{FF2B5EF4-FFF2-40B4-BE49-F238E27FC236}">
                <a16:creationId xmlns:a16="http://schemas.microsoft.com/office/drawing/2014/main" id="{A4BF33BF-E28A-5179-CB4B-2F5FD8BA5B24}"/>
              </a:ext>
            </a:extLst>
          </p:cNvPr>
          <p:cNvGrpSpPr/>
          <p:nvPr/>
        </p:nvGrpSpPr>
        <p:grpSpPr>
          <a:xfrm>
            <a:off x="4372334" y="2206333"/>
            <a:ext cx="842040" cy="842040"/>
            <a:chOff x="4364206" y="1888846"/>
            <a:chExt cx="867959" cy="867959"/>
          </a:xfrm>
        </p:grpSpPr>
        <p:sp>
          <p:nvSpPr>
            <p:cNvPr id="10" name="Oval 3">
              <a:extLst>
                <a:ext uri="{FF2B5EF4-FFF2-40B4-BE49-F238E27FC236}">
                  <a16:creationId xmlns:a16="http://schemas.microsoft.com/office/drawing/2014/main" id="{FC777717-FC0B-820A-B343-99FE0C33F200}"/>
                </a:ext>
              </a:extLst>
            </p:cNvPr>
            <p:cNvSpPr/>
            <p:nvPr/>
          </p:nvSpPr>
          <p:spPr>
            <a:xfrm>
              <a:off x="4364206" y="1888846"/>
              <a:ext cx="867959" cy="86795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11" name="Group 29">
              <a:extLst>
                <a:ext uri="{FF2B5EF4-FFF2-40B4-BE49-F238E27FC236}">
                  <a16:creationId xmlns:a16="http://schemas.microsoft.com/office/drawing/2014/main" id="{489EC383-474E-A7D3-BA60-53B2F8E387AA}"/>
                </a:ext>
              </a:extLst>
            </p:cNvPr>
            <p:cNvGrpSpPr/>
            <p:nvPr/>
          </p:nvGrpSpPr>
          <p:grpSpPr>
            <a:xfrm>
              <a:off x="4598064" y="2131984"/>
              <a:ext cx="400243" cy="400243"/>
              <a:chOff x="2770187" y="2415226"/>
              <a:chExt cx="330200" cy="330200"/>
            </a:xfrm>
            <a:solidFill>
              <a:schemeClr val="bg1"/>
            </a:solidFill>
          </p:grpSpPr>
          <p:sp>
            <p:nvSpPr>
              <p:cNvPr id="12" name="Freeform: Shape 30">
                <a:extLst>
                  <a:ext uri="{FF2B5EF4-FFF2-40B4-BE49-F238E27FC236}">
                    <a16:creationId xmlns:a16="http://schemas.microsoft.com/office/drawing/2014/main" id="{A8913BEB-66F6-F7E8-ED61-5A7B336FBD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0187" y="2415226"/>
                <a:ext cx="330200" cy="330200"/>
              </a:xfrm>
              <a:custGeom>
                <a:avLst/>
                <a:gdLst>
                  <a:gd name="T0" fmla="*/ 16 w 208"/>
                  <a:gd name="T1" fmla="*/ 177 h 208"/>
                  <a:gd name="T2" fmla="*/ 13 w 208"/>
                  <a:gd name="T3" fmla="*/ 180 h 208"/>
                  <a:gd name="T4" fmla="*/ 13 w 208"/>
                  <a:gd name="T5" fmla="*/ 190 h 208"/>
                  <a:gd name="T6" fmla="*/ 19 w 208"/>
                  <a:gd name="T7" fmla="*/ 196 h 208"/>
                  <a:gd name="T8" fmla="*/ 27 w 208"/>
                  <a:gd name="T9" fmla="*/ 196 h 208"/>
                  <a:gd name="T10" fmla="*/ 83 w 208"/>
                  <a:gd name="T11" fmla="*/ 141 h 208"/>
                  <a:gd name="T12" fmla="*/ 68 w 208"/>
                  <a:gd name="T13" fmla="*/ 124 h 208"/>
                  <a:gd name="T14" fmla="*/ 109 w 208"/>
                  <a:gd name="T15" fmla="*/ 17 h 208"/>
                  <a:gd name="T16" fmla="*/ 78 w 208"/>
                  <a:gd name="T17" fmla="*/ 40 h 208"/>
                  <a:gd name="T18" fmla="*/ 65 w 208"/>
                  <a:gd name="T19" fmla="*/ 78 h 208"/>
                  <a:gd name="T20" fmla="*/ 78 w 208"/>
                  <a:gd name="T21" fmla="*/ 117 h 208"/>
                  <a:gd name="T22" fmla="*/ 109 w 208"/>
                  <a:gd name="T23" fmla="*/ 140 h 208"/>
                  <a:gd name="T24" fmla="*/ 150 w 208"/>
                  <a:gd name="T25" fmla="*/ 140 h 208"/>
                  <a:gd name="T26" fmla="*/ 182 w 208"/>
                  <a:gd name="T27" fmla="*/ 117 h 208"/>
                  <a:gd name="T28" fmla="*/ 195 w 208"/>
                  <a:gd name="T29" fmla="*/ 78 h 208"/>
                  <a:gd name="T30" fmla="*/ 182 w 208"/>
                  <a:gd name="T31" fmla="*/ 40 h 208"/>
                  <a:gd name="T32" fmla="*/ 150 w 208"/>
                  <a:gd name="T33" fmla="*/ 17 h 208"/>
                  <a:gd name="T34" fmla="*/ 130 w 208"/>
                  <a:gd name="T35" fmla="*/ 0 h 208"/>
                  <a:gd name="T36" fmla="*/ 176 w 208"/>
                  <a:gd name="T37" fmla="*/ 16 h 208"/>
                  <a:gd name="T38" fmla="*/ 203 w 208"/>
                  <a:gd name="T39" fmla="*/ 53 h 208"/>
                  <a:gd name="T40" fmla="*/ 203 w 208"/>
                  <a:gd name="T41" fmla="*/ 102 h 208"/>
                  <a:gd name="T42" fmla="*/ 176 w 208"/>
                  <a:gd name="T43" fmla="*/ 141 h 208"/>
                  <a:gd name="T44" fmla="*/ 130 w 208"/>
                  <a:gd name="T45" fmla="*/ 156 h 208"/>
                  <a:gd name="T46" fmla="*/ 94 w 208"/>
                  <a:gd name="T47" fmla="*/ 147 h 208"/>
                  <a:gd name="T48" fmla="*/ 39 w 208"/>
                  <a:gd name="T49" fmla="*/ 202 h 208"/>
                  <a:gd name="T50" fmla="*/ 29 w 208"/>
                  <a:gd name="T51" fmla="*/ 208 h 208"/>
                  <a:gd name="T52" fmla="*/ 17 w 208"/>
                  <a:gd name="T53" fmla="*/ 208 h 208"/>
                  <a:gd name="T54" fmla="*/ 7 w 208"/>
                  <a:gd name="T55" fmla="*/ 202 h 208"/>
                  <a:gd name="T56" fmla="*/ 1 w 208"/>
                  <a:gd name="T57" fmla="*/ 192 h 208"/>
                  <a:gd name="T58" fmla="*/ 1 w 208"/>
                  <a:gd name="T59" fmla="*/ 179 h 208"/>
                  <a:gd name="T60" fmla="*/ 7 w 208"/>
                  <a:gd name="T61" fmla="*/ 169 h 208"/>
                  <a:gd name="T62" fmla="*/ 60 w 208"/>
                  <a:gd name="T63" fmla="*/ 115 h 208"/>
                  <a:gd name="T64" fmla="*/ 52 w 208"/>
                  <a:gd name="T65" fmla="*/ 78 h 208"/>
                  <a:gd name="T66" fmla="*/ 68 w 208"/>
                  <a:gd name="T67" fmla="*/ 33 h 208"/>
                  <a:gd name="T68" fmla="*/ 105 w 208"/>
                  <a:gd name="T69" fmla="*/ 4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08" h="208">
                    <a:moveTo>
                      <a:pt x="68" y="124"/>
                    </a:moveTo>
                    <a:lnTo>
                      <a:pt x="16" y="177"/>
                    </a:lnTo>
                    <a:lnTo>
                      <a:pt x="16" y="177"/>
                    </a:lnTo>
                    <a:lnTo>
                      <a:pt x="13" y="180"/>
                    </a:lnTo>
                    <a:lnTo>
                      <a:pt x="11" y="185"/>
                    </a:lnTo>
                    <a:lnTo>
                      <a:pt x="13" y="190"/>
                    </a:lnTo>
                    <a:lnTo>
                      <a:pt x="14" y="193"/>
                    </a:lnTo>
                    <a:lnTo>
                      <a:pt x="19" y="196"/>
                    </a:lnTo>
                    <a:lnTo>
                      <a:pt x="23" y="196"/>
                    </a:lnTo>
                    <a:lnTo>
                      <a:pt x="27" y="196"/>
                    </a:lnTo>
                    <a:lnTo>
                      <a:pt x="32" y="193"/>
                    </a:lnTo>
                    <a:lnTo>
                      <a:pt x="83" y="141"/>
                    </a:lnTo>
                    <a:lnTo>
                      <a:pt x="75" y="133"/>
                    </a:lnTo>
                    <a:lnTo>
                      <a:pt x="68" y="124"/>
                    </a:lnTo>
                    <a:close/>
                    <a:moveTo>
                      <a:pt x="130" y="13"/>
                    </a:moveTo>
                    <a:lnTo>
                      <a:pt x="109" y="17"/>
                    </a:lnTo>
                    <a:lnTo>
                      <a:pt x="92" y="26"/>
                    </a:lnTo>
                    <a:lnTo>
                      <a:pt x="78" y="40"/>
                    </a:lnTo>
                    <a:lnTo>
                      <a:pt x="68" y="58"/>
                    </a:lnTo>
                    <a:lnTo>
                      <a:pt x="65" y="78"/>
                    </a:lnTo>
                    <a:lnTo>
                      <a:pt x="68" y="100"/>
                    </a:lnTo>
                    <a:lnTo>
                      <a:pt x="78" y="117"/>
                    </a:lnTo>
                    <a:lnTo>
                      <a:pt x="92" y="131"/>
                    </a:lnTo>
                    <a:lnTo>
                      <a:pt x="109" y="140"/>
                    </a:lnTo>
                    <a:lnTo>
                      <a:pt x="130" y="143"/>
                    </a:lnTo>
                    <a:lnTo>
                      <a:pt x="150" y="140"/>
                    </a:lnTo>
                    <a:lnTo>
                      <a:pt x="169" y="131"/>
                    </a:lnTo>
                    <a:lnTo>
                      <a:pt x="182" y="117"/>
                    </a:lnTo>
                    <a:lnTo>
                      <a:pt x="192" y="100"/>
                    </a:lnTo>
                    <a:lnTo>
                      <a:pt x="195" y="78"/>
                    </a:lnTo>
                    <a:lnTo>
                      <a:pt x="192" y="58"/>
                    </a:lnTo>
                    <a:lnTo>
                      <a:pt x="182" y="40"/>
                    </a:lnTo>
                    <a:lnTo>
                      <a:pt x="169" y="26"/>
                    </a:lnTo>
                    <a:lnTo>
                      <a:pt x="150" y="17"/>
                    </a:lnTo>
                    <a:lnTo>
                      <a:pt x="130" y="13"/>
                    </a:lnTo>
                    <a:close/>
                    <a:moveTo>
                      <a:pt x="130" y="0"/>
                    </a:moveTo>
                    <a:lnTo>
                      <a:pt x="154" y="4"/>
                    </a:lnTo>
                    <a:lnTo>
                      <a:pt x="176" y="16"/>
                    </a:lnTo>
                    <a:lnTo>
                      <a:pt x="193" y="33"/>
                    </a:lnTo>
                    <a:lnTo>
                      <a:pt x="203" y="53"/>
                    </a:lnTo>
                    <a:lnTo>
                      <a:pt x="208" y="78"/>
                    </a:lnTo>
                    <a:lnTo>
                      <a:pt x="203" y="102"/>
                    </a:lnTo>
                    <a:lnTo>
                      <a:pt x="193" y="124"/>
                    </a:lnTo>
                    <a:lnTo>
                      <a:pt x="176" y="141"/>
                    </a:lnTo>
                    <a:lnTo>
                      <a:pt x="154" y="153"/>
                    </a:lnTo>
                    <a:lnTo>
                      <a:pt x="130" y="156"/>
                    </a:lnTo>
                    <a:lnTo>
                      <a:pt x="111" y="154"/>
                    </a:lnTo>
                    <a:lnTo>
                      <a:pt x="94" y="147"/>
                    </a:lnTo>
                    <a:lnTo>
                      <a:pt x="39" y="202"/>
                    </a:lnTo>
                    <a:lnTo>
                      <a:pt x="39" y="202"/>
                    </a:lnTo>
                    <a:lnTo>
                      <a:pt x="34" y="205"/>
                    </a:lnTo>
                    <a:lnTo>
                      <a:pt x="29" y="208"/>
                    </a:lnTo>
                    <a:lnTo>
                      <a:pt x="23" y="208"/>
                    </a:lnTo>
                    <a:lnTo>
                      <a:pt x="17" y="208"/>
                    </a:lnTo>
                    <a:lnTo>
                      <a:pt x="11" y="205"/>
                    </a:lnTo>
                    <a:lnTo>
                      <a:pt x="7" y="202"/>
                    </a:lnTo>
                    <a:lnTo>
                      <a:pt x="3" y="196"/>
                    </a:lnTo>
                    <a:lnTo>
                      <a:pt x="1" y="192"/>
                    </a:lnTo>
                    <a:lnTo>
                      <a:pt x="0" y="185"/>
                    </a:lnTo>
                    <a:lnTo>
                      <a:pt x="1" y="179"/>
                    </a:lnTo>
                    <a:lnTo>
                      <a:pt x="3" y="173"/>
                    </a:lnTo>
                    <a:lnTo>
                      <a:pt x="7" y="169"/>
                    </a:lnTo>
                    <a:lnTo>
                      <a:pt x="7" y="169"/>
                    </a:lnTo>
                    <a:lnTo>
                      <a:pt x="60" y="115"/>
                    </a:lnTo>
                    <a:lnTo>
                      <a:pt x="55" y="98"/>
                    </a:lnTo>
                    <a:lnTo>
                      <a:pt x="52" y="78"/>
                    </a:lnTo>
                    <a:lnTo>
                      <a:pt x="56" y="53"/>
                    </a:lnTo>
                    <a:lnTo>
                      <a:pt x="68" y="33"/>
                    </a:lnTo>
                    <a:lnTo>
                      <a:pt x="83" y="16"/>
                    </a:lnTo>
                    <a:lnTo>
                      <a:pt x="105" y="4"/>
                    </a:lnTo>
                    <a:lnTo>
                      <a:pt x="1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3" name="Freeform: Shape 31">
                <a:extLst>
                  <a:ext uri="{FF2B5EF4-FFF2-40B4-BE49-F238E27FC236}">
                    <a16:creationId xmlns:a16="http://schemas.microsoft.com/office/drawing/2014/main" id="{1A30482A-5798-16FE-FF31-4DFFBBC5F8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5124" y="2467613"/>
                <a:ext cx="76200" cy="77787"/>
              </a:xfrm>
              <a:custGeom>
                <a:avLst/>
                <a:gdLst>
                  <a:gd name="T0" fmla="*/ 45 w 48"/>
                  <a:gd name="T1" fmla="*/ 0 h 49"/>
                  <a:gd name="T2" fmla="*/ 48 w 48"/>
                  <a:gd name="T3" fmla="*/ 2 h 49"/>
                  <a:gd name="T4" fmla="*/ 48 w 48"/>
                  <a:gd name="T5" fmla="*/ 3 h 49"/>
                  <a:gd name="T6" fmla="*/ 48 w 48"/>
                  <a:gd name="T7" fmla="*/ 6 h 49"/>
                  <a:gd name="T8" fmla="*/ 45 w 48"/>
                  <a:gd name="T9" fmla="*/ 6 h 49"/>
                  <a:gd name="T10" fmla="*/ 30 w 48"/>
                  <a:gd name="T11" fmla="*/ 10 h 49"/>
                  <a:gd name="T12" fmla="*/ 17 w 48"/>
                  <a:gd name="T13" fmla="*/ 17 h 49"/>
                  <a:gd name="T14" fmla="*/ 9 w 48"/>
                  <a:gd name="T15" fmla="*/ 30 h 49"/>
                  <a:gd name="T16" fmla="*/ 6 w 48"/>
                  <a:gd name="T17" fmla="*/ 45 h 49"/>
                  <a:gd name="T18" fmla="*/ 4 w 48"/>
                  <a:gd name="T19" fmla="*/ 48 h 49"/>
                  <a:gd name="T20" fmla="*/ 3 w 48"/>
                  <a:gd name="T21" fmla="*/ 49 h 49"/>
                  <a:gd name="T22" fmla="*/ 0 w 48"/>
                  <a:gd name="T23" fmla="*/ 48 h 49"/>
                  <a:gd name="T24" fmla="*/ 0 w 48"/>
                  <a:gd name="T25" fmla="*/ 45 h 49"/>
                  <a:gd name="T26" fmla="*/ 3 w 48"/>
                  <a:gd name="T27" fmla="*/ 28 h 49"/>
                  <a:gd name="T28" fmla="*/ 13 w 48"/>
                  <a:gd name="T29" fmla="*/ 13 h 49"/>
                  <a:gd name="T30" fmla="*/ 27 w 48"/>
                  <a:gd name="T31" fmla="*/ 3 h 49"/>
                  <a:gd name="T32" fmla="*/ 45 w 48"/>
                  <a:gd name="T33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8" h="49">
                    <a:moveTo>
                      <a:pt x="45" y="0"/>
                    </a:moveTo>
                    <a:lnTo>
                      <a:pt x="48" y="2"/>
                    </a:lnTo>
                    <a:lnTo>
                      <a:pt x="48" y="3"/>
                    </a:lnTo>
                    <a:lnTo>
                      <a:pt x="48" y="6"/>
                    </a:lnTo>
                    <a:lnTo>
                      <a:pt x="45" y="6"/>
                    </a:lnTo>
                    <a:lnTo>
                      <a:pt x="30" y="10"/>
                    </a:lnTo>
                    <a:lnTo>
                      <a:pt x="17" y="17"/>
                    </a:lnTo>
                    <a:lnTo>
                      <a:pt x="9" y="30"/>
                    </a:lnTo>
                    <a:lnTo>
                      <a:pt x="6" y="45"/>
                    </a:lnTo>
                    <a:lnTo>
                      <a:pt x="4" y="48"/>
                    </a:lnTo>
                    <a:lnTo>
                      <a:pt x="3" y="49"/>
                    </a:lnTo>
                    <a:lnTo>
                      <a:pt x="0" y="48"/>
                    </a:lnTo>
                    <a:lnTo>
                      <a:pt x="0" y="45"/>
                    </a:lnTo>
                    <a:lnTo>
                      <a:pt x="3" y="28"/>
                    </a:lnTo>
                    <a:lnTo>
                      <a:pt x="13" y="13"/>
                    </a:lnTo>
                    <a:lnTo>
                      <a:pt x="27" y="3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14" name="Group 40">
            <a:extLst>
              <a:ext uri="{FF2B5EF4-FFF2-40B4-BE49-F238E27FC236}">
                <a16:creationId xmlns:a16="http://schemas.microsoft.com/office/drawing/2014/main" id="{DBFCBEAA-12E4-1497-64F2-458F3A6CCE90}"/>
              </a:ext>
            </a:extLst>
          </p:cNvPr>
          <p:cNvGrpSpPr/>
          <p:nvPr/>
        </p:nvGrpSpPr>
        <p:grpSpPr>
          <a:xfrm>
            <a:off x="1763303" y="2206333"/>
            <a:ext cx="842040" cy="842040"/>
            <a:chOff x="1649640" y="1888846"/>
            <a:chExt cx="867959" cy="867959"/>
          </a:xfrm>
        </p:grpSpPr>
        <p:sp>
          <p:nvSpPr>
            <p:cNvPr id="15" name="Oval 4">
              <a:extLst>
                <a:ext uri="{FF2B5EF4-FFF2-40B4-BE49-F238E27FC236}">
                  <a16:creationId xmlns:a16="http://schemas.microsoft.com/office/drawing/2014/main" id="{3ABA8DA6-FC9D-1365-4A1D-FAE5E51AAB69}"/>
                </a:ext>
              </a:extLst>
            </p:cNvPr>
            <p:cNvSpPr/>
            <p:nvPr/>
          </p:nvSpPr>
          <p:spPr>
            <a:xfrm>
              <a:off x="1649640" y="1888846"/>
              <a:ext cx="867959" cy="867959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6" name="Freeform: Shape 32">
              <a:extLst>
                <a:ext uri="{FF2B5EF4-FFF2-40B4-BE49-F238E27FC236}">
                  <a16:creationId xmlns:a16="http://schemas.microsoft.com/office/drawing/2014/main" id="{80DE9691-7D07-1A48-651C-0DC5325D4F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1691" y="2136965"/>
              <a:ext cx="363857" cy="363857"/>
            </a:xfrm>
            <a:custGeom>
              <a:avLst/>
              <a:gdLst>
                <a:gd name="T0" fmla="*/ 189 w 208"/>
                <a:gd name="T1" fmla="*/ 37 h 208"/>
                <a:gd name="T2" fmla="*/ 104 w 208"/>
                <a:gd name="T3" fmla="*/ 170 h 208"/>
                <a:gd name="T4" fmla="*/ 108 w 208"/>
                <a:gd name="T5" fmla="*/ 170 h 208"/>
                <a:gd name="T6" fmla="*/ 163 w 208"/>
                <a:gd name="T7" fmla="*/ 193 h 208"/>
                <a:gd name="T8" fmla="*/ 189 w 208"/>
                <a:gd name="T9" fmla="*/ 37 h 208"/>
                <a:gd name="T10" fmla="*/ 170 w 208"/>
                <a:gd name="T11" fmla="*/ 35 h 208"/>
                <a:gd name="T12" fmla="*/ 20 w 208"/>
                <a:gd name="T13" fmla="*/ 136 h 208"/>
                <a:gd name="T14" fmla="*/ 59 w 208"/>
                <a:gd name="T15" fmla="*/ 151 h 208"/>
                <a:gd name="T16" fmla="*/ 61 w 208"/>
                <a:gd name="T17" fmla="*/ 151 h 208"/>
                <a:gd name="T18" fmla="*/ 170 w 208"/>
                <a:gd name="T19" fmla="*/ 35 h 208"/>
                <a:gd name="T20" fmla="*/ 189 w 208"/>
                <a:gd name="T21" fmla="*/ 24 h 208"/>
                <a:gd name="T22" fmla="*/ 67 w 208"/>
                <a:gd name="T23" fmla="*/ 157 h 208"/>
                <a:gd name="T24" fmla="*/ 67 w 208"/>
                <a:gd name="T25" fmla="*/ 157 h 208"/>
                <a:gd name="T26" fmla="*/ 84 w 208"/>
                <a:gd name="T27" fmla="*/ 189 h 208"/>
                <a:gd name="T28" fmla="*/ 189 w 208"/>
                <a:gd name="T29" fmla="*/ 24 h 208"/>
                <a:gd name="T30" fmla="*/ 201 w 208"/>
                <a:gd name="T31" fmla="*/ 0 h 208"/>
                <a:gd name="T32" fmla="*/ 202 w 208"/>
                <a:gd name="T33" fmla="*/ 1 h 208"/>
                <a:gd name="T34" fmla="*/ 205 w 208"/>
                <a:gd name="T35" fmla="*/ 1 h 208"/>
                <a:gd name="T36" fmla="*/ 206 w 208"/>
                <a:gd name="T37" fmla="*/ 3 h 208"/>
                <a:gd name="T38" fmla="*/ 206 w 208"/>
                <a:gd name="T39" fmla="*/ 6 h 208"/>
                <a:gd name="T40" fmla="*/ 208 w 208"/>
                <a:gd name="T41" fmla="*/ 9 h 208"/>
                <a:gd name="T42" fmla="*/ 175 w 208"/>
                <a:gd name="T43" fmla="*/ 203 h 208"/>
                <a:gd name="T44" fmla="*/ 173 w 208"/>
                <a:gd name="T45" fmla="*/ 205 h 208"/>
                <a:gd name="T46" fmla="*/ 172 w 208"/>
                <a:gd name="T47" fmla="*/ 208 h 208"/>
                <a:gd name="T48" fmla="*/ 169 w 208"/>
                <a:gd name="T49" fmla="*/ 208 h 208"/>
                <a:gd name="T50" fmla="*/ 166 w 208"/>
                <a:gd name="T51" fmla="*/ 208 h 208"/>
                <a:gd name="T52" fmla="*/ 103 w 208"/>
                <a:gd name="T53" fmla="*/ 183 h 208"/>
                <a:gd name="T54" fmla="*/ 90 w 208"/>
                <a:gd name="T55" fmla="*/ 205 h 208"/>
                <a:gd name="T56" fmla="*/ 87 w 208"/>
                <a:gd name="T57" fmla="*/ 208 h 208"/>
                <a:gd name="T58" fmla="*/ 84 w 208"/>
                <a:gd name="T59" fmla="*/ 208 h 208"/>
                <a:gd name="T60" fmla="*/ 84 w 208"/>
                <a:gd name="T61" fmla="*/ 208 h 208"/>
                <a:gd name="T62" fmla="*/ 81 w 208"/>
                <a:gd name="T63" fmla="*/ 208 h 208"/>
                <a:gd name="T64" fmla="*/ 78 w 208"/>
                <a:gd name="T65" fmla="*/ 205 h 208"/>
                <a:gd name="T66" fmla="*/ 55 w 208"/>
                <a:gd name="T67" fmla="*/ 163 h 208"/>
                <a:gd name="T68" fmla="*/ 5 w 208"/>
                <a:gd name="T69" fmla="*/ 143 h 208"/>
                <a:gd name="T70" fmla="*/ 2 w 208"/>
                <a:gd name="T71" fmla="*/ 141 h 208"/>
                <a:gd name="T72" fmla="*/ 0 w 208"/>
                <a:gd name="T73" fmla="*/ 137 h 208"/>
                <a:gd name="T74" fmla="*/ 0 w 208"/>
                <a:gd name="T75" fmla="*/ 134 h 208"/>
                <a:gd name="T76" fmla="*/ 3 w 208"/>
                <a:gd name="T77" fmla="*/ 131 h 208"/>
                <a:gd name="T78" fmla="*/ 198 w 208"/>
                <a:gd name="T79" fmla="*/ 1 h 208"/>
                <a:gd name="T80" fmla="*/ 199 w 208"/>
                <a:gd name="T81" fmla="*/ 1 h 208"/>
                <a:gd name="T82" fmla="*/ 201 w 208"/>
                <a:gd name="T83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8" h="208">
                  <a:moveTo>
                    <a:pt x="189" y="37"/>
                  </a:moveTo>
                  <a:lnTo>
                    <a:pt x="104" y="170"/>
                  </a:lnTo>
                  <a:lnTo>
                    <a:pt x="108" y="170"/>
                  </a:lnTo>
                  <a:lnTo>
                    <a:pt x="163" y="193"/>
                  </a:lnTo>
                  <a:lnTo>
                    <a:pt x="189" y="37"/>
                  </a:lnTo>
                  <a:close/>
                  <a:moveTo>
                    <a:pt x="170" y="35"/>
                  </a:moveTo>
                  <a:lnTo>
                    <a:pt x="20" y="136"/>
                  </a:lnTo>
                  <a:lnTo>
                    <a:pt x="59" y="151"/>
                  </a:lnTo>
                  <a:lnTo>
                    <a:pt x="61" y="151"/>
                  </a:lnTo>
                  <a:lnTo>
                    <a:pt x="170" y="35"/>
                  </a:lnTo>
                  <a:close/>
                  <a:moveTo>
                    <a:pt x="189" y="24"/>
                  </a:moveTo>
                  <a:lnTo>
                    <a:pt x="67" y="157"/>
                  </a:lnTo>
                  <a:lnTo>
                    <a:pt x="67" y="157"/>
                  </a:lnTo>
                  <a:lnTo>
                    <a:pt x="84" y="189"/>
                  </a:lnTo>
                  <a:lnTo>
                    <a:pt x="189" y="24"/>
                  </a:lnTo>
                  <a:close/>
                  <a:moveTo>
                    <a:pt x="201" y="0"/>
                  </a:moveTo>
                  <a:lnTo>
                    <a:pt x="202" y="1"/>
                  </a:lnTo>
                  <a:lnTo>
                    <a:pt x="205" y="1"/>
                  </a:lnTo>
                  <a:lnTo>
                    <a:pt x="206" y="3"/>
                  </a:lnTo>
                  <a:lnTo>
                    <a:pt x="206" y="6"/>
                  </a:lnTo>
                  <a:lnTo>
                    <a:pt x="208" y="9"/>
                  </a:lnTo>
                  <a:lnTo>
                    <a:pt x="175" y="203"/>
                  </a:lnTo>
                  <a:lnTo>
                    <a:pt x="173" y="205"/>
                  </a:lnTo>
                  <a:lnTo>
                    <a:pt x="172" y="208"/>
                  </a:lnTo>
                  <a:lnTo>
                    <a:pt x="169" y="208"/>
                  </a:lnTo>
                  <a:lnTo>
                    <a:pt x="166" y="208"/>
                  </a:lnTo>
                  <a:lnTo>
                    <a:pt x="103" y="183"/>
                  </a:lnTo>
                  <a:lnTo>
                    <a:pt x="90" y="205"/>
                  </a:lnTo>
                  <a:lnTo>
                    <a:pt x="87" y="208"/>
                  </a:lnTo>
                  <a:lnTo>
                    <a:pt x="84" y="208"/>
                  </a:lnTo>
                  <a:lnTo>
                    <a:pt x="84" y="208"/>
                  </a:lnTo>
                  <a:lnTo>
                    <a:pt x="81" y="208"/>
                  </a:lnTo>
                  <a:lnTo>
                    <a:pt x="78" y="205"/>
                  </a:lnTo>
                  <a:lnTo>
                    <a:pt x="55" y="163"/>
                  </a:lnTo>
                  <a:lnTo>
                    <a:pt x="5" y="143"/>
                  </a:lnTo>
                  <a:lnTo>
                    <a:pt x="2" y="141"/>
                  </a:lnTo>
                  <a:lnTo>
                    <a:pt x="0" y="137"/>
                  </a:lnTo>
                  <a:lnTo>
                    <a:pt x="0" y="134"/>
                  </a:lnTo>
                  <a:lnTo>
                    <a:pt x="3" y="131"/>
                  </a:lnTo>
                  <a:lnTo>
                    <a:pt x="198" y="1"/>
                  </a:lnTo>
                  <a:lnTo>
                    <a:pt x="199" y="1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7" name="Group 26">
            <a:extLst>
              <a:ext uri="{FF2B5EF4-FFF2-40B4-BE49-F238E27FC236}">
                <a16:creationId xmlns:a16="http://schemas.microsoft.com/office/drawing/2014/main" id="{7AAE59FE-DD6A-D9E9-C9E4-87CDC04C2B7E}"/>
              </a:ext>
            </a:extLst>
          </p:cNvPr>
          <p:cNvGrpSpPr/>
          <p:nvPr/>
        </p:nvGrpSpPr>
        <p:grpSpPr>
          <a:xfrm>
            <a:off x="6981365" y="2198536"/>
            <a:ext cx="842040" cy="842040"/>
            <a:chOff x="7024802" y="1880809"/>
            <a:chExt cx="867959" cy="867959"/>
          </a:xfrm>
        </p:grpSpPr>
        <p:sp>
          <p:nvSpPr>
            <p:cNvPr id="18" name="Oval 2">
              <a:extLst>
                <a:ext uri="{FF2B5EF4-FFF2-40B4-BE49-F238E27FC236}">
                  <a16:creationId xmlns:a16="http://schemas.microsoft.com/office/drawing/2014/main" id="{2D72ADE4-7DB1-7EBE-264D-55B7924B92CB}"/>
                </a:ext>
              </a:extLst>
            </p:cNvPr>
            <p:cNvSpPr/>
            <p:nvPr/>
          </p:nvSpPr>
          <p:spPr>
            <a:xfrm>
              <a:off x="7024802" y="1880809"/>
              <a:ext cx="867959" cy="867959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Freeform: Shape 33">
              <a:extLst>
                <a:ext uri="{FF2B5EF4-FFF2-40B4-BE49-F238E27FC236}">
                  <a16:creationId xmlns:a16="http://schemas.microsoft.com/office/drawing/2014/main" id="{13CD5555-375F-6E05-92E5-EB7A0ABCF612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7727" y="2132861"/>
              <a:ext cx="362108" cy="363857"/>
            </a:xfrm>
            <a:custGeom>
              <a:avLst/>
              <a:gdLst>
                <a:gd name="T0" fmla="*/ 13 w 207"/>
                <a:gd name="T1" fmla="*/ 83 h 208"/>
                <a:gd name="T2" fmla="*/ 20 w 207"/>
                <a:gd name="T3" fmla="*/ 195 h 208"/>
                <a:gd name="T4" fmla="*/ 46 w 207"/>
                <a:gd name="T5" fmla="*/ 187 h 208"/>
                <a:gd name="T6" fmla="*/ 39 w 207"/>
                <a:gd name="T7" fmla="*/ 78 h 208"/>
                <a:gd name="T8" fmla="*/ 99 w 207"/>
                <a:gd name="T9" fmla="*/ 14 h 208"/>
                <a:gd name="T10" fmla="*/ 92 w 207"/>
                <a:gd name="T11" fmla="*/ 46 h 208"/>
                <a:gd name="T12" fmla="*/ 57 w 207"/>
                <a:gd name="T13" fmla="*/ 81 h 208"/>
                <a:gd name="T14" fmla="*/ 52 w 207"/>
                <a:gd name="T15" fmla="*/ 177 h 208"/>
                <a:gd name="T16" fmla="*/ 57 w 207"/>
                <a:gd name="T17" fmla="*/ 183 h 208"/>
                <a:gd name="T18" fmla="*/ 66 w 207"/>
                <a:gd name="T19" fmla="*/ 184 h 208"/>
                <a:gd name="T20" fmla="*/ 99 w 207"/>
                <a:gd name="T21" fmla="*/ 192 h 208"/>
                <a:gd name="T22" fmla="*/ 163 w 207"/>
                <a:gd name="T23" fmla="*/ 193 h 208"/>
                <a:gd name="T24" fmla="*/ 171 w 207"/>
                <a:gd name="T25" fmla="*/ 187 h 208"/>
                <a:gd name="T26" fmla="*/ 173 w 207"/>
                <a:gd name="T27" fmla="*/ 180 h 208"/>
                <a:gd name="T28" fmla="*/ 165 w 207"/>
                <a:gd name="T29" fmla="*/ 174 h 208"/>
                <a:gd name="T30" fmla="*/ 152 w 207"/>
                <a:gd name="T31" fmla="*/ 169 h 208"/>
                <a:gd name="T32" fmla="*/ 176 w 207"/>
                <a:gd name="T33" fmla="*/ 167 h 208"/>
                <a:gd name="T34" fmla="*/ 183 w 207"/>
                <a:gd name="T35" fmla="*/ 159 h 208"/>
                <a:gd name="T36" fmla="*/ 184 w 207"/>
                <a:gd name="T37" fmla="*/ 148 h 208"/>
                <a:gd name="T38" fmla="*/ 174 w 207"/>
                <a:gd name="T39" fmla="*/ 143 h 208"/>
                <a:gd name="T40" fmla="*/ 163 w 207"/>
                <a:gd name="T41" fmla="*/ 143 h 208"/>
                <a:gd name="T42" fmla="*/ 160 w 207"/>
                <a:gd name="T43" fmla="*/ 137 h 208"/>
                <a:gd name="T44" fmla="*/ 170 w 207"/>
                <a:gd name="T45" fmla="*/ 135 h 208"/>
                <a:gd name="T46" fmla="*/ 187 w 207"/>
                <a:gd name="T47" fmla="*/ 131 h 208"/>
                <a:gd name="T48" fmla="*/ 191 w 207"/>
                <a:gd name="T49" fmla="*/ 121 h 208"/>
                <a:gd name="T50" fmla="*/ 189 w 207"/>
                <a:gd name="T51" fmla="*/ 112 h 208"/>
                <a:gd name="T52" fmla="*/ 171 w 207"/>
                <a:gd name="T53" fmla="*/ 109 h 208"/>
                <a:gd name="T54" fmla="*/ 165 w 207"/>
                <a:gd name="T55" fmla="*/ 107 h 208"/>
                <a:gd name="T56" fmla="*/ 176 w 207"/>
                <a:gd name="T57" fmla="*/ 104 h 208"/>
                <a:gd name="T58" fmla="*/ 191 w 207"/>
                <a:gd name="T59" fmla="*/ 99 h 208"/>
                <a:gd name="T60" fmla="*/ 194 w 207"/>
                <a:gd name="T61" fmla="*/ 92 h 208"/>
                <a:gd name="T62" fmla="*/ 194 w 207"/>
                <a:gd name="T63" fmla="*/ 86 h 208"/>
                <a:gd name="T64" fmla="*/ 184 w 207"/>
                <a:gd name="T65" fmla="*/ 79 h 208"/>
                <a:gd name="T66" fmla="*/ 144 w 207"/>
                <a:gd name="T67" fmla="*/ 78 h 208"/>
                <a:gd name="T68" fmla="*/ 122 w 207"/>
                <a:gd name="T69" fmla="*/ 53 h 208"/>
                <a:gd name="T70" fmla="*/ 109 w 207"/>
                <a:gd name="T71" fmla="*/ 14 h 208"/>
                <a:gd name="T72" fmla="*/ 125 w 207"/>
                <a:gd name="T73" fmla="*/ 13 h 208"/>
                <a:gd name="T74" fmla="*/ 135 w 207"/>
                <a:gd name="T75" fmla="*/ 55 h 208"/>
                <a:gd name="T76" fmla="*/ 177 w 207"/>
                <a:gd name="T77" fmla="*/ 66 h 208"/>
                <a:gd name="T78" fmla="*/ 203 w 207"/>
                <a:gd name="T79" fmla="*/ 76 h 208"/>
                <a:gd name="T80" fmla="*/ 207 w 207"/>
                <a:gd name="T81" fmla="*/ 92 h 208"/>
                <a:gd name="T82" fmla="*/ 204 w 207"/>
                <a:gd name="T83" fmla="*/ 104 h 208"/>
                <a:gd name="T84" fmla="*/ 204 w 207"/>
                <a:gd name="T85" fmla="*/ 124 h 208"/>
                <a:gd name="T86" fmla="*/ 196 w 207"/>
                <a:gd name="T87" fmla="*/ 141 h 208"/>
                <a:gd name="T88" fmla="*/ 196 w 207"/>
                <a:gd name="T89" fmla="*/ 160 h 208"/>
                <a:gd name="T90" fmla="*/ 184 w 207"/>
                <a:gd name="T91" fmla="*/ 176 h 208"/>
                <a:gd name="T92" fmla="*/ 183 w 207"/>
                <a:gd name="T93" fmla="*/ 193 h 208"/>
                <a:gd name="T94" fmla="*/ 124 w 207"/>
                <a:gd name="T95" fmla="*/ 208 h 208"/>
                <a:gd name="T96" fmla="*/ 72 w 207"/>
                <a:gd name="T97" fmla="*/ 199 h 208"/>
                <a:gd name="T98" fmla="*/ 56 w 207"/>
                <a:gd name="T99" fmla="*/ 196 h 208"/>
                <a:gd name="T100" fmla="*/ 44 w 207"/>
                <a:gd name="T101" fmla="*/ 206 h 208"/>
                <a:gd name="T102" fmla="*/ 8 w 207"/>
                <a:gd name="T103" fmla="*/ 203 h 208"/>
                <a:gd name="T104" fmla="*/ 0 w 207"/>
                <a:gd name="T105" fmla="*/ 83 h 208"/>
                <a:gd name="T106" fmla="*/ 13 w 207"/>
                <a:gd name="T107" fmla="*/ 65 h 208"/>
                <a:gd name="T108" fmla="*/ 49 w 207"/>
                <a:gd name="T109" fmla="*/ 66 h 208"/>
                <a:gd name="T110" fmla="*/ 54 w 207"/>
                <a:gd name="T111" fmla="*/ 68 h 208"/>
                <a:gd name="T112" fmla="*/ 79 w 207"/>
                <a:gd name="T113" fmla="*/ 43 h 208"/>
                <a:gd name="T114" fmla="*/ 88 w 207"/>
                <a:gd name="T115" fmla="*/ 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7" h="208">
                  <a:moveTo>
                    <a:pt x="20" y="78"/>
                  </a:moveTo>
                  <a:lnTo>
                    <a:pt x="15" y="78"/>
                  </a:lnTo>
                  <a:lnTo>
                    <a:pt x="14" y="81"/>
                  </a:lnTo>
                  <a:lnTo>
                    <a:pt x="13" y="83"/>
                  </a:lnTo>
                  <a:lnTo>
                    <a:pt x="13" y="187"/>
                  </a:lnTo>
                  <a:lnTo>
                    <a:pt x="14" y="190"/>
                  </a:lnTo>
                  <a:lnTo>
                    <a:pt x="15" y="193"/>
                  </a:lnTo>
                  <a:lnTo>
                    <a:pt x="20" y="195"/>
                  </a:lnTo>
                  <a:lnTo>
                    <a:pt x="39" y="195"/>
                  </a:lnTo>
                  <a:lnTo>
                    <a:pt x="41" y="193"/>
                  </a:lnTo>
                  <a:lnTo>
                    <a:pt x="44" y="190"/>
                  </a:lnTo>
                  <a:lnTo>
                    <a:pt x="46" y="187"/>
                  </a:lnTo>
                  <a:lnTo>
                    <a:pt x="46" y="83"/>
                  </a:lnTo>
                  <a:lnTo>
                    <a:pt x="44" y="81"/>
                  </a:lnTo>
                  <a:lnTo>
                    <a:pt x="41" y="78"/>
                  </a:lnTo>
                  <a:lnTo>
                    <a:pt x="39" y="78"/>
                  </a:lnTo>
                  <a:lnTo>
                    <a:pt x="20" y="78"/>
                  </a:lnTo>
                  <a:close/>
                  <a:moveTo>
                    <a:pt x="103" y="13"/>
                  </a:moveTo>
                  <a:lnTo>
                    <a:pt x="101" y="13"/>
                  </a:lnTo>
                  <a:lnTo>
                    <a:pt x="99" y="14"/>
                  </a:lnTo>
                  <a:lnTo>
                    <a:pt x="98" y="17"/>
                  </a:lnTo>
                  <a:lnTo>
                    <a:pt x="98" y="19"/>
                  </a:lnTo>
                  <a:lnTo>
                    <a:pt x="96" y="33"/>
                  </a:lnTo>
                  <a:lnTo>
                    <a:pt x="92" y="46"/>
                  </a:lnTo>
                  <a:lnTo>
                    <a:pt x="85" y="59"/>
                  </a:lnTo>
                  <a:lnTo>
                    <a:pt x="73" y="70"/>
                  </a:lnTo>
                  <a:lnTo>
                    <a:pt x="59" y="81"/>
                  </a:lnTo>
                  <a:lnTo>
                    <a:pt x="57" y="81"/>
                  </a:lnTo>
                  <a:lnTo>
                    <a:pt x="54" y="82"/>
                  </a:lnTo>
                  <a:lnTo>
                    <a:pt x="53" y="85"/>
                  </a:lnTo>
                  <a:lnTo>
                    <a:pt x="52" y="88"/>
                  </a:lnTo>
                  <a:lnTo>
                    <a:pt x="52" y="177"/>
                  </a:lnTo>
                  <a:lnTo>
                    <a:pt x="53" y="179"/>
                  </a:lnTo>
                  <a:lnTo>
                    <a:pt x="54" y="182"/>
                  </a:lnTo>
                  <a:lnTo>
                    <a:pt x="56" y="182"/>
                  </a:lnTo>
                  <a:lnTo>
                    <a:pt x="57" y="183"/>
                  </a:lnTo>
                  <a:lnTo>
                    <a:pt x="57" y="183"/>
                  </a:lnTo>
                  <a:lnTo>
                    <a:pt x="59" y="183"/>
                  </a:lnTo>
                  <a:lnTo>
                    <a:pt x="60" y="183"/>
                  </a:lnTo>
                  <a:lnTo>
                    <a:pt x="66" y="184"/>
                  </a:lnTo>
                  <a:lnTo>
                    <a:pt x="75" y="187"/>
                  </a:lnTo>
                  <a:lnTo>
                    <a:pt x="88" y="190"/>
                  </a:lnTo>
                  <a:lnTo>
                    <a:pt x="90" y="190"/>
                  </a:lnTo>
                  <a:lnTo>
                    <a:pt x="99" y="192"/>
                  </a:lnTo>
                  <a:lnTo>
                    <a:pt x="111" y="193"/>
                  </a:lnTo>
                  <a:lnTo>
                    <a:pt x="124" y="195"/>
                  </a:lnTo>
                  <a:lnTo>
                    <a:pt x="158" y="195"/>
                  </a:lnTo>
                  <a:lnTo>
                    <a:pt x="163" y="193"/>
                  </a:lnTo>
                  <a:lnTo>
                    <a:pt x="167" y="193"/>
                  </a:lnTo>
                  <a:lnTo>
                    <a:pt x="168" y="190"/>
                  </a:lnTo>
                  <a:lnTo>
                    <a:pt x="171" y="189"/>
                  </a:lnTo>
                  <a:lnTo>
                    <a:pt x="171" y="187"/>
                  </a:lnTo>
                  <a:lnTo>
                    <a:pt x="171" y="186"/>
                  </a:lnTo>
                  <a:lnTo>
                    <a:pt x="173" y="183"/>
                  </a:lnTo>
                  <a:lnTo>
                    <a:pt x="173" y="182"/>
                  </a:lnTo>
                  <a:lnTo>
                    <a:pt x="173" y="180"/>
                  </a:lnTo>
                  <a:lnTo>
                    <a:pt x="171" y="179"/>
                  </a:lnTo>
                  <a:lnTo>
                    <a:pt x="171" y="176"/>
                  </a:lnTo>
                  <a:lnTo>
                    <a:pt x="168" y="174"/>
                  </a:lnTo>
                  <a:lnTo>
                    <a:pt x="165" y="174"/>
                  </a:lnTo>
                  <a:lnTo>
                    <a:pt x="155" y="174"/>
                  </a:lnTo>
                  <a:lnTo>
                    <a:pt x="152" y="173"/>
                  </a:lnTo>
                  <a:lnTo>
                    <a:pt x="152" y="172"/>
                  </a:lnTo>
                  <a:lnTo>
                    <a:pt x="152" y="169"/>
                  </a:lnTo>
                  <a:lnTo>
                    <a:pt x="155" y="169"/>
                  </a:lnTo>
                  <a:lnTo>
                    <a:pt x="165" y="169"/>
                  </a:lnTo>
                  <a:lnTo>
                    <a:pt x="171" y="167"/>
                  </a:lnTo>
                  <a:lnTo>
                    <a:pt x="176" y="167"/>
                  </a:lnTo>
                  <a:lnTo>
                    <a:pt x="178" y="166"/>
                  </a:lnTo>
                  <a:lnTo>
                    <a:pt x="180" y="163"/>
                  </a:lnTo>
                  <a:lnTo>
                    <a:pt x="181" y="161"/>
                  </a:lnTo>
                  <a:lnTo>
                    <a:pt x="183" y="159"/>
                  </a:lnTo>
                  <a:lnTo>
                    <a:pt x="183" y="156"/>
                  </a:lnTo>
                  <a:lnTo>
                    <a:pt x="184" y="153"/>
                  </a:lnTo>
                  <a:lnTo>
                    <a:pt x="184" y="150"/>
                  </a:lnTo>
                  <a:lnTo>
                    <a:pt x="184" y="148"/>
                  </a:lnTo>
                  <a:lnTo>
                    <a:pt x="183" y="146"/>
                  </a:lnTo>
                  <a:lnTo>
                    <a:pt x="181" y="144"/>
                  </a:lnTo>
                  <a:lnTo>
                    <a:pt x="178" y="143"/>
                  </a:lnTo>
                  <a:lnTo>
                    <a:pt x="174" y="143"/>
                  </a:lnTo>
                  <a:lnTo>
                    <a:pt x="171" y="143"/>
                  </a:lnTo>
                  <a:lnTo>
                    <a:pt x="168" y="143"/>
                  </a:lnTo>
                  <a:lnTo>
                    <a:pt x="165" y="143"/>
                  </a:lnTo>
                  <a:lnTo>
                    <a:pt x="163" y="143"/>
                  </a:lnTo>
                  <a:lnTo>
                    <a:pt x="163" y="143"/>
                  </a:lnTo>
                  <a:lnTo>
                    <a:pt x="160" y="141"/>
                  </a:lnTo>
                  <a:lnTo>
                    <a:pt x="158" y="138"/>
                  </a:lnTo>
                  <a:lnTo>
                    <a:pt x="160" y="137"/>
                  </a:lnTo>
                  <a:lnTo>
                    <a:pt x="163" y="135"/>
                  </a:lnTo>
                  <a:lnTo>
                    <a:pt x="163" y="135"/>
                  </a:lnTo>
                  <a:lnTo>
                    <a:pt x="165" y="135"/>
                  </a:lnTo>
                  <a:lnTo>
                    <a:pt x="170" y="135"/>
                  </a:lnTo>
                  <a:lnTo>
                    <a:pt x="177" y="135"/>
                  </a:lnTo>
                  <a:lnTo>
                    <a:pt x="181" y="135"/>
                  </a:lnTo>
                  <a:lnTo>
                    <a:pt x="184" y="134"/>
                  </a:lnTo>
                  <a:lnTo>
                    <a:pt x="187" y="131"/>
                  </a:lnTo>
                  <a:lnTo>
                    <a:pt x="189" y="130"/>
                  </a:lnTo>
                  <a:lnTo>
                    <a:pt x="190" y="127"/>
                  </a:lnTo>
                  <a:lnTo>
                    <a:pt x="191" y="124"/>
                  </a:lnTo>
                  <a:lnTo>
                    <a:pt x="191" y="121"/>
                  </a:lnTo>
                  <a:lnTo>
                    <a:pt x="191" y="120"/>
                  </a:lnTo>
                  <a:lnTo>
                    <a:pt x="191" y="117"/>
                  </a:lnTo>
                  <a:lnTo>
                    <a:pt x="190" y="114"/>
                  </a:lnTo>
                  <a:lnTo>
                    <a:pt x="189" y="112"/>
                  </a:lnTo>
                  <a:lnTo>
                    <a:pt x="186" y="111"/>
                  </a:lnTo>
                  <a:lnTo>
                    <a:pt x="181" y="109"/>
                  </a:lnTo>
                  <a:lnTo>
                    <a:pt x="176" y="109"/>
                  </a:lnTo>
                  <a:lnTo>
                    <a:pt x="171" y="109"/>
                  </a:lnTo>
                  <a:lnTo>
                    <a:pt x="170" y="109"/>
                  </a:lnTo>
                  <a:lnTo>
                    <a:pt x="168" y="109"/>
                  </a:lnTo>
                  <a:lnTo>
                    <a:pt x="167" y="108"/>
                  </a:lnTo>
                  <a:lnTo>
                    <a:pt x="165" y="107"/>
                  </a:lnTo>
                  <a:lnTo>
                    <a:pt x="167" y="104"/>
                  </a:lnTo>
                  <a:lnTo>
                    <a:pt x="168" y="104"/>
                  </a:lnTo>
                  <a:lnTo>
                    <a:pt x="171" y="104"/>
                  </a:lnTo>
                  <a:lnTo>
                    <a:pt x="176" y="104"/>
                  </a:lnTo>
                  <a:lnTo>
                    <a:pt x="181" y="104"/>
                  </a:lnTo>
                  <a:lnTo>
                    <a:pt x="186" y="102"/>
                  </a:lnTo>
                  <a:lnTo>
                    <a:pt x="190" y="101"/>
                  </a:lnTo>
                  <a:lnTo>
                    <a:pt x="191" y="99"/>
                  </a:lnTo>
                  <a:lnTo>
                    <a:pt x="193" y="98"/>
                  </a:lnTo>
                  <a:lnTo>
                    <a:pt x="194" y="95"/>
                  </a:lnTo>
                  <a:lnTo>
                    <a:pt x="194" y="94"/>
                  </a:lnTo>
                  <a:lnTo>
                    <a:pt x="194" y="92"/>
                  </a:lnTo>
                  <a:lnTo>
                    <a:pt x="194" y="91"/>
                  </a:lnTo>
                  <a:lnTo>
                    <a:pt x="194" y="89"/>
                  </a:lnTo>
                  <a:lnTo>
                    <a:pt x="194" y="88"/>
                  </a:lnTo>
                  <a:lnTo>
                    <a:pt x="194" y="86"/>
                  </a:lnTo>
                  <a:lnTo>
                    <a:pt x="193" y="83"/>
                  </a:lnTo>
                  <a:lnTo>
                    <a:pt x="190" y="81"/>
                  </a:lnTo>
                  <a:lnTo>
                    <a:pt x="187" y="79"/>
                  </a:lnTo>
                  <a:lnTo>
                    <a:pt x="184" y="79"/>
                  </a:lnTo>
                  <a:lnTo>
                    <a:pt x="180" y="78"/>
                  </a:lnTo>
                  <a:lnTo>
                    <a:pt x="174" y="78"/>
                  </a:lnTo>
                  <a:lnTo>
                    <a:pt x="163" y="78"/>
                  </a:lnTo>
                  <a:lnTo>
                    <a:pt x="144" y="78"/>
                  </a:lnTo>
                  <a:lnTo>
                    <a:pt x="116" y="78"/>
                  </a:lnTo>
                  <a:lnTo>
                    <a:pt x="119" y="68"/>
                  </a:lnTo>
                  <a:lnTo>
                    <a:pt x="122" y="60"/>
                  </a:lnTo>
                  <a:lnTo>
                    <a:pt x="122" y="53"/>
                  </a:lnTo>
                  <a:lnTo>
                    <a:pt x="122" y="43"/>
                  </a:lnTo>
                  <a:lnTo>
                    <a:pt x="121" y="32"/>
                  </a:lnTo>
                  <a:lnTo>
                    <a:pt x="115" y="21"/>
                  </a:lnTo>
                  <a:lnTo>
                    <a:pt x="109" y="14"/>
                  </a:lnTo>
                  <a:lnTo>
                    <a:pt x="103" y="13"/>
                  </a:lnTo>
                  <a:close/>
                  <a:moveTo>
                    <a:pt x="103" y="0"/>
                  </a:moveTo>
                  <a:lnTo>
                    <a:pt x="115" y="3"/>
                  </a:lnTo>
                  <a:lnTo>
                    <a:pt x="125" y="13"/>
                  </a:lnTo>
                  <a:lnTo>
                    <a:pt x="132" y="26"/>
                  </a:lnTo>
                  <a:lnTo>
                    <a:pt x="135" y="43"/>
                  </a:lnTo>
                  <a:lnTo>
                    <a:pt x="135" y="50"/>
                  </a:lnTo>
                  <a:lnTo>
                    <a:pt x="135" y="55"/>
                  </a:lnTo>
                  <a:lnTo>
                    <a:pt x="135" y="60"/>
                  </a:lnTo>
                  <a:lnTo>
                    <a:pt x="134" y="65"/>
                  </a:lnTo>
                  <a:lnTo>
                    <a:pt x="158" y="65"/>
                  </a:lnTo>
                  <a:lnTo>
                    <a:pt x="177" y="66"/>
                  </a:lnTo>
                  <a:lnTo>
                    <a:pt x="189" y="68"/>
                  </a:lnTo>
                  <a:lnTo>
                    <a:pt x="194" y="69"/>
                  </a:lnTo>
                  <a:lnTo>
                    <a:pt x="200" y="73"/>
                  </a:lnTo>
                  <a:lnTo>
                    <a:pt x="203" y="76"/>
                  </a:lnTo>
                  <a:lnTo>
                    <a:pt x="206" y="81"/>
                  </a:lnTo>
                  <a:lnTo>
                    <a:pt x="207" y="85"/>
                  </a:lnTo>
                  <a:lnTo>
                    <a:pt x="207" y="89"/>
                  </a:lnTo>
                  <a:lnTo>
                    <a:pt x="207" y="92"/>
                  </a:lnTo>
                  <a:lnTo>
                    <a:pt x="207" y="92"/>
                  </a:lnTo>
                  <a:lnTo>
                    <a:pt x="207" y="94"/>
                  </a:lnTo>
                  <a:lnTo>
                    <a:pt x="206" y="99"/>
                  </a:lnTo>
                  <a:lnTo>
                    <a:pt x="204" y="104"/>
                  </a:lnTo>
                  <a:lnTo>
                    <a:pt x="202" y="108"/>
                  </a:lnTo>
                  <a:lnTo>
                    <a:pt x="203" y="114"/>
                  </a:lnTo>
                  <a:lnTo>
                    <a:pt x="204" y="118"/>
                  </a:lnTo>
                  <a:lnTo>
                    <a:pt x="204" y="124"/>
                  </a:lnTo>
                  <a:lnTo>
                    <a:pt x="203" y="130"/>
                  </a:lnTo>
                  <a:lnTo>
                    <a:pt x="202" y="134"/>
                  </a:lnTo>
                  <a:lnTo>
                    <a:pt x="199" y="138"/>
                  </a:lnTo>
                  <a:lnTo>
                    <a:pt x="196" y="141"/>
                  </a:lnTo>
                  <a:lnTo>
                    <a:pt x="197" y="146"/>
                  </a:lnTo>
                  <a:lnTo>
                    <a:pt x="197" y="148"/>
                  </a:lnTo>
                  <a:lnTo>
                    <a:pt x="197" y="154"/>
                  </a:lnTo>
                  <a:lnTo>
                    <a:pt x="196" y="160"/>
                  </a:lnTo>
                  <a:lnTo>
                    <a:pt x="194" y="163"/>
                  </a:lnTo>
                  <a:lnTo>
                    <a:pt x="193" y="167"/>
                  </a:lnTo>
                  <a:lnTo>
                    <a:pt x="190" y="172"/>
                  </a:lnTo>
                  <a:lnTo>
                    <a:pt x="184" y="176"/>
                  </a:lnTo>
                  <a:lnTo>
                    <a:pt x="186" y="182"/>
                  </a:lnTo>
                  <a:lnTo>
                    <a:pt x="184" y="187"/>
                  </a:lnTo>
                  <a:lnTo>
                    <a:pt x="183" y="190"/>
                  </a:lnTo>
                  <a:lnTo>
                    <a:pt x="183" y="193"/>
                  </a:lnTo>
                  <a:lnTo>
                    <a:pt x="181" y="195"/>
                  </a:lnTo>
                  <a:lnTo>
                    <a:pt x="173" y="203"/>
                  </a:lnTo>
                  <a:lnTo>
                    <a:pt x="158" y="208"/>
                  </a:lnTo>
                  <a:lnTo>
                    <a:pt x="124" y="208"/>
                  </a:lnTo>
                  <a:lnTo>
                    <a:pt x="106" y="206"/>
                  </a:lnTo>
                  <a:lnTo>
                    <a:pt x="92" y="203"/>
                  </a:lnTo>
                  <a:lnTo>
                    <a:pt x="85" y="202"/>
                  </a:lnTo>
                  <a:lnTo>
                    <a:pt x="72" y="199"/>
                  </a:lnTo>
                  <a:lnTo>
                    <a:pt x="63" y="197"/>
                  </a:lnTo>
                  <a:lnTo>
                    <a:pt x="59" y="196"/>
                  </a:lnTo>
                  <a:lnTo>
                    <a:pt x="57" y="196"/>
                  </a:lnTo>
                  <a:lnTo>
                    <a:pt x="56" y="196"/>
                  </a:lnTo>
                  <a:lnTo>
                    <a:pt x="56" y="196"/>
                  </a:lnTo>
                  <a:lnTo>
                    <a:pt x="53" y="200"/>
                  </a:lnTo>
                  <a:lnTo>
                    <a:pt x="49" y="203"/>
                  </a:lnTo>
                  <a:lnTo>
                    <a:pt x="44" y="206"/>
                  </a:lnTo>
                  <a:lnTo>
                    <a:pt x="39" y="208"/>
                  </a:lnTo>
                  <a:lnTo>
                    <a:pt x="20" y="208"/>
                  </a:lnTo>
                  <a:lnTo>
                    <a:pt x="13" y="206"/>
                  </a:lnTo>
                  <a:lnTo>
                    <a:pt x="8" y="203"/>
                  </a:lnTo>
                  <a:lnTo>
                    <a:pt x="4" y="199"/>
                  </a:lnTo>
                  <a:lnTo>
                    <a:pt x="1" y="193"/>
                  </a:lnTo>
                  <a:lnTo>
                    <a:pt x="0" y="187"/>
                  </a:lnTo>
                  <a:lnTo>
                    <a:pt x="0" y="83"/>
                  </a:lnTo>
                  <a:lnTo>
                    <a:pt x="1" y="78"/>
                  </a:lnTo>
                  <a:lnTo>
                    <a:pt x="4" y="72"/>
                  </a:lnTo>
                  <a:lnTo>
                    <a:pt x="8" y="68"/>
                  </a:lnTo>
                  <a:lnTo>
                    <a:pt x="13" y="65"/>
                  </a:lnTo>
                  <a:lnTo>
                    <a:pt x="20" y="65"/>
                  </a:lnTo>
                  <a:lnTo>
                    <a:pt x="39" y="65"/>
                  </a:lnTo>
                  <a:lnTo>
                    <a:pt x="43" y="65"/>
                  </a:lnTo>
                  <a:lnTo>
                    <a:pt x="49" y="66"/>
                  </a:lnTo>
                  <a:lnTo>
                    <a:pt x="52" y="69"/>
                  </a:lnTo>
                  <a:lnTo>
                    <a:pt x="52" y="69"/>
                  </a:lnTo>
                  <a:lnTo>
                    <a:pt x="53" y="69"/>
                  </a:lnTo>
                  <a:lnTo>
                    <a:pt x="54" y="68"/>
                  </a:lnTo>
                  <a:lnTo>
                    <a:pt x="57" y="66"/>
                  </a:lnTo>
                  <a:lnTo>
                    <a:pt x="59" y="66"/>
                  </a:lnTo>
                  <a:lnTo>
                    <a:pt x="72" y="56"/>
                  </a:lnTo>
                  <a:lnTo>
                    <a:pt x="79" y="43"/>
                  </a:lnTo>
                  <a:lnTo>
                    <a:pt x="83" y="30"/>
                  </a:lnTo>
                  <a:lnTo>
                    <a:pt x="85" y="19"/>
                  </a:lnTo>
                  <a:lnTo>
                    <a:pt x="85" y="13"/>
                  </a:lnTo>
                  <a:lnTo>
                    <a:pt x="88" y="7"/>
                  </a:lnTo>
                  <a:lnTo>
                    <a:pt x="92" y="3"/>
                  </a:lnTo>
                  <a:lnTo>
                    <a:pt x="98" y="0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20" name="Arrow: Chevron 34">
            <a:extLst>
              <a:ext uri="{FF2B5EF4-FFF2-40B4-BE49-F238E27FC236}">
                <a16:creationId xmlns:a16="http://schemas.microsoft.com/office/drawing/2014/main" id="{8D8CE671-236D-96B7-CA5C-316CA7D59161}"/>
              </a:ext>
            </a:extLst>
          </p:cNvPr>
          <p:cNvSpPr/>
          <p:nvPr/>
        </p:nvSpPr>
        <p:spPr>
          <a:xfrm>
            <a:off x="3311909" y="2499147"/>
            <a:ext cx="353859" cy="353859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1" name="Arrow: Chevron 35">
            <a:extLst>
              <a:ext uri="{FF2B5EF4-FFF2-40B4-BE49-F238E27FC236}">
                <a16:creationId xmlns:a16="http://schemas.microsoft.com/office/drawing/2014/main" id="{E7240C94-1FAA-155C-CB5C-55CEC2091D44}"/>
              </a:ext>
            </a:extLst>
          </p:cNvPr>
          <p:cNvSpPr/>
          <p:nvPr/>
        </p:nvSpPr>
        <p:spPr>
          <a:xfrm>
            <a:off x="5920940" y="2499147"/>
            <a:ext cx="353859" cy="353859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2" name="Arrow: Chevron 36">
            <a:extLst>
              <a:ext uri="{FF2B5EF4-FFF2-40B4-BE49-F238E27FC236}">
                <a16:creationId xmlns:a16="http://schemas.microsoft.com/office/drawing/2014/main" id="{70A6487D-F177-592D-35CF-0CEB79B0B0EB}"/>
              </a:ext>
            </a:extLst>
          </p:cNvPr>
          <p:cNvSpPr/>
          <p:nvPr/>
        </p:nvSpPr>
        <p:spPr>
          <a:xfrm>
            <a:off x="8529971" y="2450423"/>
            <a:ext cx="353859" cy="353859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3" name="Group 27">
            <a:extLst>
              <a:ext uri="{FF2B5EF4-FFF2-40B4-BE49-F238E27FC236}">
                <a16:creationId xmlns:a16="http://schemas.microsoft.com/office/drawing/2014/main" id="{73961F3B-8DAB-77A9-4FCE-16B1B0099F7E}"/>
              </a:ext>
            </a:extLst>
          </p:cNvPr>
          <p:cNvGrpSpPr/>
          <p:nvPr/>
        </p:nvGrpSpPr>
        <p:grpSpPr>
          <a:xfrm>
            <a:off x="9590397" y="2198534"/>
            <a:ext cx="842040" cy="842040"/>
            <a:chOff x="9743944" y="1880807"/>
            <a:chExt cx="867959" cy="867959"/>
          </a:xfrm>
        </p:grpSpPr>
        <p:sp>
          <p:nvSpPr>
            <p:cNvPr id="24" name="Oval 1">
              <a:extLst>
                <a:ext uri="{FF2B5EF4-FFF2-40B4-BE49-F238E27FC236}">
                  <a16:creationId xmlns:a16="http://schemas.microsoft.com/office/drawing/2014/main" id="{A58BE2D3-E61E-A3A3-21B7-8D2D0659DB2A}"/>
                </a:ext>
              </a:extLst>
            </p:cNvPr>
            <p:cNvSpPr/>
            <p:nvPr/>
          </p:nvSpPr>
          <p:spPr>
            <a:xfrm>
              <a:off x="9743944" y="1880807"/>
              <a:ext cx="867959" cy="86795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5" name="Freeform: Shape 37">
              <a:extLst>
                <a:ext uri="{FF2B5EF4-FFF2-40B4-BE49-F238E27FC236}">
                  <a16:creationId xmlns:a16="http://schemas.microsoft.com/office/drawing/2014/main" id="{852EB3A7-A174-A81C-FF8E-11F2DD2A3479}"/>
                </a:ext>
              </a:extLst>
            </p:cNvPr>
            <p:cNvSpPr>
              <a:spLocks/>
            </p:cNvSpPr>
            <p:nvPr/>
          </p:nvSpPr>
          <p:spPr bwMode="auto">
            <a:xfrm>
              <a:off x="9966257" y="2120106"/>
              <a:ext cx="423333" cy="427567"/>
            </a:xfrm>
            <a:custGeom>
              <a:avLst/>
              <a:gdLst>
                <a:gd name="T0" fmla="*/ 115 w 200"/>
                <a:gd name="T1" fmla="*/ 188 h 202"/>
                <a:gd name="T2" fmla="*/ 147 w 200"/>
                <a:gd name="T3" fmla="*/ 162 h 202"/>
                <a:gd name="T4" fmla="*/ 53 w 200"/>
                <a:gd name="T5" fmla="*/ 162 h 202"/>
                <a:gd name="T6" fmla="*/ 86 w 200"/>
                <a:gd name="T7" fmla="*/ 188 h 202"/>
                <a:gd name="T8" fmla="*/ 103 w 200"/>
                <a:gd name="T9" fmla="*/ 150 h 202"/>
                <a:gd name="T10" fmla="*/ 118 w 200"/>
                <a:gd name="T11" fmla="*/ 173 h 202"/>
                <a:gd name="T12" fmla="*/ 96 w 200"/>
                <a:gd name="T13" fmla="*/ 150 h 202"/>
                <a:gd name="T14" fmla="*/ 96 w 200"/>
                <a:gd name="T15" fmla="*/ 189 h 202"/>
                <a:gd name="T16" fmla="*/ 148 w 200"/>
                <a:gd name="T17" fmla="*/ 104 h 202"/>
                <a:gd name="T18" fmla="*/ 151 w 200"/>
                <a:gd name="T19" fmla="*/ 156 h 202"/>
                <a:gd name="T20" fmla="*/ 184 w 200"/>
                <a:gd name="T21" fmla="*/ 127 h 202"/>
                <a:gd name="T22" fmla="*/ 103 w 200"/>
                <a:gd name="T23" fmla="*/ 104 h 202"/>
                <a:gd name="T24" fmla="*/ 140 w 200"/>
                <a:gd name="T25" fmla="*/ 127 h 202"/>
                <a:gd name="T26" fmla="*/ 57 w 200"/>
                <a:gd name="T27" fmla="*/ 104 h 202"/>
                <a:gd name="T28" fmla="*/ 96 w 200"/>
                <a:gd name="T29" fmla="*/ 143 h 202"/>
                <a:gd name="T30" fmla="*/ 13 w 200"/>
                <a:gd name="T31" fmla="*/ 104 h 202"/>
                <a:gd name="T32" fmla="*/ 39 w 200"/>
                <a:gd name="T33" fmla="*/ 163 h 202"/>
                <a:gd name="T34" fmla="*/ 54 w 200"/>
                <a:gd name="T35" fmla="*/ 128 h 202"/>
                <a:gd name="T36" fmla="*/ 135 w 200"/>
                <a:gd name="T37" fmla="*/ 59 h 202"/>
                <a:gd name="T38" fmla="*/ 103 w 200"/>
                <a:gd name="T39" fmla="*/ 98 h 202"/>
                <a:gd name="T40" fmla="*/ 135 w 200"/>
                <a:gd name="T41" fmla="*/ 59 h 202"/>
                <a:gd name="T42" fmla="*/ 57 w 200"/>
                <a:gd name="T43" fmla="*/ 98 h 202"/>
                <a:gd name="T44" fmla="*/ 80 w 200"/>
                <a:gd name="T45" fmla="*/ 63 h 202"/>
                <a:gd name="T46" fmla="*/ 141 w 200"/>
                <a:gd name="T47" fmla="*/ 58 h 202"/>
                <a:gd name="T48" fmla="*/ 187 w 200"/>
                <a:gd name="T49" fmla="*/ 98 h 202"/>
                <a:gd name="T50" fmla="*/ 165 w 200"/>
                <a:gd name="T51" fmla="*/ 43 h 202"/>
                <a:gd name="T52" fmla="*/ 15 w 200"/>
                <a:gd name="T53" fmla="*/ 78 h 202"/>
                <a:gd name="T54" fmla="*/ 53 w 200"/>
                <a:gd name="T55" fmla="*/ 76 h 202"/>
                <a:gd name="T56" fmla="*/ 115 w 200"/>
                <a:gd name="T57" fmla="*/ 14 h 202"/>
                <a:gd name="T58" fmla="*/ 150 w 200"/>
                <a:gd name="T59" fmla="*/ 45 h 202"/>
                <a:gd name="T60" fmla="*/ 115 w 200"/>
                <a:gd name="T61" fmla="*/ 14 h 202"/>
                <a:gd name="T62" fmla="*/ 39 w 200"/>
                <a:gd name="T63" fmla="*/ 39 h 202"/>
                <a:gd name="T64" fmla="*/ 72 w 200"/>
                <a:gd name="T65" fmla="*/ 32 h 202"/>
                <a:gd name="T66" fmla="*/ 103 w 200"/>
                <a:gd name="T67" fmla="*/ 59 h 202"/>
                <a:gd name="T68" fmla="*/ 103 w 200"/>
                <a:gd name="T69" fmla="*/ 13 h 202"/>
                <a:gd name="T70" fmla="*/ 96 w 200"/>
                <a:gd name="T71" fmla="*/ 13 h 202"/>
                <a:gd name="T72" fmla="*/ 96 w 200"/>
                <a:gd name="T73" fmla="*/ 59 h 202"/>
                <a:gd name="T74" fmla="*/ 127 w 200"/>
                <a:gd name="T75" fmla="*/ 4 h 202"/>
                <a:gd name="T76" fmla="*/ 187 w 200"/>
                <a:gd name="T77" fmla="*/ 50 h 202"/>
                <a:gd name="T78" fmla="*/ 197 w 200"/>
                <a:gd name="T79" fmla="*/ 128 h 202"/>
                <a:gd name="T80" fmla="*/ 151 w 200"/>
                <a:gd name="T81" fmla="*/ 188 h 202"/>
                <a:gd name="T82" fmla="*/ 73 w 200"/>
                <a:gd name="T83" fmla="*/ 198 h 202"/>
                <a:gd name="T84" fmla="*/ 13 w 200"/>
                <a:gd name="T85" fmla="*/ 151 h 202"/>
                <a:gd name="T86" fmla="*/ 3 w 200"/>
                <a:gd name="T87" fmla="*/ 75 h 202"/>
                <a:gd name="T88" fmla="*/ 49 w 200"/>
                <a:gd name="T89" fmla="*/ 1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0" h="202">
                  <a:moveTo>
                    <a:pt x="137" y="157"/>
                  </a:moveTo>
                  <a:lnTo>
                    <a:pt x="127" y="173"/>
                  </a:lnTo>
                  <a:lnTo>
                    <a:pt x="115" y="188"/>
                  </a:lnTo>
                  <a:lnTo>
                    <a:pt x="137" y="180"/>
                  </a:lnTo>
                  <a:lnTo>
                    <a:pt x="157" y="167"/>
                  </a:lnTo>
                  <a:lnTo>
                    <a:pt x="147" y="162"/>
                  </a:lnTo>
                  <a:lnTo>
                    <a:pt x="137" y="157"/>
                  </a:lnTo>
                  <a:close/>
                  <a:moveTo>
                    <a:pt x="65" y="157"/>
                  </a:moveTo>
                  <a:lnTo>
                    <a:pt x="53" y="162"/>
                  </a:lnTo>
                  <a:lnTo>
                    <a:pt x="43" y="167"/>
                  </a:lnTo>
                  <a:lnTo>
                    <a:pt x="63" y="180"/>
                  </a:lnTo>
                  <a:lnTo>
                    <a:pt x="86" y="188"/>
                  </a:lnTo>
                  <a:lnTo>
                    <a:pt x="73" y="173"/>
                  </a:lnTo>
                  <a:lnTo>
                    <a:pt x="65" y="157"/>
                  </a:lnTo>
                  <a:close/>
                  <a:moveTo>
                    <a:pt x="103" y="150"/>
                  </a:moveTo>
                  <a:lnTo>
                    <a:pt x="103" y="189"/>
                  </a:lnTo>
                  <a:lnTo>
                    <a:pt x="103" y="189"/>
                  </a:lnTo>
                  <a:lnTo>
                    <a:pt x="118" y="173"/>
                  </a:lnTo>
                  <a:lnTo>
                    <a:pt x="129" y="154"/>
                  </a:lnTo>
                  <a:lnTo>
                    <a:pt x="103" y="150"/>
                  </a:lnTo>
                  <a:close/>
                  <a:moveTo>
                    <a:pt x="96" y="150"/>
                  </a:moveTo>
                  <a:lnTo>
                    <a:pt x="70" y="154"/>
                  </a:lnTo>
                  <a:lnTo>
                    <a:pt x="82" y="173"/>
                  </a:lnTo>
                  <a:lnTo>
                    <a:pt x="96" y="189"/>
                  </a:lnTo>
                  <a:lnTo>
                    <a:pt x="96" y="189"/>
                  </a:lnTo>
                  <a:lnTo>
                    <a:pt x="96" y="150"/>
                  </a:lnTo>
                  <a:close/>
                  <a:moveTo>
                    <a:pt x="148" y="104"/>
                  </a:moveTo>
                  <a:lnTo>
                    <a:pt x="145" y="128"/>
                  </a:lnTo>
                  <a:lnTo>
                    <a:pt x="138" y="150"/>
                  </a:lnTo>
                  <a:lnTo>
                    <a:pt x="151" y="156"/>
                  </a:lnTo>
                  <a:lnTo>
                    <a:pt x="161" y="163"/>
                  </a:lnTo>
                  <a:lnTo>
                    <a:pt x="176" y="146"/>
                  </a:lnTo>
                  <a:lnTo>
                    <a:pt x="184" y="127"/>
                  </a:lnTo>
                  <a:lnTo>
                    <a:pt x="187" y="104"/>
                  </a:lnTo>
                  <a:lnTo>
                    <a:pt x="148" y="104"/>
                  </a:lnTo>
                  <a:close/>
                  <a:moveTo>
                    <a:pt x="103" y="104"/>
                  </a:moveTo>
                  <a:lnTo>
                    <a:pt x="103" y="143"/>
                  </a:lnTo>
                  <a:lnTo>
                    <a:pt x="132" y="149"/>
                  </a:lnTo>
                  <a:lnTo>
                    <a:pt x="140" y="127"/>
                  </a:lnTo>
                  <a:lnTo>
                    <a:pt x="142" y="104"/>
                  </a:lnTo>
                  <a:lnTo>
                    <a:pt x="103" y="104"/>
                  </a:lnTo>
                  <a:close/>
                  <a:moveTo>
                    <a:pt x="57" y="104"/>
                  </a:moveTo>
                  <a:lnTo>
                    <a:pt x="60" y="127"/>
                  </a:lnTo>
                  <a:lnTo>
                    <a:pt x="67" y="149"/>
                  </a:lnTo>
                  <a:lnTo>
                    <a:pt x="96" y="143"/>
                  </a:lnTo>
                  <a:lnTo>
                    <a:pt x="96" y="104"/>
                  </a:lnTo>
                  <a:lnTo>
                    <a:pt x="57" y="104"/>
                  </a:lnTo>
                  <a:close/>
                  <a:moveTo>
                    <a:pt x="13" y="104"/>
                  </a:moveTo>
                  <a:lnTo>
                    <a:pt x="17" y="127"/>
                  </a:lnTo>
                  <a:lnTo>
                    <a:pt x="26" y="146"/>
                  </a:lnTo>
                  <a:lnTo>
                    <a:pt x="39" y="163"/>
                  </a:lnTo>
                  <a:lnTo>
                    <a:pt x="49" y="156"/>
                  </a:lnTo>
                  <a:lnTo>
                    <a:pt x="62" y="150"/>
                  </a:lnTo>
                  <a:lnTo>
                    <a:pt x="54" y="128"/>
                  </a:lnTo>
                  <a:lnTo>
                    <a:pt x="52" y="104"/>
                  </a:lnTo>
                  <a:lnTo>
                    <a:pt x="13" y="104"/>
                  </a:lnTo>
                  <a:close/>
                  <a:moveTo>
                    <a:pt x="135" y="59"/>
                  </a:moveTo>
                  <a:lnTo>
                    <a:pt x="119" y="63"/>
                  </a:lnTo>
                  <a:lnTo>
                    <a:pt x="103" y="65"/>
                  </a:lnTo>
                  <a:lnTo>
                    <a:pt x="103" y="98"/>
                  </a:lnTo>
                  <a:lnTo>
                    <a:pt x="142" y="98"/>
                  </a:lnTo>
                  <a:lnTo>
                    <a:pt x="140" y="78"/>
                  </a:lnTo>
                  <a:lnTo>
                    <a:pt x="135" y="59"/>
                  </a:lnTo>
                  <a:close/>
                  <a:moveTo>
                    <a:pt x="65" y="59"/>
                  </a:moveTo>
                  <a:lnTo>
                    <a:pt x="60" y="78"/>
                  </a:lnTo>
                  <a:lnTo>
                    <a:pt x="57" y="98"/>
                  </a:lnTo>
                  <a:lnTo>
                    <a:pt x="96" y="98"/>
                  </a:lnTo>
                  <a:lnTo>
                    <a:pt x="96" y="65"/>
                  </a:lnTo>
                  <a:lnTo>
                    <a:pt x="80" y="63"/>
                  </a:lnTo>
                  <a:lnTo>
                    <a:pt x="65" y="59"/>
                  </a:lnTo>
                  <a:close/>
                  <a:moveTo>
                    <a:pt x="165" y="43"/>
                  </a:moveTo>
                  <a:lnTo>
                    <a:pt x="141" y="58"/>
                  </a:lnTo>
                  <a:lnTo>
                    <a:pt x="147" y="76"/>
                  </a:lnTo>
                  <a:lnTo>
                    <a:pt x="148" y="98"/>
                  </a:lnTo>
                  <a:lnTo>
                    <a:pt x="187" y="98"/>
                  </a:lnTo>
                  <a:lnTo>
                    <a:pt x="184" y="78"/>
                  </a:lnTo>
                  <a:lnTo>
                    <a:pt x="177" y="59"/>
                  </a:lnTo>
                  <a:lnTo>
                    <a:pt x="165" y="43"/>
                  </a:lnTo>
                  <a:close/>
                  <a:moveTo>
                    <a:pt x="34" y="43"/>
                  </a:moveTo>
                  <a:lnTo>
                    <a:pt x="23" y="59"/>
                  </a:lnTo>
                  <a:lnTo>
                    <a:pt x="15" y="78"/>
                  </a:lnTo>
                  <a:lnTo>
                    <a:pt x="13" y="98"/>
                  </a:lnTo>
                  <a:lnTo>
                    <a:pt x="52" y="98"/>
                  </a:lnTo>
                  <a:lnTo>
                    <a:pt x="53" y="76"/>
                  </a:lnTo>
                  <a:lnTo>
                    <a:pt x="59" y="58"/>
                  </a:lnTo>
                  <a:lnTo>
                    <a:pt x="34" y="43"/>
                  </a:lnTo>
                  <a:close/>
                  <a:moveTo>
                    <a:pt x="115" y="14"/>
                  </a:moveTo>
                  <a:lnTo>
                    <a:pt x="128" y="32"/>
                  </a:lnTo>
                  <a:lnTo>
                    <a:pt x="138" y="50"/>
                  </a:lnTo>
                  <a:lnTo>
                    <a:pt x="150" y="45"/>
                  </a:lnTo>
                  <a:lnTo>
                    <a:pt x="161" y="39"/>
                  </a:lnTo>
                  <a:lnTo>
                    <a:pt x="140" y="23"/>
                  </a:lnTo>
                  <a:lnTo>
                    <a:pt x="115" y="14"/>
                  </a:lnTo>
                  <a:close/>
                  <a:moveTo>
                    <a:pt x="86" y="14"/>
                  </a:moveTo>
                  <a:lnTo>
                    <a:pt x="60" y="23"/>
                  </a:lnTo>
                  <a:lnTo>
                    <a:pt x="39" y="39"/>
                  </a:lnTo>
                  <a:lnTo>
                    <a:pt x="50" y="45"/>
                  </a:lnTo>
                  <a:lnTo>
                    <a:pt x="62" y="50"/>
                  </a:lnTo>
                  <a:lnTo>
                    <a:pt x="72" y="32"/>
                  </a:lnTo>
                  <a:lnTo>
                    <a:pt x="86" y="14"/>
                  </a:lnTo>
                  <a:close/>
                  <a:moveTo>
                    <a:pt x="103" y="13"/>
                  </a:moveTo>
                  <a:lnTo>
                    <a:pt x="103" y="59"/>
                  </a:lnTo>
                  <a:lnTo>
                    <a:pt x="132" y="53"/>
                  </a:lnTo>
                  <a:lnTo>
                    <a:pt x="121" y="32"/>
                  </a:lnTo>
                  <a:lnTo>
                    <a:pt x="103" y="13"/>
                  </a:lnTo>
                  <a:lnTo>
                    <a:pt x="103" y="13"/>
                  </a:lnTo>
                  <a:close/>
                  <a:moveTo>
                    <a:pt x="96" y="13"/>
                  </a:moveTo>
                  <a:lnTo>
                    <a:pt x="96" y="13"/>
                  </a:lnTo>
                  <a:lnTo>
                    <a:pt x="80" y="32"/>
                  </a:lnTo>
                  <a:lnTo>
                    <a:pt x="67" y="53"/>
                  </a:lnTo>
                  <a:lnTo>
                    <a:pt x="96" y="59"/>
                  </a:lnTo>
                  <a:lnTo>
                    <a:pt x="96" y="13"/>
                  </a:lnTo>
                  <a:close/>
                  <a:moveTo>
                    <a:pt x="101" y="0"/>
                  </a:moveTo>
                  <a:lnTo>
                    <a:pt x="127" y="4"/>
                  </a:lnTo>
                  <a:lnTo>
                    <a:pt x="151" y="14"/>
                  </a:lnTo>
                  <a:lnTo>
                    <a:pt x="171" y="30"/>
                  </a:lnTo>
                  <a:lnTo>
                    <a:pt x="187" y="50"/>
                  </a:lnTo>
                  <a:lnTo>
                    <a:pt x="197" y="75"/>
                  </a:lnTo>
                  <a:lnTo>
                    <a:pt x="200" y="101"/>
                  </a:lnTo>
                  <a:lnTo>
                    <a:pt x="197" y="128"/>
                  </a:lnTo>
                  <a:lnTo>
                    <a:pt x="187" y="151"/>
                  </a:lnTo>
                  <a:lnTo>
                    <a:pt x="171" y="172"/>
                  </a:lnTo>
                  <a:lnTo>
                    <a:pt x="151" y="188"/>
                  </a:lnTo>
                  <a:lnTo>
                    <a:pt x="127" y="198"/>
                  </a:lnTo>
                  <a:lnTo>
                    <a:pt x="101" y="202"/>
                  </a:lnTo>
                  <a:lnTo>
                    <a:pt x="73" y="198"/>
                  </a:lnTo>
                  <a:lnTo>
                    <a:pt x="49" y="188"/>
                  </a:lnTo>
                  <a:lnTo>
                    <a:pt x="28" y="172"/>
                  </a:lnTo>
                  <a:lnTo>
                    <a:pt x="13" y="151"/>
                  </a:lnTo>
                  <a:lnTo>
                    <a:pt x="3" y="128"/>
                  </a:lnTo>
                  <a:lnTo>
                    <a:pt x="0" y="101"/>
                  </a:lnTo>
                  <a:lnTo>
                    <a:pt x="3" y="75"/>
                  </a:lnTo>
                  <a:lnTo>
                    <a:pt x="13" y="50"/>
                  </a:lnTo>
                  <a:lnTo>
                    <a:pt x="28" y="30"/>
                  </a:lnTo>
                  <a:lnTo>
                    <a:pt x="49" y="14"/>
                  </a:lnTo>
                  <a:lnTo>
                    <a:pt x="73" y="4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id="{8143CD4E-488B-6DB6-D176-AE0415BEF4CF}"/>
              </a:ext>
            </a:extLst>
          </p:cNvPr>
          <p:cNvSpPr/>
          <p:nvPr/>
        </p:nvSpPr>
        <p:spPr>
          <a:xfrm>
            <a:off x="1333500" y="3537085"/>
            <a:ext cx="1701644" cy="37119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AF683754-4EFB-7872-0E6A-3C3554F8905E}"/>
              </a:ext>
            </a:extLst>
          </p:cNvPr>
          <p:cNvSpPr/>
          <p:nvPr/>
        </p:nvSpPr>
        <p:spPr>
          <a:xfrm>
            <a:off x="3942532" y="3537085"/>
            <a:ext cx="1701644" cy="37119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71BB2802-C513-97A6-26B9-D4A8FB6098E5}"/>
              </a:ext>
            </a:extLst>
          </p:cNvPr>
          <p:cNvSpPr/>
          <p:nvPr/>
        </p:nvSpPr>
        <p:spPr>
          <a:xfrm>
            <a:off x="6551564" y="3537085"/>
            <a:ext cx="1701644" cy="37119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FD0F5323-87AC-72A1-6273-34D32E1475F6}"/>
              </a:ext>
            </a:extLst>
          </p:cNvPr>
          <p:cNvSpPr/>
          <p:nvPr/>
        </p:nvSpPr>
        <p:spPr>
          <a:xfrm>
            <a:off x="9160594" y="3537085"/>
            <a:ext cx="1701644" cy="37119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BD0E0C0C-9D97-C356-39EC-A6AC232436C7}"/>
              </a:ext>
            </a:extLst>
          </p:cNvPr>
          <p:cNvSpPr/>
          <p:nvPr/>
        </p:nvSpPr>
        <p:spPr>
          <a:xfrm>
            <a:off x="923926" y="4228590"/>
            <a:ext cx="10355442" cy="70795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7F7F7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rgbClr val="7F7F7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200</a:t>
            </a:r>
            <a:r>
              <a:rPr lang="zh-CN" altLang="en-US" sz="1400" dirty="0">
                <a:solidFill>
                  <a:srgbClr val="7F7F7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400" dirty="0">
                <a:solidFill>
                  <a:srgbClr val="7F7F7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</a:t>
            </a:r>
            <a:r>
              <a:rPr lang="zh-CN" altLang="en-US" sz="1400" dirty="0">
                <a:solidFill>
                  <a:srgbClr val="7F7F7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A7B721A4-4986-9541-0446-78ED9BDD05A7}"/>
              </a:ext>
            </a:extLst>
          </p:cNvPr>
          <p:cNvCxnSpPr/>
          <p:nvPr/>
        </p:nvCxnSpPr>
        <p:spPr>
          <a:xfrm>
            <a:off x="3488838" y="3623908"/>
            <a:ext cx="0" cy="19403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18F96FE2-F0B8-3F9C-6CB2-50FD06D20BE1}"/>
              </a:ext>
            </a:extLst>
          </p:cNvPr>
          <p:cNvCxnSpPr/>
          <p:nvPr/>
        </p:nvCxnSpPr>
        <p:spPr>
          <a:xfrm>
            <a:off x="6097870" y="3623908"/>
            <a:ext cx="0" cy="19403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62FD959B-7E79-7326-6E47-F9FBCE2FF252}"/>
              </a:ext>
            </a:extLst>
          </p:cNvPr>
          <p:cNvCxnSpPr/>
          <p:nvPr/>
        </p:nvCxnSpPr>
        <p:spPr>
          <a:xfrm>
            <a:off x="8706902" y="3623908"/>
            <a:ext cx="0" cy="19403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0A8B407-E980-D5CB-B97E-AEB8C3334773}"/>
              </a:ext>
            </a:extLst>
          </p:cNvPr>
          <p:cNvGrpSpPr/>
          <p:nvPr/>
        </p:nvGrpSpPr>
        <p:grpSpPr>
          <a:xfrm>
            <a:off x="947161" y="316029"/>
            <a:ext cx="2551538" cy="705079"/>
            <a:chOff x="947161" y="316029"/>
            <a:chExt cx="2551538" cy="705079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54BC4AB-A126-7CA2-BE01-2BD8F25D86B8}"/>
                </a:ext>
              </a:extLst>
            </p:cNvPr>
            <p:cNvSpPr txBox="1"/>
            <p:nvPr/>
          </p:nvSpPr>
          <p:spPr>
            <a:xfrm>
              <a:off x="947161" y="316029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1080D0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200E645-0414-37EA-242F-DADB36017ACF}"/>
                </a:ext>
              </a:extLst>
            </p:cNvPr>
            <p:cNvSpPr txBox="1"/>
            <p:nvPr/>
          </p:nvSpPr>
          <p:spPr>
            <a:xfrm>
              <a:off x="982224" y="759498"/>
              <a:ext cx="2516475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661727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E355A04-056F-3743-DE2F-0F8CFA167CA8}"/>
              </a:ext>
            </a:extLst>
          </p:cNvPr>
          <p:cNvSpPr txBox="1"/>
          <p:nvPr/>
        </p:nvSpPr>
        <p:spPr>
          <a:xfrm>
            <a:off x="149524" y="398459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armonyOS Sans SC Black" panose="00000A00000000000000" pitchFamily="2" charset="-122"/>
              <a:ea typeface="HarmonyOS Sans SC Black" panose="00000A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8" name="4086cdaa-01db-4197-84fe-e9915ad9ba64">
            <a:extLst>
              <a:ext uri="{FF2B5EF4-FFF2-40B4-BE49-F238E27FC236}">
                <a16:creationId xmlns:a16="http://schemas.microsoft.com/office/drawing/2014/main" id="{97905756-7E99-D81F-7A54-A8EF61CBBCF6}"/>
              </a:ext>
            </a:extLst>
          </p:cNvPr>
          <p:cNvGrpSpPr>
            <a:grpSpLocks noChangeAspect="1"/>
          </p:cNvGrpSpPr>
          <p:nvPr/>
        </p:nvGrpSpPr>
        <p:grpSpPr>
          <a:xfrm>
            <a:off x="1639330" y="3875314"/>
            <a:ext cx="8913340" cy="1890692"/>
            <a:chOff x="1193800" y="3412379"/>
            <a:chExt cx="9804400" cy="2149051"/>
          </a:xfrm>
        </p:grpSpPr>
        <p:cxnSp>
          <p:nvCxnSpPr>
            <p:cNvPr id="9" name="Straight Connector 27">
              <a:extLst>
                <a:ext uri="{FF2B5EF4-FFF2-40B4-BE49-F238E27FC236}">
                  <a16:creationId xmlns:a16="http://schemas.microsoft.com/office/drawing/2014/main" id="{39A6E9E3-1924-CB9D-6774-F04F8F4B4B44}"/>
                </a:ext>
              </a:extLst>
            </p:cNvPr>
            <p:cNvCxnSpPr/>
            <p:nvPr/>
          </p:nvCxnSpPr>
          <p:spPr>
            <a:xfrm flipV="1">
              <a:off x="2672120" y="3412379"/>
              <a:ext cx="0" cy="59398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: Shape 18">
              <a:extLst>
                <a:ext uri="{FF2B5EF4-FFF2-40B4-BE49-F238E27FC236}">
                  <a16:creationId xmlns:a16="http://schemas.microsoft.com/office/drawing/2014/main" id="{C6B4D874-33AE-FA68-4B9E-825F8838C90F}"/>
                </a:ext>
              </a:extLst>
            </p:cNvPr>
            <p:cNvSpPr/>
            <p:nvPr/>
          </p:nvSpPr>
          <p:spPr>
            <a:xfrm flipV="1">
              <a:off x="1193800" y="3906937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</a:gra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" name="Freeform: Shape 19">
              <a:extLst>
                <a:ext uri="{FF2B5EF4-FFF2-40B4-BE49-F238E27FC236}">
                  <a16:creationId xmlns:a16="http://schemas.microsoft.com/office/drawing/2014/main" id="{E3ECBAC3-5C42-108D-E1CB-CE2942069519}"/>
                </a:ext>
              </a:extLst>
            </p:cNvPr>
            <p:cNvSpPr/>
            <p:nvPr/>
          </p:nvSpPr>
          <p:spPr>
            <a:xfrm flipV="1">
              <a:off x="3459819" y="3906937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dist="1016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" name="Freeform: Shape 20">
              <a:extLst>
                <a:ext uri="{FF2B5EF4-FFF2-40B4-BE49-F238E27FC236}">
                  <a16:creationId xmlns:a16="http://schemas.microsoft.com/office/drawing/2014/main" id="{3627FC6D-3C85-F06B-C5AC-0C2D32BB704B}"/>
                </a:ext>
              </a:extLst>
            </p:cNvPr>
            <p:cNvSpPr/>
            <p:nvPr/>
          </p:nvSpPr>
          <p:spPr>
            <a:xfrm flipV="1">
              <a:off x="5725836" y="3906937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</a:gra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" name="Freeform: Shape 21">
              <a:extLst>
                <a:ext uri="{FF2B5EF4-FFF2-40B4-BE49-F238E27FC236}">
                  <a16:creationId xmlns:a16="http://schemas.microsoft.com/office/drawing/2014/main" id="{8DAE42F8-65C3-9ED7-F3A1-1DBE14BE507E}"/>
                </a:ext>
              </a:extLst>
            </p:cNvPr>
            <p:cNvSpPr/>
            <p:nvPr/>
          </p:nvSpPr>
          <p:spPr>
            <a:xfrm flipV="1">
              <a:off x="7991855" y="3906937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dist="1016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cxnSp>
          <p:nvCxnSpPr>
            <p:cNvPr id="14" name="Straight Connector 23">
              <a:extLst>
                <a:ext uri="{FF2B5EF4-FFF2-40B4-BE49-F238E27FC236}">
                  <a16:creationId xmlns:a16="http://schemas.microsoft.com/office/drawing/2014/main" id="{88CB6F7E-D334-274F-09BC-4A0C9A4E7B45}"/>
                </a:ext>
              </a:extLst>
            </p:cNvPr>
            <p:cNvCxnSpPr/>
            <p:nvPr/>
          </p:nvCxnSpPr>
          <p:spPr>
            <a:xfrm flipV="1">
              <a:off x="7183676" y="3412379"/>
              <a:ext cx="0" cy="59398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25">
              <a:extLst>
                <a:ext uri="{FF2B5EF4-FFF2-40B4-BE49-F238E27FC236}">
                  <a16:creationId xmlns:a16="http://schemas.microsoft.com/office/drawing/2014/main" id="{2E655082-23D0-B2D9-53E3-1E069D52F576}"/>
                </a:ext>
              </a:extLst>
            </p:cNvPr>
            <p:cNvCxnSpPr/>
            <p:nvPr/>
          </p:nvCxnSpPr>
          <p:spPr>
            <a:xfrm flipV="1">
              <a:off x="9504561" y="3412379"/>
              <a:ext cx="0" cy="59398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26">
              <a:extLst>
                <a:ext uri="{FF2B5EF4-FFF2-40B4-BE49-F238E27FC236}">
                  <a16:creationId xmlns:a16="http://schemas.microsoft.com/office/drawing/2014/main" id="{114C9CFD-6BAE-CF30-68C8-4C3DFEF25FCC}"/>
                </a:ext>
              </a:extLst>
            </p:cNvPr>
            <p:cNvCxnSpPr/>
            <p:nvPr/>
          </p:nvCxnSpPr>
          <p:spPr>
            <a:xfrm flipV="1">
              <a:off x="4993005" y="3412379"/>
              <a:ext cx="0" cy="59398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Freeform: Shape 85">
              <a:extLst>
                <a:ext uri="{FF2B5EF4-FFF2-40B4-BE49-F238E27FC236}">
                  <a16:creationId xmlns:a16="http://schemas.microsoft.com/office/drawing/2014/main" id="{2B27A24E-649A-9FC7-8A36-EE9C07A1239F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3494" y="4522241"/>
              <a:ext cx="509753" cy="430778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Freeform: Shape 86">
              <a:extLst>
                <a:ext uri="{FF2B5EF4-FFF2-40B4-BE49-F238E27FC236}">
                  <a16:creationId xmlns:a16="http://schemas.microsoft.com/office/drawing/2014/main" id="{C331CBF1-D379-7F7C-24E4-A3D3B237134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711876" y="4487110"/>
              <a:ext cx="592896" cy="50104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</a:gra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Freeform: Shape 87">
              <a:extLst>
                <a:ext uri="{FF2B5EF4-FFF2-40B4-BE49-F238E27FC236}">
                  <a16:creationId xmlns:a16="http://schemas.microsoft.com/office/drawing/2014/main" id="{7BD314FE-AAEF-68AF-58CF-25DD28EC98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8711" y="4498130"/>
              <a:ext cx="566817" cy="479001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0" name="Freeform: Shape 88">
              <a:extLst>
                <a:ext uri="{FF2B5EF4-FFF2-40B4-BE49-F238E27FC236}">
                  <a16:creationId xmlns:a16="http://schemas.microsoft.com/office/drawing/2014/main" id="{38633549-8424-95BD-99A5-110AAECBD8D9}"/>
                </a:ext>
              </a:extLst>
            </p:cNvPr>
            <p:cNvSpPr>
              <a:spLocks/>
            </p:cNvSpPr>
            <p:nvPr/>
          </p:nvSpPr>
          <p:spPr bwMode="auto">
            <a:xfrm>
              <a:off x="9192885" y="4482298"/>
              <a:ext cx="604285" cy="510664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</a:gra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A3B7041-60C5-42D7-7708-CA9D9E99368E}"/>
              </a:ext>
            </a:extLst>
          </p:cNvPr>
          <p:cNvGrpSpPr/>
          <p:nvPr/>
        </p:nvGrpSpPr>
        <p:grpSpPr>
          <a:xfrm>
            <a:off x="1113694" y="1398850"/>
            <a:ext cx="9964613" cy="1384253"/>
            <a:chOff x="937749" y="5016378"/>
            <a:chExt cx="9964613" cy="1384253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6FB5C5FF-1152-63BD-BEE4-6B416F74A777}"/>
                </a:ext>
              </a:extLst>
            </p:cNvPr>
            <p:cNvSpPr/>
            <p:nvPr/>
          </p:nvSpPr>
          <p:spPr>
            <a:xfrm>
              <a:off x="937750" y="5369002"/>
              <a:ext cx="9964612" cy="103162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4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4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4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4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72775A4D-A5B8-89ED-1982-C5DC5CE90778}"/>
                </a:ext>
              </a:extLst>
            </p:cNvPr>
            <p:cNvSpPr/>
            <p:nvPr/>
          </p:nvSpPr>
          <p:spPr>
            <a:xfrm>
              <a:off x="937749" y="5016378"/>
              <a:ext cx="2897535" cy="40665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4A062EE-43BE-7DF6-1924-FE4C2A6F00A4}"/>
              </a:ext>
            </a:extLst>
          </p:cNvPr>
          <p:cNvGrpSpPr/>
          <p:nvPr/>
        </p:nvGrpSpPr>
        <p:grpSpPr>
          <a:xfrm>
            <a:off x="2007730" y="2931551"/>
            <a:ext cx="1951128" cy="726581"/>
            <a:chOff x="1023070" y="4236410"/>
            <a:chExt cx="1951128" cy="726581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89064D43-7100-DB46-CDD3-21580C7BF553}"/>
                </a:ext>
              </a:extLst>
            </p:cNvPr>
            <p:cNvSpPr/>
            <p:nvPr/>
          </p:nvSpPr>
          <p:spPr>
            <a:xfrm>
              <a:off x="1023070" y="4236410"/>
              <a:ext cx="1951128" cy="371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just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添加描述文本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777654F0-5D6F-5D29-DFDC-8AB67123A8B7}"/>
                </a:ext>
              </a:extLst>
            </p:cNvPr>
            <p:cNvSpPr/>
            <p:nvPr/>
          </p:nvSpPr>
          <p:spPr>
            <a:xfrm>
              <a:off x="1023070" y="4591799"/>
              <a:ext cx="1951128" cy="371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just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添加描述文本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03748A8-E8FB-FBDE-BDD2-0B02E73FF27C}"/>
              </a:ext>
            </a:extLst>
          </p:cNvPr>
          <p:cNvGrpSpPr/>
          <p:nvPr/>
        </p:nvGrpSpPr>
        <p:grpSpPr>
          <a:xfrm>
            <a:off x="4117685" y="2931551"/>
            <a:ext cx="1951128" cy="726581"/>
            <a:chOff x="1023070" y="4236410"/>
            <a:chExt cx="1951128" cy="726581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3A43E74D-662E-2643-AF19-C81DFBF6C802}"/>
                </a:ext>
              </a:extLst>
            </p:cNvPr>
            <p:cNvSpPr/>
            <p:nvPr/>
          </p:nvSpPr>
          <p:spPr>
            <a:xfrm>
              <a:off x="1023070" y="4236410"/>
              <a:ext cx="1951128" cy="371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just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添加描述文本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3CBB1341-4DE6-59B8-EF30-E9B5116303DE}"/>
                </a:ext>
              </a:extLst>
            </p:cNvPr>
            <p:cNvSpPr/>
            <p:nvPr/>
          </p:nvSpPr>
          <p:spPr>
            <a:xfrm>
              <a:off x="1023070" y="4591799"/>
              <a:ext cx="1951128" cy="371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just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添加描述文本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87C7F17-DA5E-6407-3E6D-0788C538C7C2}"/>
              </a:ext>
            </a:extLst>
          </p:cNvPr>
          <p:cNvGrpSpPr/>
          <p:nvPr/>
        </p:nvGrpSpPr>
        <p:grpSpPr>
          <a:xfrm>
            <a:off x="6122619" y="2931551"/>
            <a:ext cx="1951128" cy="726581"/>
            <a:chOff x="1023070" y="4236410"/>
            <a:chExt cx="1951128" cy="726581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FB76D894-0FAA-C22E-D56D-9061B42A5C03}"/>
                </a:ext>
              </a:extLst>
            </p:cNvPr>
            <p:cNvSpPr/>
            <p:nvPr/>
          </p:nvSpPr>
          <p:spPr>
            <a:xfrm>
              <a:off x="1023070" y="4236410"/>
              <a:ext cx="1951128" cy="371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just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添加描述文本</a:t>
              </a: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8DE2B162-33C0-2954-5E28-AFB29C67B69F}"/>
                </a:ext>
              </a:extLst>
            </p:cNvPr>
            <p:cNvSpPr/>
            <p:nvPr/>
          </p:nvSpPr>
          <p:spPr>
            <a:xfrm>
              <a:off x="1023070" y="4591799"/>
              <a:ext cx="1951128" cy="371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just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添加描述文本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05BCD41-16CA-4E77-5BCC-6393A8867AD9}"/>
              </a:ext>
            </a:extLst>
          </p:cNvPr>
          <p:cNvGrpSpPr/>
          <p:nvPr/>
        </p:nvGrpSpPr>
        <p:grpSpPr>
          <a:xfrm>
            <a:off x="8219214" y="2931551"/>
            <a:ext cx="1951128" cy="726581"/>
            <a:chOff x="1023070" y="4236410"/>
            <a:chExt cx="1951128" cy="726581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2BF594EE-6948-203C-38B3-1BB4433C86DE}"/>
                </a:ext>
              </a:extLst>
            </p:cNvPr>
            <p:cNvSpPr/>
            <p:nvPr/>
          </p:nvSpPr>
          <p:spPr>
            <a:xfrm>
              <a:off x="1023070" y="4236410"/>
              <a:ext cx="1951128" cy="371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just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添加描述文本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3F039111-21D7-BA7C-B1C3-312371A65DBF}"/>
                </a:ext>
              </a:extLst>
            </p:cNvPr>
            <p:cNvSpPr/>
            <p:nvPr/>
          </p:nvSpPr>
          <p:spPr>
            <a:xfrm>
              <a:off x="1023070" y="4591799"/>
              <a:ext cx="1951128" cy="371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just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添加描述文本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1FA63260-9C1D-8139-6DEB-91D3A642887A}"/>
              </a:ext>
            </a:extLst>
          </p:cNvPr>
          <p:cNvGrpSpPr/>
          <p:nvPr/>
        </p:nvGrpSpPr>
        <p:grpSpPr>
          <a:xfrm>
            <a:off x="947161" y="316029"/>
            <a:ext cx="2551538" cy="705079"/>
            <a:chOff x="947161" y="316029"/>
            <a:chExt cx="2551538" cy="705079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60EEBF2-C024-4A2F-7ECF-C106C9834BA6}"/>
                </a:ext>
              </a:extLst>
            </p:cNvPr>
            <p:cNvSpPr txBox="1"/>
            <p:nvPr/>
          </p:nvSpPr>
          <p:spPr>
            <a:xfrm>
              <a:off x="947161" y="316029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1080D0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69556B1-3AA2-3D61-51CE-5BD1250C5132}"/>
                </a:ext>
              </a:extLst>
            </p:cNvPr>
            <p:cNvSpPr txBox="1"/>
            <p:nvPr/>
          </p:nvSpPr>
          <p:spPr>
            <a:xfrm>
              <a:off x="982224" y="759498"/>
              <a:ext cx="2516475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44090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任意多边形: 形状 235">
            <a:extLst>
              <a:ext uri="{FF2B5EF4-FFF2-40B4-BE49-F238E27FC236}">
                <a16:creationId xmlns:a16="http://schemas.microsoft.com/office/drawing/2014/main" id="{A3B05422-FC62-70CF-EE50-67B0AFEC59C1}"/>
              </a:ext>
            </a:extLst>
          </p:cNvPr>
          <p:cNvSpPr/>
          <p:nvPr/>
        </p:nvSpPr>
        <p:spPr>
          <a:xfrm>
            <a:off x="0" y="337940"/>
            <a:ext cx="874712" cy="684465"/>
          </a:xfrm>
          <a:custGeom>
            <a:avLst/>
            <a:gdLst>
              <a:gd name="connsiteX0" fmla="*/ 0 w 874712"/>
              <a:gd name="connsiteY0" fmla="*/ 0 h 684465"/>
              <a:gd name="connsiteX1" fmla="*/ 532480 w 874712"/>
              <a:gd name="connsiteY1" fmla="*/ 0 h 684465"/>
              <a:gd name="connsiteX2" fmla="*/ 874712 w 874712"/>
              <a:gd name="connsiteY2" fmla="*/ 342233 h 684465"/>
              <a:gd name="connsiteX3" fmla="*/ 532480 w 874712"/>
              <a:gd name="connsiteY3" fmla="*/ 684465 h 684465"/>
              <a:gd name="connsiteX4" fmla="*/ 0 w 874712"/>
              <a:gd name="connsiteY4" fmla="*/ 684465 h 684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4712" h="684465">
                <a:moveTo>
                  <a:pt x="0" y="0"/>
                </a:moveTo>
                <a:lnTo>
                  <a:pt x="532480" y="0"/>
                </a:lnTo>
                <a:cubicBezTo>
                  <a:pt x="721490" y="0"/>
                  <a:pt x="874712" y="153223"/>
                  <a:pt x="874712" y="342233"/>
                </a:cubicBezTo>
                <a:cubicBezTo>
                  <a:pt x="874712" y="531243"/>
                  <a:pt x="721490" y="684465"/>
                  <a:pt x="532480" y="684465"/>
                </a:cubicBezTo>
                <a:lnTo>
                  <a:pt x="0" y="68446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2" name="任意多边形 27">
            <a:extLst>
              <a:ext uri="{FF2B5EF4-FFF2-40B4-BE49-F238E27FC236}">
                <a16:creationId xmlns:a16="http://schemas.microsoft.com/office/drawing/2014/main" id="{BABFAD22-8F13-D5CB-25AD-B5B3F016FAD2}"/>
              </a:ext>
            </a:extLst>
          </p:cNvPr>
          <p:cNvSpPr/>
          <p:nvPr/>
        </p:nvSpPr>
        <p:spPr>
          <a:xfrm rot="10800000">
            <a:off x="6678424" y="5662246"/>
            <a:ext cx="5548630" cy="1977958"/>
          </a:xfrm>
          <a:custGeom>
            <a:avLst/>
            <a:gdLst>
              <a:gd name="connsiteX0" fmla="*/ 0 w 3247725"/>
              <a:gd name="connsiteY0" fmla="*/ 0 h 1157738"/>
              <a:gd name="connsiteX1" fmla="*/ 2668856 w 3247725"/>
              <a:gd name="connsiteY1" fmla="*/ 0 h 1157738"/>
              <a:gd name="connsiteX2" fmla="*/ 3247725 w 3247725"/>
              <a:gd name="connsiteY2" fmla="*/ 578869 h 1157738"/>
              <a:gd name="connsiteX3" fmla="*/ 2668856 w 3247725"/>
              <a:gd name="connsiteY3" fmla="*/ 1157738 h 1157738"/>
              <a:gd name="connsiteX4" fmla="*/ 0 w 3247725"/>
              <a:gd name="connsiteY4" fmla="*/ 1157738 h 1157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7725" h="1157738">
                <a:moveTo>
                  <a:pt x="0" y="0"/>
                </a:moveTo>
                <a:lnTo>
                  <a:pt x="2668856" y="0"/>
                </a:lnTo>
                <a:cubicBezTo>
                  <a:pt x="2988557" y="0"/>
                  <a:pt x="3247725" y="259168"/>
                  <a:pt x="3247725" y="578869"/>
                </a:cubicBezTo>
                <a:cubicBezTo>
                  <a:pt x="3247725" y="898570"/>
                  <a:pt x="2988557" y="1157738"/>
                  <a:pt x="2668856" y="1157738"/>
                </a:cubicBezTo>
                <a:lnTo>
                  <a:pt x="0" y="115773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304580EB-FEEB-653A-21ED-F257F6CEFD0F}"/>
              </a:ext>
            </a:extLst>
          </p:cNvPr>
          <p:cNvGrpSpPr/>
          <p:nvPr/>
        </p:nvGrpSpPr>
        <p:grpSpPr>
          <a:xfrm>
            <a:off x="9183108" y="5406094"/>
            <a:ext cx="2088961" cy="735441"/>
            <a:chOff x="5092235" y="929989"/>
            <a:chExt cx="6556601" cy="2308323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FAA510C8-B6A3-F328-9DB2-5D75CCED6E44}"/>
                </a:ext>
              </a:extLst>
            </p:cNvPr>
            <p:cNvGrpSpPr/>
            <p:nvPr/>
          </p:nvGrpSpPr>
          <p:grpSpPr>
            <a:xfrm>
              <a:off x="5092235" y="929989"/>
              <a:ext cx="6556601" cy="769441"/>
              <a:chOff x="5774406" y="929989"/>
              <a:chExt cx="6556601" cy="769441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5774406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16" name="矩形 15"/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3" name="椭圆 2"/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D1EC3311-F169-7C8D-FB64-9C56E501E51E}"/>
                  </a:ext>
                </a:extLst>
              </p:cNvPr>
              <p:cNvGrpSpPr/>
              <p:nvPr/>
            </p:nvGrpSpPr>
            <p:grpSpPr>
              <a:xfrm>
                <a:off x="6686912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34" name="矩形 15">
                  <a:extLst>
                    <a:ext uri="{FF2B5EF4-FFF2-40B4-BE49-F238E27FC236}">
                      <a16:creationId xmlns:a16="http://schemas.microsoft.com/office/drawing/2014/main" id="{895B5BEB-A20D-00B8-9603-BEB53B8EEBD5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35" name="椭圆 34">
                  <a:extLst>
                    <a:ext uri="{FF2B5EF4-FFF2-40B4-BE49-F238E27FC236}">
                      <a16:creationId xmlns:a16="http://schemas.microsoft.com/office/drawing/2014/main" id="{E4B320F7-2644-FCBB-1E96-DF454BFA888D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id="{629DAD88-5C17-E61B-478C-943A08DB0CA7}"/>
                  </a:ext>
                </a:extLst>
              </p:cNvPr>
              <p:cNvGrpSpPr/>
              <p:nvPr/>
            </p:nvGrpSpPr>
            <p:grpSpPr>
              <a:xfrm>
                <a:off x="7599418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37" name="矩形 15">
                  <a:extLst>
                    <a:ext uri="{FF2B5EF4-FFF2-40B4-BE49-F238E27FC236}">
                      <a16:creationId xmlns:a16="http://schemas.microsoft.com/office/drawing/2014/main" id="{8EF9AA78-3269-523C-F219-E0BAD7A22285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38" name="椭圆 37">
                  <a:extLst>
                    <a:ext uri="{FF2B5EF4-FFF2-40B4-BE49-F238E27FC236}">
                      <a16:creationId xmlns:a16="http://schemas.microsoft.com/office/drawing/2014/main" id="{0E4E30CB-478B-17DB-3845-CF4DD843BD87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FA65D347-9F39-4CFC-20BC-40A8A207898C}"/>
                  </a:ext>
                </a:extLst>
              </p:cNvPr>
              <p:cNvGrpSpPr/>
              <p:nvPr/>
            </p:nvGrpSpPr>
            <p:grpSpPr>
              <a:xfrm>
                <a:off x="8511924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40" name="矩形 15">
                  <a:extLst>
                    <a:ext uri="{FF2B5EF4-FFF2-40B4-BE49-F238E27FC236}">
                      <a16:creationId xmlns:a16="http://schemas.microsoft.com/office/drawing/2014/main" id="{C441EE7E-3A53-E0AF-8CA6-24F1A693B5A6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41" name="椭圆 40">
                  <a:extLst>
                    <a:ext uri="{FF2B5EF4-FFF2-40B4-BE49-F238E27FC236}">
                      <a16:creationId xmlns:a16="http://schemas.microsoft.com/office/drawing/2014/main" id="{83F35E3C-71C3-34ED-80AB-D9E3FDC12028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1F7E95C8-0BE6-97C8-BF6D-929A3E3D5DDB}"/>
                  </a:ext>
                </a:extLst>
              </p:cNvPr>
              <p:cNvGrpSpPr/>
              <p:nvPr/>
            </p:nvGrpSpPr>
            <p:grpSpPr>
              <a:xfrm>
                <a:off x="9424430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43" name="矩形 15">
                  <a:extLst>
                    <a:ext uri="{FF2B5EF4-FFF2-40B4-BE49-F238E27FC236}">
                      <a16:creationId xmlns:a16="http://schemas.microsoft.com/office/drawing/2014/main" id="{75AF1DC8-864E-04DA-57A0-EC867B3D2823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44" name="椭圆 43">
                  <a:extLst>
                    <a:ext uri="{FF2B5EF4-FFF2-40B4-BE49-F238E27FC236}">
                      <a16:creationId xmlns:a16="http://schemas.microsoft.com/office/drawing/2014/main" id="{5500A4EA-0EE9-954B-7BA8-76C3E3A36E9B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2DAA20FF-DF30-3BD9-2B81-7A0B18ACF29D}"/>
                  </a:ext>
                </a:extLst>
              </p:cNvPr>
              <p:cNvGrpSpPr/>
              <p:nvPr/>
            </p:nvGrpSpPr>
            <p:grpSpPr>
              <a:xfrm>
                <a:off x="10336936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46" name="矩形 15">
                  <a:extLst>
                    <a:ext uri="{FF2B5EF4-FFF2-40B4-BE49-F238E27FC236}">
                      <a16:creationId xmlns:a16="http://schemas.microsoft.com/office/drawing/2014/main" id="{95363605-B436-411F-03FB-748CB8BDDF79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47" name="椭圆 46">
                  <a:extLst>
                    <a:ext uri="{FF2B5EF4-FFF2-40B4-BE49-F238E27FC236}">
                      <a16:creationId xmlns:a16="http://schemas.microsoft.com/office/drawing/2014/main" id="{9F116A53-C0DF-0DAE-C787-5A7AA72F8D68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65B5AFCF-85B2-F4D0-D027-954719D492BB}"/>
                  </a:ext>
                </a:extLst>
              </p:cNvPr>
              <p:cNvGrpSpPr/>
              <p:nvPr/>
            </p:nvGrpSpPr>
            <p:grpSpPr>
              <a:xfrm>
                <a:off x="11249442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49" name="矩形 15">
                  <a:extLst>
                    <a:ext uri="{FF2B5EF4-FFF2-40B4-BE49-F238E27FC236}">
                      <a16:creationId xmlns:a16="http://schemas.microsoft.com/office/drawing/2014/main" id="{FF42A929-66A6-1B50-564C-6DFF0AB74967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50" name="椭圆 49">
                  <a:extLst>
                    <a:ext uri="{FF2B5EF4-FFF2-40B4-BE49-F238E27FC236}">
                      <a16:creationId xmlns:a16="http://schemas.microsoft.com/office/drawing/2014/main" id="{F7C210F0-89DB-F7B8-E71B-22B027CF5063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3561B517-B938-C098-0663-F312DAE15754}"/>
                </a:ext>
              </a:extLst>
            </p:cNvPr>
            <p:cNvGrpSpPr/>
            <p:nvPr/>
          </p:nvGrpSpPr>
          <p:grpSpPr>
            <a:xfrm>
              <a:off x="5092235" y="1699430"/>
              <a:ext cx="6556601" cy="769441"/>
              <a:chOff x="5774406" y="929989"/>
              <a:chExt cx="6556601" cy="769441"/>
            </a:xfrm>
          </p:grpSpPr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FF70C2E3-771E-3922-2DF4-800D88FD96C3}"/>
                  </a:ext>
                </a:extLst>
              </p:cNvPr>
              <p:cNvGrpSpPr/>
              <p:nvPr/>
            </p:nvGrpSpPr>
            <p:grpSpPr>
              <a:xfrm>
                <a:off x="5774406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72" name="矩形 15">
                  <a:extLst>
                    <a:ext uri="{FF2B5EF4-FFF2-40B4-BE49-F238E27FC236}">
                      <a16:creationId xmlns:a16="http://schemas.microsoft.com/office/drawing/2014/main" id="{C4C29B4B-DD66-7682-C3BF-F276F7F69882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73" name="椭圆 72">
                  <a:extLst>
                    <a:ext uri="{FF2B5EF4-FFF2-40B4-BE49-F238E27FC236}">
                      <a16:creationId xmlns:a16="http://schemas.microsoft.com/office/drawing/2014/main" id="{735416BA-1476-301D-24A7-379A150125EE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54" name="组合 53">
                <a:extLst>
                  <a:ext uri="{FF2B5EF4-FFF2-40B4-BE49-F238E27FC236}">
                    <a16:creationId xmlns:a16="http://schemas.microsoft.com/office/drawing/2014/main" id="{0B9C464B-C443-172B-BC27-D17D3E5B29D3}"/>
                  </a:ext>
                </a:extLst>
              </p:cNvPr>
              <p:cNvGrpSpPr/>
              <p:nvPr/>
            </p:nvGrpSpPr>
            <p:grpSpPr>
              <a:xfrm>
                <a:off x="6686912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70" name="矩形 15">
                  <a:extLst>
                    <a:ext uri="{FF2B5EF4-FFF2-40B4-BE49-F238E27FC236}">
                      <a16:creationId xmlns:a16="http://schemas.microsoft.com/office/drawing/2014/main" id="{A0139B99-31E9-E919-8A03-7B7A4B1359AA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71" name="椭圆 70">
                  <a:extLst>
                    <a:ext uri="{FF2B5EF4-FFF2-40B4-BE49-F238E27FC236}">
                      <a16:creationId xmlns:a16="http://schemas.microsoft.com/office/drawing/2014/main" id="{0A272DD1-A112-05A5-44A9-BD6A08F50DDB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55" name="组合 54">
                <a:extLst>
                  <a:ext uri="{FF2B5EF4-FFF2-40B4-BE49-F238E27FC236}">
                    <a16:creationId xmlns:a16="http://schemas.microsoft.com/office/drawing/2014/main" id="{6A0F680D-0FBE-BA26-35C9-4046F353799D}"/>
                  </a:ext>
                </a:extLst>
              </p:cNvPr>
              <p:cNvGrpSpPr/>
              <p:nvPr/>
            </p:nvGrpSpPr>
            <p:grpSpPr>
              <a:xfrm>
                <a:off x="7599418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68" name="矩形 15">
                  <a:extLst>
                    <a:ext uri="{FF2B5EF4-FFF2-40B4-BE49-F238E27FC236}">
                      <a16:creationId xmlns:a16="http://schemas.microsoft.com/office/drawing/2014/main" id="{4E746541-9E75-91D7-C26F-C2457C2C2818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69" name="椭圆 68">
                  <a:extLst>
                    <a:ext uri="{FF2B5EF4-FFF2-40B4-BE49-F238E27FC236}">
                      <a16:creationId xmlns:a16="http://schemas.microsoft.com/office/drawing/2014/main" id="{A3E33761-2815-5EC6-95B3-55BC3896AFB0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56" name="组合 55">
                <a:extLst>
                  <a:ext uri="{FF2B5EF4-FFF2-40B4-BE49-F238E27FC236}">
                    <a16:creationId xmlns:a16="http://schemas.microsoft.com/office/drawing/2014/main" id="{4E1B6313-09DA-ED8E-5B32-AD770CA57447}"/>
                  </a:ext>
                </a:extLst>
              </p:cNvPr>
              <p:cNvGrpSpPr/>
              <p:nvPr/>
            </p:nvGrpSpPr>
            <p:grpSpPr>
              <a:xfrm>
                <a:off x="8511924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66" name="矩形 15">
                  <a:extLst>
                    <a:ext uri="{FF2B5EF4-FFF2-40B4-BE49-F238E27FC236}">
                      <a16:creationId xmlns:a16="http://schemas.microsoft.com/office/drawing/2014/main" id="{0DF3E444-233E-3DF6-95D4-749D659388DE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67" name="椭圆 66">
                  <a:extLst>
                    <a:ext uri="{FF2B5EF4-FFF2-40B4-BE49-F238E27FC236}">
                      <a16:creationId xmlns:a16="http://schemas.microsoft.com/office/drawing/2014/main" id="{11378433-5D3E-A6A6-344C-68F51911CD89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57" name="组合 56">
                <a:extLst>
                  <a:ext uri="{FF2B5EF4-FFF2-40B4-BE49-F238E27FC236}">
                    <a16:creationId xmlns:a16="http://schemas.microsoft.com/office/drawing/2014/main" id="{D0B24541-2C07-AE51-FB0D-653B6AFF519E}"/>
                  </a:ext>
                </a:extLst>
              </p:cNvPr>
              <p:cNvGrpSpPr/>
              <p:nvPr/>
            </p:nvGrpSpPr>
            <p:grpSpPr>
              <a:xfrm>
                <a:off x="9424430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64" name="矩形 15">
                  <a:extLst>
                    <a:ext uri="{FF2B5EF4-FFF2-40B4-BE49-F238E27FC236}">
                      <a16:creationId xmlns:a16="http://schemas.microsoft.com/office/drawing/2014/main" id="{B3983E5A-2C49-324F-16E7-D0E60EB46F29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65" name="椭圆 64">
                  <a:extLst>
                    <a:ext uri="{FF2B5EF4-FFF2-40B4-BE49-F238E27FC236}">
                      <a16:creationId xmlns:a16="http://schemas.microsoft.com/office/drawing/2014/main" id="{2F12B0D5-E8AE-F102-57A4-9BCC4E63FD8F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id="{ACD85357-00A5-04FB-DC9A-6FB9BF4D0669}"/>
                  </a:ext>
                </a:extLst>
              </p:cNvPr>
              <p:cNvGrpSpPr/>
              <p:nvPr/>
            </p:nvGrpSpPr>
            <p:grpSpPr>
              <a:xfrm>
                <a:off x="10336936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62" name="矩形 15">
                  <a:extLst>
                    <a:ext uri="{FF2B5EF4-FFF2-40B4-BE49-F238E27FC236}">
                      <a16:creationId xmlns:a16="http://schemas.microsoft.com/office/drawing/2014/main" id="{C5F99EFB-9653-8981-090A-0BAEFB2F0BC0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63" name="椭圆 62">
                  <a:extLst>
                    <a:ext uri="{FF2B5EF4-FFF2-40B4-BE49-F238E27FC236}">
                      <a16:creationId xmlns:a16="http://schemas.microsoft.com/office/drawing/2014/main" id="{5201D714-E058-1D60-7803-E86E569AFF36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59" name="组合 58">
                <a:extLst>
                  <a:ext uri="{FF2B5EF4-FFF2-40B4-BE49-F238E27FC236}">
                    <a16:creationId xmlns:a16="http://schemas.microsoft.com/office/drawing/2014/main" id="{CE05ABDC-E432-86D9-4B04-47AB61A3A2F5}"/>
                  </a:ext>
                </a:extLst>
              </p:cNvPr>
              <p:cNvGrpSpPr/>
              <p:nvPr/>
            </p:nvGrpSpPr>
            <p:grpSpPr>
              <a:xfrm>
                <a:off x="11249442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60" name="矩形 15">
                  <a:extLst>
                    <a:ext uri="{FF2B5EF4-FFF2-40B4-BE49-F238E27FC236}">
                      <a16:creationId xmlns:a16="http://schemas.microsoft.com/office/drawing/2014/main" id="{F8533616-981F-11EC-1580-5BDD846BD17E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61" name="椭圆 60">
                  <a:extLst>
                    <a:ext uri="{FF2B5EF4-FFF2-40B4-BE49-F238E27FC236}">
                      <a16:creationId xmlns:a16="http://schemas.microsoft.com/office/drawing/2014/main" id="{026956F9-7896-A039-B68C-B8DE8FAF926D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DAA03FF3-97F4-5366-5578-4ECF36B79789}"/>
                </a:ext>
              </a:extLst>
            </p:cNvPr>
            <p:cNvGrpSpPr/>
            <p:nvPr/>
          </p:nvGrpSpPr>
          <p:grpSpPr>
            <a:xfrm>
              <a:off x="5092235" y="2468871"/>
              <a:ext cx="6556601" cy="769441"/>
              <a:chOff x="5774406" y="929989"/>
              <a:chExt cx="6556601" cy="769441"/>
            </a:xfrm>
          </p:grpSpPr>
          <p:grpSp>
            <p:nvGrpSpPr>
              <p:cNvPr id="75" name="组合 74">
                <a:extLst>
                  <a:ext uri="{FF2B5EF4-FFF2-40B4-BE49-F238E27FC236}">
                    <a16:creationId xmlns:a16="http://schemas.microsoft.com/office/drawing/2014/main" id="{EDCE0876-EFEB-E919-60B7-D8BF97E15BB4}"/>
                  </a:ext>
                </a:extLst>
              </p:cNvPr>
              <p:cNvGrpSpPr/>
              <p:nvPr/>
            </p:nvGrpSpPr>
            <p:grpSpPr>
              <a:xfrm>
                <a:off x="5774406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94" name="矩形 15">
                  <a:extLst>
                    <a:ext uri="{FF2B5EF4-FFF2-40B4-BE49-F238E27FC236}">
                      <a16:creationId xmlns:a16="http://schemas.microsoft.com/office/drawing/2014/main" id="{3B819D74-4594-B5C3-6647-84DCEFC6944B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5" name="椭圆 94">
                  <a:extLst>
                    <a:ext uri="{FF2B5EF4-FFF2-40B4-BE49-F238E27FC236}">
                      <a16:creationId xmlns:a16="http://schemas.microsoft.com/office/drawing/2014/main" id="{006C6706-D04D-BB9F-8396-289D1B9A1C2C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76" name="组合 75">
                <a:extLst>
                  <a:ext uri="{FF2B5EF4-FFF2-40B4-BE49-F238E27FC236}">
                    <a16:creationId xmlns:a16="http://schemas.microsoft.com/office/drawing/2014/main" id="{6F576B20-F74F-F118-1B65-589DFE0A5A91}"/>
                  </a:ext>
                </a:extLst>
              </p:cNvPr>
              <p:cNvGrpSpPr/>
              <p:nvPr/>
            </p:nvGrpSpPr>
            <p:grpSpPr>
              <a:xfrm>
                <a:off x="6686912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92" name="矩形 15">
                  <a:extLst>
                    <a:ext uri="{FF2B5EF4-FFF2-40B4-BE49-F238E27FC236}">
                      <a16:creationId xmlns:a16="http://schemas.microsoft.com/office/drawing/2014/main" id="{7F9117B0-FB33-D633-CD28-4C677BCBA89A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3" name="椭圆 92">
                  <a:extLst>
                    <a:ext uri="{FF2B5EF4-FFF2-40B4-BE49-F238E27FC236}">
                      <a16:creationId xmlns:a16="http://schemas.microsoft.com/office/drawing/2014/main" id="{DE3F1D22-B365-FF2A-F912-03994EDD002C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77" name="组合 76">
                <a:extLst>
                  <a:ext uri="{FF2B5EF4-FFF2-40B4-BE49-F238E27FC236}">
                    <a16:creationId xmlns:a16="http://schemas.microsoft.com/office/drawing/2014/main" id="{044BA7DA-A1A6-B49E-4AB4-F9B766CEF6AE}"/>
                  </a:ext>
                </a:extLst>
              </p:cNvPr>
              <p:cNvGrpSpPr/>
              <p:nvPr/>
            </p:nvGrpSpPr>
            <p:grpSpPr>
              <a:xfrm>
                <a:off x="7599418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90" name="矩形 15">
                  <a:extLst>
                    <a:ext uri="{FF2B5EF4-FFF2-40B4-BE49-F238E27FC236}">
                      <a16:creationId xmlns:a16="http://schemas.microsoft.com/office/drawing/2014/main" id="{E9FEF455-1A31-FF99-746D-1A18830DC89B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91" name="椭圆 90">
                  <a:extLst>
                    <a:ext uri="{FF2B5EF4-FFF2-40B4-BE49-F238E27FC236}">
                      <a16:creationId xmlns:a16="http://schemas.microsoft.com/office/drawing/2014/main" id="{7C79DFC7-58CF-C30C-3161-9F5CE555CAD1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78" name="组合 77">
                <a:extLst>
                  <a:ext uri="{FF2B5EF4-FFF2-40B4-BE49-F238E27FC236}">
                    <a16:creationId xmlns:a16="http://schemas.microsoft.com/office/drawing/2014/main" id="{AEF94F5B-D799-49C6-E13F-4EE64975DD3E}"/>
                  </a:ext>
                </a:extLst>
              </p:cNvPr>
              <p:cNvGrpSpPr/>
              <p:nvPr/>
            </p:nvGrpSpPr>
            <p:grpSpPr>
              <a:xfrm>
                <a:off x="8511924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88" name="矩形 15">
                  <a:extLst>
                    <a:ext uri="{FF2B5EF4-FFF2-40B4-BE49-F238E27FC236}">
                      <a16:creationId xmlns:a16="http://schemas.microsoft.com/office/drawing/2014/main" id="{F3EEFDFF-068C-1C6F-73F0-C909B2A0BFF7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89" name="椭圆 88">
                  <a:extLst>
                    <a:ext uri="{FF2B5EF4-FFF2-40B4-BE49-F238E27FC236}">
                      <a16:creationId xmlns:a16="http://schemas.microsoft.com/office/drawing/2014/main" id="{E2BB9ADF-09EC-EE7F-2A3E-A6DF94E65EA1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79" name="组合 78">
                <a:extLst>
                  <a:ext uri="{FF2B5EF4-FFF2-40B4-BE49-F238E27FC236}">
                    <a16:creationId xmlns:a16="http://schemas.microsoft.com/office/drawing/2014/main" id="{7416AAC2-51F9-9942-4B84-10A04AF26C05}"/>
                  </a:ext>
                </a:extLst>
              </p:cNvPr>
              <p:cNvGrpSpPr/>
              <p:nvPr/>
            </p:nvGrpSpPr>
            <p:grpSpPr>
              <a:xfrm>
                <a:off x="9424430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86" name="矩形 15">
                  <a:extLst>
                    <a:ext uri="{FF2B5EF4-FFF2-40B4-BE49-F238E27FC236}">
                      <a16:creationId xmlns:a16="http://schemas.microsoft.com/office/drawing/2014/main" id="{A90BA494-C876-D1FF-0ED2-4D52472EF17C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87" name="椭圆 86">
                  <a:extLst>
                    <a:ext uri="{FF2B5EF4-FFF2-40B4-BE49-F238E27FC236}">
                      <a16:creationId xmlns:a16="http://schemas.microsoft.com/office/drawing/2014/main" id="{5EAB7F4E-35C9-70F2-D0BB-E6247E561700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80" name="组合 79">
                <a:extLst>
                  <a:ext uri="{FF2B5EF4-FFF2-40B4-BE49-F238E27FC236}">
                    <a16:creationId xmlns:a16="http://schemas.microsoft.com/office/drawing/2014/main" id="{10D86937-6803-B051-68F5-D4A0A031C5D4}"/>
                  </a:ext>
                </a:extLst>
              </p:cNvPr>
              <p:cNvGrpSpPr/>
              <p:nvPr/>
            </p:nvGrpSpPr>
            <p:grpSpPr>
              <a:xfrm>
                <a:off x="10336936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84" name="矩形 15">
                  <a:extLst>
                    <a:ext uri="{FF2B5EF4-FFF2-40B4-BE49-F238E27FC236}">
                      <a16:creationId xmlns:a16="http://schemas.microsoft.com/office/drawing/2014/main" id="{653F0DE1-3D6E-9F66-9B55-BE4FFADE24FE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85" name="椭圆 84">
                  <a:extLst>
                    <a:ext uri="{FF2B5EF4-FFF2-40B4-BE49-F238E27FC236}">
                      <a16:creationId xmlns:a16="http://schemas.microsoft.com/office/drawing/2014/main" id="{221CCE97-8D8C-760C-85A2-DF56DF32E0BC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81" name="组合 80">
                <a:extLst>
                  <a:ext uri="{FF2B5EF4-FFF2-40B4-BE49-F238E27FC236}">
                    <a16:creationId xmlns:a16="http://schemas.microsoft.com/office/drawing/2014/main" id="{7A35ECA9-BD24-86CE-42FF-5CB46C874ED2}"/>
                  </a:ext>
                </a:extLst>
              </p:cNvPr>
              <p:cNvGrpSpPr/>
              <p:nvPr/>
            </p:nvGrpSpPr>
            <p:grpSpPr>
              <a:xfrm>
                <a:off x="11249442" y="929989"/>
                <a:ext cx="1081565" cy="769441"/>
                <a:chOff x="2784891" y="-471487"/>
                <a:chExt cx="3391669" cy="2412881"/>
              </a:xfrm>
            </p:grpSpPr>
            <p:sp>
              <p:nvSpPr>
                <p:cNvPr id="82" name="矩形 15">
                  <a:extLst>
                    <a:ext uri="{FF2B5EF4-FFF2-40B4-BE49-F238E27FC236}">
                      <a16:creationId xmlns:a16="http://schemas.microsoft.com/office/drawing/2014/main" id="{4C75708F-6A8D-4CFC-0741-1AAE30DBF963}"/>
                    </a:ext>
                  </a:extLst>
                </p:cNvPr>
                <p:cNvSpPr/>
                <p:nvPr/>
              </p:nvSpPr>
              <p:spPr>
                <a:xfrm rot="1800000">
                  <a:off x="3469518" y="196728"/>
                  <a:ext cx="2707042" cy="1744666"/>
                </a:xfrm>
                <a:custGeom>
                  <a:avLst/>
                  <a:gdLst>
                    <a:gd name="connsiteX0" fmla="*/ 0 w 3906895"/>
                    <a:gd name="connsiteY0" fmla="*/ 0 h 1727086"/>
                    <a:gd name="connsiteX1" fmla="*/ 3906895 w 3906895"/>
                    <a:gd name="connsiteY1" fmla="*/ 0 h 1727086"/>
                    <a:gd name="connsiteX2" fmla="*/ 3906895 w 3906895"/>
                    <a:gd name="connsiteY2" fmla="*/ 1727086 h 1727086"/>
                    <a:gd name="connsiteX3" fmla="*/ 0 w 3906895"/>
                    <a:gd name="connsiteY3" fmla="*/ 1727086 h 1727086"/>
                    <a:gd name="connsiteX4" fmla="*/ 0 w 3906895"/>
                    <a:gd name="connsiteY4" fmla="*/ 0 h 1727086"/>
                    <a:gd name="connsiteX0" fmla="*/ 0 w 3906895"/>
                    <a:gd name="connsiteY0" fmla="*/ 10186 h 1737272"/>
                    <a:gd name="connsiteX1" fmla="*/ 1259426 w 3906895"/>
                    <a:gd name="connsiteY1" fmla="*/ 0 h 1737272"/>
                    <a:gd name="connsiteX2" fmla="*/ 3906895 w 3906895"/>
                    <a:gd name="connsiteY2" fmla="*/ 10186 h 1737272"/>
                    <a:gd name="connsiteX3" fmla="*/ 3906895 w 3906895"/>
                    <a:gd name="connsiteY3" fmla="*/ 1737272 h 1737272"/>
                    <a:gd name="connsiteX4" fmla="*/ 0 w 3906895"/>
                    <a:gd name="connsiteY4" fmla="*/ 1737272 h 1737272"/>
                    <a:gd name="connsiteX5" fmla="*/ 0 w 3906895"/>
                    <a:gd name="connsiteY5" fmla="*/ 10186 h 1737272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737272 h 1744666"/>
                    <a:gd name="connsiteX6" fmla="*/ 0 w 3906895"/>
                    <a:gd name="connsiteY6" fmla="*/ 10186 h 1744666"/>
                    <a:gd name="connsiteX0" fmla="*/ 0 w 3906895"/>
                    <a:gd name="connsiteY0" fmla="*/ 10186 h 1744666"/>
                    <a:gd name="connsiteX1" fmla="*/ 1259426 w 3906895"/>
                    <a:gd name="connsiteY1" fmla="*/ 0 h 1744666"/>
                    <a:gd name="connsiteX2" fmla="*/ 3906895 w 3906895"/>
                    <a:gd name="connsiteY2" fmla="*/ 10186 h 1744666"/>
                    <a:gd name="connsiteX3" fmla="*/ 3906895 w 3906895"/>
                    <a:gd name="connsiteY3" fmla="*/ 1737272 h 1744666"/>
                    <a:gd name="connsiteX4" fmla="*/ 1199853 w 3906895"/>
                    <a:gd name="connsiteY4" fmla="*/ 1744666 h 1744666"/>
                    <a:gd name="connsiteX5" fmla="*/ 0 w 3906895"/>
                    <a:gd name="connsiteY5" fmla="*/ 10186 h 1744666"/>
                    <a:gd name="connsiteX0" fmla="*/ 0 w 2707042"/>
                    <a:gd name="connsiteY0" fmla="*/ 1744666 h 1744666"/>
                    <a:gd name="connsiteX1" fmla="*/ 59573 w 2707042"/>
                    <a:gd name="connsiteY1" fmla="*/ 0 h 1744666"/>
                    <a:gd name="connsiteX2" fmla="*/ 2707042 w 2707042"/>
                    <a:gd name="connsiteY2" fmla="*/ 10186 h 1744666"/>
                    <a:gd name="connsiteX3" fmla="*/ 2707042 w 2707042"/>
                    <a:gd name="connsiteY3" fmla="*/ 1737272 h 1744666"/>
                    <a:gd name="connsiteX4" fmla="*/ 0 w 2707042"/>
                    <a:gd name="connsiteY4" fmla="*/ 1744666 h 17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7042" h="1744666">
                      <a:moveTo>
                        <a:pt x="0" y="1744666"/>
                      </a:moveTo>
                      <a:lnTo>
                        <a:pt x="59573" y="0"/>
                      </a:lnTo>
                      <a:lnTo>
                        <a:pt x="2707042" y="10186"/>
                      </a:lnTo>
                      <a:lnTo>
                        <a:pt x="2707042" y="1737272"/>
                      </a:lnTo>
                      <a:lnTo>
                        <a:pt x="0" y="174466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1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83" name="椭圆 82">
                  <a:extLst>
                    <a:ext uri="{FF2B5EF4-FFF2-40B4-BE49-F238E27FC236}">
                      <a16:creationId xmlns:a16="http://schemas.microsoft.com/office/drawing/2014/main" id="{AAADCB0A-B26C-B367-2D40-9968D49965C2}"/>
                    </a:ext>
                  </a:extLst>
                </p:cNvPr>
                <p:cNvSpPr/>
                <p:nvPr/>
              </p:nvSpPr>
              <p:spPr>
                <a:xfrm>
                  <a:off x="2784891" y="-471487"/>
                  <a:ext cx="1739900" cy="17399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F17E903-017B-567F-A3C1-3F3D61DD33E8}"/>
              </a:ext>
            </a:extLst>
          </p:cNvPr>
          <p:cNvGrpSpPr/>
          <p:nvPr/>
        </p:nvGrpSpPr>
        <p:grpSpPr>
          <a:xfrm>
            <a:off x="4006636" y="2447590"/>
            <a:ext cx="3928548" cy="635677"/>
            <a:chOff x="1127125" y="1939456"/>
            <a:chExt cx="3928548" cy="635677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263C473A-2AE0-4B76-BBEC-C7EDBEF121FC}"/>
                </a:ext>
              </a:extLst>
            </p:cNvPr>
            <p:cNvSpPr/>
            <p:nvPr/>
          </p:nvSpPr>
          <p:spPr>
            <a:xfrm rot="10800000">
              <a:off x="1444964" y="1948518"/>
              <a:ext cx="3610709" cy="626615"/>
            </a:xfrm>
            <a:custGeom>
              <a:avLst/>
              <a:gdLst>
                <a:gd name="connsiteX0" fmla="*/ 313307 w 3610709"/>
                <a:gd name="connsiteY0" fmla="*/ 0 h 626615"/>
                <a:gd name="connsiteX1" fmla="*/ 1396938 w 3610709"/>
                <a:gd name="connsiteY1" fmla="*/ 0 h 626615"/>
                <a:gd name="connsiteX2" fmla="*/ 1757800 w 3610709"/>
                <a:gd name="connsiteY2" fmla="*/ 0 h 626615"/>
                <a:gd name="connsiteX3" fmla="*/ 2480570 w 3610709"/>
                <a:gd name="connsiteY3" fmla="*/ 0 h 626615"/>
                <a:gd name="connsiteX4" fmla="*/ 2841431 w 3610709"/>
                <a:gd name="connsiteY4" fmla="*/ 0 h 626615"/>
                <a:gd name="connsiteX5" fmla="*/ 3564201 w 3610709"/>
                <a:gd name="connsiteY5" fmla="*/ 0 h 626615"/>
                <a:gd name="connsiteX6" fmla="*/ 3610709 w 3610709"/>
                <a:gd name="connsiteY6" fmla="*/ 0 h 626615"/>
                <a:gd name="connsiteX7" fmla="*/ 3610709 w 3610709"/>
                <a:gd name="connsiteY7" fmla="*/ 626615 h 626615"/>
                <a:gd name="connsiteX8" fmla="*/ 3564201 w 3610709"/>
                <a:gd name="connsiteY8" fmla="*/ 626615 h 626615"/>
                <a:gd name="connsiteX9" fmla="*/ 2841431 w 3610709"/>
                <a:gd name="connsiteY9" fmla="*/ 626615 h 626615"/>
                <a:gd name="connsiteX10" fmla="*/ 2480570 w 3610709"/>
                <a:gd name="connsiteY10" fmla="*/ 626615 h 626615"/>
                <a:gd name="connsiteX11" fmla="*/ 1757800 w 3610709"/>
                <a:gd name="connsiteY11" fmla="*/ 626615 h 626615"/>
                <a:gd name="connsiteX12" fmla="*/ 1396938 w 3610709"/>
                <a:gd name="connsiteY12" fmla="*/ 626615 h 626615"/>
                <a:gd name="connsiteX13" fmla="*/ 313307 w 3610709"/>
                <a:gd name="connsiteY13" fmla="*/ 626615 h 626615"/>
                <a:gd name="connsiteX14" fmla="*/ 0 w 3610709"/>
                <a:gd name="connsiteY14" fmla="*/ 313308 h 626615"/>
                <a:gd name="connsiteX15" fmla="*/ 313307 w 3610709"/>
                <a:gd name="connsiteY15" fmla="*/ 0 h 626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10709" h="626615">
                  <a:moveTo>
                    <a:pt x="313307" y="0"/>
                  </a:moveTo>
                  <a:lnTo>
                    <a:pt x="1396938" y="0"/>
                  </a:lnTo>
                  <a:lnTo>
                    <a:pt x="1757800" y="0"/>
                  </a:lnTo>
                  <a:lnTo>
                    <a:pt x="2480570" y="0"/>
                  </a:lnTo>
                  <a:lnTo>
                    <a:pt x="2841431" y="0"/>
                  </a:lnTo>
                  <a:lnTo>
                    <a:pt x="3564201" y="0"/>
                  </a:lnTo>
                  <a:lnTo>
                    <a:pt x="3610709" y="0"/>
                  </a:lnTo>
                  <a:lnTo>
                    <a:pt x="3610709" y="626615"/>
                  </a:lnTo>
                  <a:lnTo>
                    <a:pt x="3564201" y="626615"/>
                  </a:lnTo>
                  <a:lnTo>
                    <a:pt x="2841431" y="626615"/>
                  </a:lnTo>
                  <a:lnTo>
                    <a:pt x="2480570" y="626615"/>
                  </a:lnTo>
                  <a:lnTo>
                    <a:pt x="1757800" y="626615"/>
                  </a:lnTo>
                  <a:lnTo>
                    <a:pt x="1396938" y="626615"/>
                  </a:lnTo>
                  <a:lnTo>
                    <a:pt x="313307" y="626615"/>
                  </a:lnTo>
                  <a:cubicBezTo>
                    <a:pt x="140272" y="626615"/>
                    <a:pt x="0" y="486343"/>
                    <a:pt x="0" y="313308"/>
                  </a:cubicBezTo>
                  <a:cubicBezTo>
                    <a:pt x="0" y="140272"/>
                    <a:pt x="140272" y="0"/>
                    <a:pt x="313307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010D0AF3-BFBC-E114-AF77-A47E860E2B15}"/>
                </a:ext>
              </a:extLst>
            </p:cNvPr>
            <p:cNvSpPr/>
            <p:nvPr/>
          </p:nvSpPr>
          <p:spPr>
            <a:xfrm>
              <a:off x="1127125" y="1939456"/>
              <a:ext cx="635677" cy="6356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200565D-53EB-10D8-7411-D8B273A04F44}"/>
                </a:ext>
              </a:extLst>
            </p:cNvPr>
            <p:cNvSpPr txBox="1"/>
            <p:nvPr/>
          </p:nvSpPr>
          <p:spPr>
            <a:xfrm>
              <a:off x="2239686" y="1999975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2BC80E3-5C1D-9B94-4ADA-E6B9CCA63B62}"/>
                </a:ext>
              </a:extLst>
            </p:cNvPr>
            <p:cNvSpPr txBox="1"/>
            <p:nvPr/>
          </p:nvSpPr>
          <p:spPr>
            <a:xfrm>
              <a:off x="1135706" y="1999975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1080D0"/>
                  </a:solidFill>
                  <a:effectLst/>
                  <a:uLnTx/>
                  <a:uFillTx/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02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080D0"/>
                </a:solidFill>
                <a:effectLst/>
                <a:uLnTx/>
                <a:uFillTx/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id="{8EF3D891-1182-5057-4B70-B1E8BCBA19ED}"/>
              </a:ext>
            </a:extLst>
          </p:cNvPr>
          <p:cNvSpPr/>
          <p:nvPr/>
        </p:nvSpPr>
        <p:spPr>
          <a:xfrm>
            <a:off x="9490748" y="1874079"/>
            <a:ext cx="573511" cy="5735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8D870D7-5570-6AD0-F592-ED7EB69F2069}"/>
              </a:ext>
            </a:extLst>
          </p:cNvPr>
          <p:cNvSpPr/>
          <p:nvPr/>
        </p:nvSpPr>
        <p:spPr>
          <a:xfrm>
            <a:off x="776619" y="5953273"/>
            <a:ext cx="1979211" cy="904726"/>
          </a:xfrm>
          <a:custGeom>
            <a:avLst/>
            <a:gdLst>
              <a:gd name="connsiteX0" fmla="*/ 1949299 w 3898599"/>
              <a:gd name="connsiteY0" fmla="*/ 0 h 1782106"/>
              <a:gd name="connsiteX1" fmla="*/ 3897381 w 3898599"/>
              <a:gd name="connsiteY1" fmla="*/ 1757978 h 1782106"/>
              <a:gd name="connsiteX2" fmla="*/ 3898599 w 3898599"/>
              <a:gd name="connsiteY2" fmla="*/ 1782106 h 1782106"/>
              <a:gd name="connsiteX3" fmla="*/ 0 w 3898599"/>
              <a:gd name="connsiteY3" fmla="*/ 1782106 h 1782106"/>
              <a:gd name="connsiteX4" fmla="*/ 1218 w 3898599"/>
              <a:gd name="connsiteY4" fmla="*/ 1757978 h 1782106"/>
              <a:gd name="connsiteX5" fmla="*/ 1949299 w 3898599"/>
              <a:gd name="connsiteY5" fmla="*/ 0 h 1782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98599" h="1782106">
                <a:moveTo>
                  <a:pt x="1949299" y="0"/>
                </a:moveTo>
                <a:cubicBezTo>
                  <a:pt x="2963186" y="0"/>
                  <a:pt x="3797102" y="770548"/>
                  <a:pt x="3897381" y="1757978"/>
                </a:cubicBezTo>
                <a:lnTo>
                  <a:pt x="3898599" y="1782106"/>
                </a:lnTo>
                <a:lnTo>
                  <a:pt x="0" y="1782106"/>
                </a:lnTo>
                <a:lnTo>
                  <a:pt x="1218" y="1757978"/>
                </a:lnTo>
                <a:cubicBezTo>
                  <a:pt x="101497" y="770548"/>
                  <a:pt x="935413" y="0"/>
                  <a:pt x="194929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3151553A-CCE8-1D17-2724-10CBEA5221B1}"/>
              </a:ext>
            </a:extLst>
          </p:cNvPr>
          <p:cNvSpPr/>
          <p:nvPr/>
        </p:nvSpPr>
        <p:spPr>
          <a:xfrm>
            <a:off x="1936785" y="-1683122"/>
            <a:ext cx="2705527" cy="270552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E81EED4-08A5-73CF-829B-8124A34EBE12}"/>
              </a:ext>
            </a:extLst>
          </p:cNvPr>
          <p:cNvSpPr txBox="1"/>
          <p:nvPr/>
        </p:nvSpPr>
        <p:spPr>
          <a:xfrm>
            <a:off x="3555999" y="3419637"/>
            <a:ext cx="5080002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5481159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E355A04-056F-3743-DE2F-0F8CFA167CA8}"/>
              </a:ext>
            </a:extLst>
          </p:cNvPr>
          <p:cNvSpPr txBox="1"/>
          <p:nvPr/>
        </p:nvSpPr>
        <p:spPr>
          <a:xfrm>
            <a:off x="149524" y="398459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02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armonyOS Sans SC Black" panose="00000A00000000000000" pitchFamily="2" charset="-122"/>
              <a:ea typeface="HarmonyOS Sans SC Black" panose="00000A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Oval 2">
            <a:extLst>
              <a:ext uri="{FF2B5EF4-FFF2-40B4-BE49-F238E27FC236}">
                <a16:creationId xmlns:a16="http://schemas.microsoft.com/office/drawing/2014/main" id="{D8BAC20D-39F1-15C1-4792-3FA1C779143A}"/>
              </a:ext>
            </a:extLst>
          </p:cNvPr>
          <p:cNvSpPr/>
          <p:nvPr/>
        </p:nvSpPr>
        <p:spPr>
          <a:xfrm rot="5400000">
            <a:off x="3903141" y="1700095"/>
            <a:ext cx="798027" cy="80032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dist="1016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Oval 3">
            <a:extLst>
              <a:ext uri="{FF2B5EF4-FFF2-40B4-BE49-F238E27FC236}">
                <a16:creationId xmlns:a16="http://schemas.microsoft.com/office/drawing/2014/main" id="{812499E0-507D-7A3F-48DA-FD23DE0F7D52}"/>
              </a:ext>
            </a:extLst>
          </p:cNvPr>
          <p:cNvSpPr/>
          <p:nvPr/>
        </p:nvSpPr>
        <p:spPr>
          <a:xfrm rot="5400000">
            <a:off x="3903141" y="3134722"/>
            <a:ext cx="798027" cy="80032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endParaRPr sz="1400" b="1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Oval 4">
            <a:extLst>
              <a:ext uri="{FF2B5EF4-FFF2-40B4-BE49-F238E27FC236}">
                <a16:creationId xmlns:a16="http://schemas.microsoft.com/office/drawing/2014/main" id="{060297D8-16F0-ED09-AFAA-1DF9C4E306E0}"/>
              </a:ext>
            </a:extLst>
          </p:cNvPr>
          <p:cNvSpPr/>
          <p:nvPr/>
        </p:nvSpPr>
        <p:spPr>
          <a:xfrm rot="5400000">
            <a:off x="3903142" y="4569351"/>
            <a:ext cx="798025" cy="80032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dist="1016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Freeform: Shape 5">
            <a:extLst>
              <a:ext uri="{FF2B5EF4-FFF2-40B4-BE49-F238E27FC236}">
                <a16:creationId xmlns:a16="http://schemas.microsoft.com/office/drawing/2014/main" id="{0609EE53-E898-64D5-3852-0FC1D5FBC58D}"/>
              </a:ext>
            </a:extLst>
          </p:cNvPr>
          <p:cNvSpPr>
            <a:spLocks/>
          </p:cNvSpPr>
          <p:nvPr/>
        </p:nvSpPr>
        <p:spPr bwMode="auto">
          <a:xfrm>
            <a:off x="5264968" y="1701241"/>
            <a:ext cx="1679819" cy="3968927"/>
          </a:xfrm>
          <a:custGeom>
            <a:avLst/>
            <a:gdLst>
              <a:gd name="T0" fmla="*/ 625 w 693"/>
              <a:gd name="T1" fmla="*/ 1522 h 1641"/>
              <a:gd name="T2" fmla="*/ 520 w 693"/>
              <a:gd name="T3" fmla="*/ 985 h 1641"/>
              <a:gd name="T4" fmla="*/ 498 w 693"/>
              <a:gd name="T5" fmla="*/ 789 h 1641"/>
              <a:gd name="T6" fmla="*/ 532 w 693"/>
              <a:gd name="T7" fmla="*/ 760 h 1641"/>
              <a:gd name="T8" fmla="*/ 571 w 693"/>
              <a:gd name="T9" fmla="*/ 506 h 1641"/>
              <a:gd name="T10" fmla="*/ 505 w 693"/>
              <a:gd name="T11" fmla="*/ 282 h 1641"/>
              <a:gd name="T12" fmla="*/ 394 w 693"/>
              <a:gd name="T13" fmla="*/ 243 h 1641"/>
              <a:gd name="T14" fmla="*/ 344 w 693"/>
              <a:gd name="T15" fmla="*/ 214 h 1641"/>
              <a:gd name="T16" fmla="*/ 341 w 693"/>
              <a:gd name="T17" fmla="*/ 204 h 1641"/>
              <a:gd name="T18" fmla="*/ 354 w 693"/>
              <a:gd name="T19" fmla="*/ 65 h 1641"/>
              <a:gd name="T20" fmla="*/ 313 w 693"/>
              <a:gd name="T21" fmla="*/ 0 h 1641"/>
              <a:gd name="T22" fmla="*/ 228 w 693"/>
              <a:gd name="T23" fmla="*/ 24 h 1641"/>
              <a:gd name="T24" fmla="*/ 214 w 693"/>
              <a:gd name="T25" fmla="*/ 121 h 1641"/>
              <a:gd name="T26" fmla="*/ 240 w 693"/>
              <a:gd name="T27" fmla="*/ 200 h 1641"/>
              <a:gd name="T28" fmla="*/ 240 w 693"/>
              <a:gd name="T29" fmla="*/ 215 h 1641"/>
              <a:gd name="T30" fmla="*/ 147 w 693"/>
              <a:gd name="T31" fmla="*/ 272 h 1641"/>
              <a:gd name="T32" fmla="*/ 22 w 693"/>
              <a:gd name="T33" fmla="*/ 531 h 1641"/>
              <a:gd name="T34" fmla="*/ 113 w 693"/>
              <a:gd name="T35" fmla="*/ 777 h 1641"/>
              <a:gd name="T36" fmla="*/ 143 w 693"/>
              <a:gd name="T37" fmla="*/ 802 h 1641"/>
              <a:gd name="T38" fmla="*/ 220 w 693"/>
              <a:gd name="T39" fmla="*/ 1183 h 1641"/>
              <a:gd name="T40" fmla="*/ 267 w 693"/>
              <a:gd name="T41" fmla="*/ 1470 h 1641"/>
              <a:gd name="T42" fmla="*/ 231 w 693"/>
              <a:gd name="T43" fmla="*/ 1602 h 1641"/>
              <a:gd name="T44" fmla="*/ 343 w 693"/>
              <a:gd name="T45" fmla="*/ 1595 h 1641"/>
              <a:gd name="T46" fmla="*/ 351 w 693"/>
              <a:gd name="T47" fmla="*/ 1504 h 1641"/>
              <a:gd name="T48" fmla="*/ 342 w 693"/>
              <a:gd name="T49" fmla="*/ 1327 h 1641"/>
              <a:gd name="T50" fmla="*/ 334 w 693"/>
              <a:gd name="T51" fmla="*/ 1168 h 1641"/>
              <a:gd name="T52" fmla="*/ 372 w 693"/>
              <a:gd name="T53" fmla="*/ 991 h 1641"/>
              <a:gd name="T54" fmla="*/ 495 w 693"/>
              <a:gd name="T55" fmla="*/ 1455 h 1641"/>
              <a:gd name="T56" fmla="*/ 553 w 693"/>
              <a:gd name="T57" fmla="*/ 1595 h 1641"/>
              <a:gd name="T58" fmla="*/ 693 w 693"/>
              <a:gd name="T59" fmla="*/ 1628 h 1641"/>
              <a:gd name="T60" fmla="*/ 115 w 693"/>
              <a:gd name="T61" fmla="*/ 608 h 1641"/>
              <a:gd name="T62" fmla="*/ 125 w 693"/>
              <a:gd name="T63" fmla="*/ 524 h 1641"/>
              <a:gd name="T64" fmla="*/ 395 w 693"/>
              <a:gd name="T65" fmla="*/ 690 h 1641"/>
              <a:gd name="T66" fmla="*/ 314 w 693"/>
              <a:gd name="T67" fmla="*/ 307 h 1641"/>
              <a:gd name="T68" fmla="*/ 280 w 693"/>
              <a:gd name="T69" fmla="*/ 291 h 1641"/>
              <a:gd name="T70" fmla="*/ 295 w 693"/>
              <a:gd name="T71" fmla="*/ 485 h 1641"/>
              <a:gd name="T72" fmla="*/ 274 w 693"/>
              <a:gd name="T73" fmla="*/ 687 h 1641"/>
              <a:gd name="T74" fmla="*/ 235 w 693"/>
              <a:gd name="T75" fmla="*/ 542 h 1641"/>
              <a:gd name="T76" fmla="*/ 248 w 693"/>
              <a:gd name="T77" fmla="*/ 225 h 1641"/>
              <a:gd name="T78" fmla="*/ 334 w 693"/>
              <a:gd name="T79" fmla="*/ 227 h 1641"/>
              <a:gd name="T80" fmla="*/ 381 w 693"/>
              <a:gd name="T81" fmla="*/ 413 h 1641"/>
              <a:gd name="T82" fmla="*/ 411 w 693"/>
              <a:gd name="T83" fmla="*/ 689 h 1641"/>
              <a:gd name="T84" fmla="*/ 473 w 693"/>
              <a:gd name="T85" fmla="*/ 485 h 1641"/>
              <a:gd name="T86" fmla="*/ 501 w 693"/>
              <a:gd name="T87" fmla="*/ 576 h 1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93" h="1641">
                <a:moveTo>
                  <a:pt x="669" y="1590"/>
                </a:moveTo>
                <a:cubicBezTo>
                  <a:pt x="650" y="1579"/>
                  <a:pt x="636" y="1550"/>
                  <a:pt x="629" y="1542"/>
                </a:cubicBezTo>
                <a:cubicBezTo>
                  <a:pt x="622" y="1535"/>
                  <a:pt x="631" y="1537"/>
                  <a:pt x="625" y="1522"/>
                </a:cubicBezTo>
                <a:cubicBezTo>
                  <a:pt x="619" y="1507"/>
                  <a:pt x="600" y="1419"/>
                  <a:pt x="597" y="1391"/>
                </a:cubicBezTo>
                <a:cubicBezTo>
                  <a:pt x="593" y="1362"/>
                  <a:pt x="595" y="1265"/>
                  <a:pt x="582" y="1219"/>
                </a:cubicBezTo>
                <a:cubicBezTo>
                  <a:pt x="568" y="1173"/>
                  <a:pt x="526" y="1025"/>
                  <a:pt x="520" y="985"/>
                </a:cubicBezTo>
                <a:cubicBezTo>
                  <a:pt x="514" y="944"/>
                  <a:pt x="505" y="903"/>
                  <a:pt x="505" y="881"/>
                </a:cubicBezTo>
                <a:cubicBezTo>
                  <a:pt x="505" y="858"/>
                  <a:pt x="503" y="843"/>
                  <a:pt x="496" y="827"/>
                </a:cubicBezTo>
                <a:cubicBezTo>
                  <a:pt x="490" y="811"/>
                  <a:pt x="498" y="789"/>
                  <a:pt x="498" y="789"/>
                </a:cubicBezTo>
                <a:cubicBezTo>
                  <a:pt x="498" y="789"/>
                  <a:pt x="514" y="801"/>
                  <a:pt x="524" y="810"/>
                </a:cubicBezTo>
                <a:cubicBezTo>
                  <a:pt x="534" y="819"/>
                  <a:pt x="534" y="805"/>
                  <a:pt x="529" y="785"/>
                </a:cubicBezTo>
                <a:cubicBezTo>
                  <a:pt x="524" y="765"/>
                  <a:pt x="527" y="754"/>
                  <a:pt x="532" y="760"/>
                </a:cubicBezTo>
                <a:cubicBezTo>
                  <a:pt x="537" y="767"/>
                  <a:pt x="541" y="728"/>
                  <a:pt x="553" y="705"/>
                </a:cubicBezTo>
                <a:cubicBezTo>
                  <a:pt x="566" y="681"/>
                  <a:pt x="593" y="633"/>
                  <a:pt x="587" y="606"/>
                </a:cubicBezTo>
                <a:cubicBezTo>
                  <a:pt x="581" y="578"/>
                  <a:pt x="578" y="530"/>
                  <a:pt x="571" y="506"/>
                </a:cubicBezTo>
                <a:cubicBezTo>
                  <a:pt x="563" y="483"/>
                  <a:pt x="556" y="441"/>
                  <a:pt x="547" y="415"/>
                </a:cubicBezTo>
                <a:cubicBezTo>
                  <a:pt x="538" y="389"/>
                  <a:pt x="540" y="376"/>
                  <a:pt x="529" y="350"/>
                </a:cubicBezTo>
                <a:cubicBezTo>
                  <a:pt x="517" y="324"/>
                  <a:pt x="505" y="295"/>
                  <a:pt x="505" y="282"/>
                </a:cubicBezTo>
                <a:cubicBezTo>
                  <a:pt x="505" y="275"/>
                  <a:pt x="502" y="269"/>
                  <a:pt x="491" y="265"/>
                </a:cubicBezTo>
                <a:cubicBezTo>
                  <a:pt x="483" y="261"/>
                  <a:pt x="469" y="258"/>
                  <a:pt x="449" y="255"/>
                </a:cubicBezTo>
                <a:cubicBezTo>
                  <a:pt x="428" y="252"/>
                  <a:pt x="409" y="248"/>
                  <a:pt x="394" y="243"/>
                </a:cubicBezTo>
                <a:cubicBezTo>
                  <a:pt x="393" y="243"/>
                  <a:pt x="392" y="242"/>
                  <a:pt x="391" y="242"/>
                </a:cubicBezTo>
                <a:cubicBezTo>
                  <a:pt x="391" y="242"/>
                  <a:pt x="390" y="242"/>
                  <a:pt x="390" y="242"/>
                </a:cubicBezTo>
                <a:cubicBezTo>
                  <a:pt x="370" y="235"/>
                  <a:pt x="344" y="214"/>
                  <a:pt x="344" y="214"/>
                </a:cubicBezTo>
                <a:cubicBezTo>
                  <a:pt x="336" y="225"/>
                  <a:pt x="336" y="225"/>
                  <a:pt x="336" y="225"/>
                </a:cubicBezTo>
                <a:cubicBezTo>
                  <a:pt x="339" y="221"/>
                  <a:pt x="341" y="218"/>
                  <a:pt x="344" y="214"/>
                </a:cubicBezTo>
                <a:cubicBezTo>
                  <a:pt x="341" y="211"/>
                  <a:pt x="336" y="204"/>
                  <a:pt x="341" y="204"/>
                </a:cubicBezTo>
                <a:cubicBezTo>
                  <a:pt x="352" y="203"/>
                  <a:pt x="354" y="159"/>
                  <a:pt x="360" y="146"/>
                </a:cubicBezTo>
                <a:cubicBezTo>
                  <a:pt x="366" y="133"/>
                  <a:pt x="364" y="124"/>
                  <a:pt x="360" y="112"/>
                </a:cubicBezTo>
                <a:cubicBezTo>
                  <a:pt x="356" y="101"/>
                  <a:pt x="364" y="84"/>
                  <a:pt x="354" y="65"/>
                </a:cubicBezTo>
                <a:cubicBezTo>
                  <a:pt x="344" y="47"/>
                  <a:pt x="358" y="24"/>
                  <a:pt x="344" y="22"/>
                </a:cubicBezTo>
                <a:cubicBezTo>
                  <a:pt x="330" y="20"/>
                  <a:pt x="335" y="3"/>
                  <a:pt x="322" y="3"/>
                </a:cubicBezTo>
                <a:cubicBezTo>
                  <a:pt x="318" y="3"/>
                  <a:pt x="315" y="2"/>
                  <a:pt x="313" y="0"/>
                </a:cubicBezTo>
                <a:cubicBezTo>
                  <a:pt x="302" y="21"/>
                  <a:pt x="285" y="14"/>
                  <a:pt x="285" y="14"/>
                </a:cubicBezTo>
                <a:cubicBezTo>
                  <a:pt x="259" y="8"/>
                  <a:pt x="242" y="14"/>
                  <a:pt x="230" y="23"/>
                </a:cubicBezTo>
                <a:cubicBezTo>
                  <a:pt x="230" y="23"/>
                  <a:pt x="229" y="24"/>
                  <a:pt x="228" y="24"/>
                </a:cubicBezTo>
                <a:cubicBezTo>
                  <a:pt x="213" y="38"/>
                  <a:pt x="208" y="57"/>
                  <a:pt x="208" y="58"/>
                </a:cubicBezTo>
                <a:cubicBezTo>
                  <a:pt x="207" y="65"/>
                  <a:pt x="206" y="72"/>
                  <a:pt x="206" y="77"/>
                </a:cubicBezTo>
                <a:cubicBezTo>
                  <a:pt x="208" y="95"/>
                  <a:pt x="213" y="113"/>
                  <a:pt x="214" y="121"/>
                </a:cubicBezTo>
                <a:cubicBezTo>
                  <a:pt x="215" y="128"/>
                  <a:pt x="219" y="158"/>
                  <a:pt x="225" y="158"/>
                </a:cubicBezTo>
                <a:cubicBezTo>
                  <a:pt x="231" y="158"/>
                  <a:pt x="233" y="159"/>
                  <a:pt x="233" y="159"/>
                </a:cubicBezTo>
                <a:cubicBezTo>
                  <a:pt x="233" y="159"/>
                  <a:pt x="240" y="182"/>
                  <a:pt x="240" y="200"/>
                </a:cubicBezTo>
                <a:cubicBezTo>
                  <a:pt x="240" y="208"/>
                  <a:pt x="240" y="212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24" y="238"/>
                  <a:pt x="206" y="246"/>
                </a:cubicBezTo>
                <a:cubicBezTo>
                  <a:pt x="188" y="255"/>
                  <a:pt x="162" y="268"/>
                  <a:pt x="147" y="272"/>
                </a:cubicBezTo>
                <a:cubicBezTo>
                  <a:pt x="136" y="275"/>
                  <a:pt x="124" y="279"/>
                  <a:pt x="115" y="285"/>
                </a:cubicBezTo>
                <a:cubicBezTo>
                  <a:pt x="103" y="293"/>
                  <a:pt x="93" y="305"/>
                  <a:pt x="89" y="326"/>
                </a:cubicBezTo>
                <a:cubicBezTo>
                  <a:pt x="82" y="365"/>
                  <a:pt x="42" y="495"/>
                  <a:pt x="22" y="531"/>
                </a:cubicBezTo>
                <a:cubicBezTo>
                  <a:pt x="3" y="567"/>
                  <a:pt x="0" y="616"/>
                  <a:pt x="20" y="646"/>
                </a:cubicBezTo>
                <a:cubicBezTo>
                  <a:pt x="39" y="676"/>
                  <a:pt x="86" y="750"/>
                  <a:pt x="93" y="760"/>
                </a:cubicBezTo>
                <a:cubicBezTo>
                  <a:pt x="100" y="770"/>
                  <a:pt x="102" y="778"/>
                  <a:pt x="113" y="777"/>
                </a:cubicBezTo>
                <a:cubicBezTo>
                  <a:pt x="113" y="777"/>
                  <a:pt x="114" y="776"/>
                  <a:pt x="115" y="776"/>
                </a:cubicBezTo>
                <a:cubicBezTo>
                  <a:pt x="124" y="776"/>
                  <a:pt x="130" y="777"/>
                  <a:pt x="130" y="777"/>
                </a:cubicBezTo>
                <a:cubicBezTo>
                  <a:pt x="130" y="777"/>
                  <a:pt x="135" y="796"/>
                  <a:pt x="143" y="802"/>
                </a:cubicBezTo>
                <a:cubicBezTo>
                  <a:pt x="151" y="808"/>
                  <a:pt x="161" y="828"/>
                  <a:pt x="163" y="821"/>
                </a:cubicBezTo>
                <a:cubicBezTo>
                  <a:pt x="166" y="814"/>
                  <a:pt x="173" y="872"/>
                  <a:pt x="180" y="903"/>
                </a:cubicBezTo>
                <a:cubicBezTo>
                  <a:pt x="187" y="934"/>
                  <a:pt x="220" y="1152"/>
                  <a:pt x="220" y="1183"/>
                </a:cubicBezTo>
                <a:cubicBezTo>
                  <a:pt x="220" y="1214"/>
                  <a:pt x="232" y="1246"/>
                  <a:pt x="231" y="1268"/>
                </a:cubicBezTo>
                <a:cubicBezTo>
                  <a:pt x="230" y="1291"/>
                  <a:pt x="235" y="1349"/>
                  <a:pt x="236" y="1381"/>
                </a:cubicBezTo>
                <a:cubicBezTo>
                  <a:pt x="237" y="1413"/>
                  <a:pt x="267" y="1447"/>
                  <a:pt x="267" y="1470"/>
                </a:cubicBezTo>
                <a:cubicBezTo>
                  <a:pt x="267" y="1494"/>
                  <a:pt x="260" y="1505"/>
                  <a:pt x="263" y="1519"/>
                </a:cubicBezTo>
                <a:cubicBezTo>
                  <a:pt x="267" y="1532"/>
                  <a:pt x="266" y="1542"/>
                  <a:pt x="251" y="1558"/>
                </a:cubicBezTo>
                <a:cubicBezTo>
                  <a:pt x="236" y="1574"/>
                  <a:pt x="230" y="1589"/>
                  <a:pt x="231" y="1602"/>
                </a:cubicBezTo>
                <a:cubicBezTo>
                  <a:pt x="232" y="1614"/>
                  <a:pt x="236" y="1619"/>
                  <a:pt x="266" y="1620"/>
                </a:cubicBezTo>
                <a:cubicBezTo>
                  <a:pt x="296" y="1621"/>
                  <a:pt x="324" y="1613"/>
                  <a:pt x="324" y="1605"/>
                </a:cubicBezTo>
                <a:cubicBezTo>
                  <a:pt x="324" y="1598"/>
                  <a:pt x="334" y="1595"/>
                  <a:pt x="343" y="1595"/>
                </a:cubicBezTo>
                <a:cubicBezTo>
                  <a:pt x="351" y="1595"/>
                  <a:pt x="350" y="1587"/>
                  <a:pt x="346" y="1569"/>
                </a:cubicBezTo>
                <a:cubicBezTo>
                  <a:pt x="343" y="1552"/>
                  <a:pt x="330" y="1528"/>
                  <a:pt x="338" y="1531"/>
                </a:cubicBezTo>
                <a:cubicBezTo>
                  <a:pt x="345" y="1533"/>
                  <a:pt x="351" y="1528"/>
                  <a:pt x="351" y="1504"/>
                </a:cubicBezTo>
                <a:cubicBezTo>
                  <a:pt x="351" y="1479"/>
                  <a:pt x="355" y="1471"/>
                  <a:pt x="344" y="1457"/>
                </a:cubicBezTo>
                <a:cubicBezTo>
                  <a:pt x="333" y="1442"/>
                  <a:pt x="335" y="1415"/>
                  <a:pt x="338" y="1392"/>
                </a:cubicBezTo>
                <a:cubicBezTo>
                  <a:pt x="340" y="1370"/>
                  <a:pt x="348" y="1354"/>
                  <a:pt x="342" y="1327"/>
                </a:cubicBezTo>
                <a:cubicBezTo>
                  <a:pt x="335" y="1299"/>
                  <a:pt x="334" y="1266"/>
                  <a:pt x="338" y="1252"/>
                </a:cubicBezTo>
                <a:cubicBezTo>
                  <a:pt x="342" y="1239"/>
                  <a:pt x="339" y="1222"/>
                  <a:pt x="329" y="1211"/>
                </a:cubicBezTo>
                <a:cubicBezTo>
                  <a:pt x="319" y="1200"/>
                  <a:pt x="334" y="1180"/>
                  <a:pt x="334" y="1168"/>
                </a:cubicBezTo>
                <a:cubicBezTo>
                  <a:pt x="334" y="1156"/>
                  <a:pt x="330" y="1104"/>
                  <a:pt x="337" y="1052"/>
                </a:cubicBezTo>
                <a:cubicBezTo>
                  <a:pt x="343" y="999"/>
                  <a:pt x="344" y="960"/>
                  <a:pt x="345" y="946"/>
                </a:cubicBezTo>
                <a:cubicBezTo>
                  <a:pt x="346" y="933"/>
                  <a:pt x="354" y="939"/>
                  <a:pt x="372" y="991"/>
                </a:cubicBezTo>
                <a:cubicBezTo>
                  <a:pt x="391" y="1043"/>
                  <a:pt x="438" y="1205"/>
                  <a:pt x="447" y="1241"/>
                </a:cubicBezTo>
                <a:cubicBezTo>
                  <a:pt x="454" y="1272"/>
                  <a:pt x="480" y="1385"/>
                  <a:pt x="491" y="1436"/>
                </a:cubicBezTo>
                <a:cubicBezTo>
                  <a:pt x="493" y="1444"/>
                  <a:pt x="494" y="1451"/>
                  <a:pt x="495" y="1455"/>
                </a:cubicBezTo>
                <a:cubicBezTo>
                  <a:pt x="501" y="1486"/>
                  <a:pt x="509" y="1548"/>
                  <a:pt x="517" y="1548"/>
                </a:cubicBezTo>
                <a:cubicBezTo>
                  <a:pt x="526" y="1548"/>
                  <a:pt x="524" y="1554"/>
                  <a:pt x="525" y="1572"/>
                </a:cubicBezTo>
                <a:cubicBezTo>
                  <a:pt x="526" y="1589"/>
                  <a:pt x="543" y="1592"/>
                  <a:pt x="553" y="1595"/>
                </a:cubicBezTo>
                <a:cubicBezTo>
                  <a:pt x="563" y="1599"/>
                  <a:pt x="566" y="1589"/>
                  <a:pt x="566" y="1589"/>
                </a:cubicBezTo>
                <a:cubicBezTo>
                  <a:pt x="566" y="1589"/>
                  <a:pt x="582" y="1623"/>
                  <a:pt x="610" y="1626"/>
                </a:cubicBezTo>
                <a:cubicBezTo>
                  <a:pt x="639" y="1630"/>
                  <a:pt x="693" y="1641"/>
                  <a:pt x="693" y="1628"/>
                </a:cubicBezTo>
                <a:cubicBezTo>
                  <a:pt x="693" y="1614"/>
                  <a:pt x="687" y="1602"/>
                  <a:pt x="669" y="1590"/>
                </a:cubicBezTo>
                <a:close/>
                <a:moveTo>
                  <a:pt x="128" y="644"/>
                </a:moveTo>
                <a:cubicBezTo>
                  <a:pt x="128" y="632"/>
                  <a:pt x="122" y="619"/>
                  <a:pt x="115" y="608"/>
                </a:cubicBezTo>
                <a:cubicBezTo>
                  <a:pt x="105" y="594"/>
                  <a:pt x="95" y="582"/>
                  <a:pt x="99" y="575"/>
                </a:cubicBezTo>
                <a:cubicBezTo>
                  <a:pt x="105" y="563"/>
                  <a:pt x="110" y="563"/>
                  <a:pt x="115" y="554"/>
                </a:cubicBezTo>
                <a:cubicBezTo>
                  <a:pt x="118" y="549"/>
                  <a:pt x="121" y="541"/>
                  <a:pt x="125" y="524"/>
                </a:cubicBezTo>
                <a:cubicBezTo>
                  <a:pt x="124" y="559"/>
                  <a:pt x="136" y="611"/>
                  <a:pt x="128" y="644"/>
                </a:cubicBezTo>
                <a:close/>
                <a:moveTo>
                  <a:pt x="411" y="689"/>
                </a:moveTo>
                <a:cubicBezTo>
                  <a:pt x="407" y="690"/>
                  <a:pt x="402" y="690"/>
                  <a:pt x="395" y="690"/>
                </a:cubicBezTo>
                <a:cubicBezTo>
                  <a:pt x="395" y="685"/>
                  <a:pt x="395" y="680"/>
                  <a:pt x="393" y="674"/>
                </a:cubicBezTo>
                <a:cubicBezTo>
                  <a:pt x="389" y="655"/>
                  <a:pt x="367" y="523"/>
                  <a:pt x="351" y="448"/>
                </a:cubicBezTo>
                <a:cubicBezTo>
                  <a:pt x="335" y="373"/>
                  <a:pt x="318" y="317"/>
                  <a:pt x="314" y="307"/>
                </a:cubicBezTo>
                <a:cubicBezTo>
                  <a:pt x="310" y="297"/>
                  <a:pt x="323" y="293"/>
                  <a:pt x="323" y="293"/>
                </a:cubicBezTo>
                <a:cubicBezTo>
                  <a:pt x="299" y="269"/>
                  <a:pt x="299" y="269"/>
                  <a:pt x="299" y="269"/>
                </a:cubicBezTo>
                <a:cubicBezTo>
                  <a:pt x="288" y="274"/>
                  <a:pt x="280" y="291"/>
                  <a:pt x="280" y="291"/>
                </a:cubicBezTo>
                <a:cubicBezTo>
                  <a:pt x="280" y="291"/>
                  <a:pt x="292" y="299"/>
                  <a:pt x="294" y="307"/>
                </a:cubicBezTo>
                <a:cubicBezTo>
                  <a:pt x="296" y="315"/>
                  <a:pt x="292" y="325"/>
                  <a:pt x="286" y="343"/>
                </a:cubicBezTo>
                <a:cubicBezTo>
                  <a:pt x="281" y="362"/>
                  <a:pt x="288" y="443"/>
                  <a:pt x="295" y="485"/>
                </a:cubicBezTo>
                <a:cubicBezTo>
                  <a:pt x="302" y="527"/>
                  <a:pt x="315" y="621"/>
                  <a:pt x="323" y="669"/>
                </a:cubicBezTo>
                <a:cubicBezTo>
                  <a:pt x="324" y="677"/>
                  <a:pt x="326" y="683"/>
                  <a:pt x="327" y="689"/>
                </a:cubicBezTo>
                <a:cubicBezTo>
                  <a:pt x="308" y="688"/>
                  <a:pt x="289" y="687"/>
                  <a:pt x="274" y="687"/>
                </a:cubicBezTo>
                <a:cubicBezTo>
                  <a:pt x="232" y="687"/>
                  <a:pt x="191" y="692"/>
                  <a:pt x="191" y="692"/>
                </a:cubicBezTo>
                <a:cubicBezTo>
                  <a:pt x="191" y="692"/>
                  <a:pt x="199" y="672"/>
                  <a:pt x="212" y="643"/>
                </a:cubicBezTo>
                <a:cubicBezTo>
                  <a:pt x="224" y="615"/>
                  <a:pt x="226" y="589"/>
                  <a:pt x="235" y="542"/>
                </a:cubicBezTo>
                <a:cubicBezTo>
                  <a:pt x="245" y="495"/>
                  <a:pt x="237" y="463"/>
                  <a:pt x="237" y="406"/>
                </a:cubicBezTo>
                <a:cubicBezTo>
                  <a:pt x="237" y="361"/>
                  <a:pt x="234" y="300"/>
                  <a:pt x="231" y="263"/>
                </a:cubicBezTo>
                <a:cubicBezTo>
                  <a:pt x="231" y="257"/>
                  <a:pt x="231" y="235"/>
                  <a:pt x="248" y="225"/>
                </a:cubicBezTo>
                <a:cubicBezTo>
                  <a:pt x="257" y="236"/>
                  <a:pt x="268" y="248"/>
                  <a:pt x="281" y="257"/>
                </a:cubicBezTo>
                <a:cubicBezTo>
                  <a:pt x="304" y="273"/>
                  <a:pt x="306" y="261"/>
                  <a:pt x="320" y="244"/>
                </a:cubicBezTo>
                <a:cubicBezTo>
                  <a:pt x="326" y="237"/>
                  <a:pt x="330" y="232"/>
                  <a:pt x="334" y="227"/>
                </a:cubicBezTo>
                <a:cubicBezTo>
                  <a:pt x="334" y="227"/>
                  <a:pt x="334" y="227"/>
                  <a:pt x="334" y="227"/>
                </a:cubicBezTo>
                <a:cubicBezTo>
                  <a:pt x="353" y="218"/>
                  <a:pt x="370" y="255"/>
                  <a:pt x="370" y="255"/>
                </a:cubicBezTo>
                <a:cubicBezTo>
                  <a:pt x="382" y="288"/>
                  <a:pt x="381" y="349"/>
                  <a:pt x="381" y="413"/>
                </a:cubicBezTo>
                <a:cubicBezTo>
                  <a:pt x="381" y="478"/>
                  <a:pt x="393" y="542"/>
                  <a:pt x="406" y="589"/>
                </a:cubicBezTo>
                <a:cubicBezTo>
                  <a:pt x="418" y="636"/>
                  <a:pt x="437" y="678"/>
                  <a:pt x="437" y="678"/>
                </a:cubicBezTo>
                <a:cubicBezTo>
                  <a:pt x="437" y="678"/>
                  <a:pt x="426" y="684"/>
                  <a:pt x="411" y="689"/>
                </a:cubicBezTo>
                <a:close/>
                <a:moveTo>
                  <a:pt x="491" y="631"/>
                </a:moveTo>
                <a:cubicBezTo>
                  <a:pt x="489" y="627"/>
                  <a:pt x="490" y="600"/>
                  <a:pt x="484" y="579"/>
                </a:cubicBezTo>
                <a:cubicBezTo>
                  <a:pt x="477" y="556"/>
                  <a:pt x="474" y="524"/>
                  <a:pt x="473" y="485"/>
                </a:cubicBezTo>
                <a:cubicBezTo>
                  <a:pt x="473" y="485"/>
                  <a:pt x="482" y="518"/>
                  <a:pt x="491" y="538"/>
                </a:cubicBezTo>
                <a:cubicBezTo>
                  <a:pt x="495" y="547"/>
                  <a:pt x="498" y="553"/>
                  <a:pt x="501" y="553"/>
                </a:cubicBezTo>
                <a:cubicBezTo>
                  <a:pt x="511" y="556"/>
                  <a:pt x="512" y="570"/>
                  <a:pt x="501" y="576"/>
                </a:cubicBezTo>
                <a:cubicBezTo>
                  <a:pt x="490" y="582"/>
                  <a:pt x="498" y="624"/>
                  <a:pt x="493" y="630"/>
                </a:cubicBezTo>
                <a:cubicBezTo>
                  <a:pt x="492" y="631"/>
                  <a:pt x="491" y="631"/>
                  <a:pt x="491" y="63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</a:gradFill>
          <a:ln>
            <a:noFill/>
          </a:ln>
          <a:effectLst/>
        </p:spPr>
        <p:txBody>
          <a:bodyPr anchor="ctr"/>
          <a:lstStyle/>
          <a:p>
            <a:pPr algn="ctr"/>
            <a:endParaRPr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Oval 6">
            <a:extLst>
              <a:ext uri="{FF2B5EF4-FFF2-40B4-BE49-F238E27FC236}">
                <a16:creationId xmlns:a16="http://schemas.microsoft.com/office/drawing/2014/main" id="{DCE891F8-1EC8-8BEC-FDA2-9386D88F5162}"/>
              </a:ext>
            </a:extLst>
          </p:cNvPr>
          <p:cNvSpPr/>
          <p:nvPr/>
        </p:nvSpPr>
        <p:spPr>
          <a:xfrm rot="5400000">
            <a:off x="7505929" y="1700095"/>
            <a:ext cx="798025" cy="80032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dist="1016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5" name="Group 7">
            <a:extLst>
              <a:ext uri="{FF2B5EF4-FFF2-40B4-BE49-F238E27FC236}">
                <a16:creationId xmlns:a16="http://schemas.microsoft.com/office/drawing/2014/main" id="{11667DBA-90CA-A58D-2895-2E4287781C51}"/>
              </a:ext>
            </a:extLst>
          </p:cNvPr>
          <p:cNvGrpSpPr/>
          <p:nvPr/>
        </p:nvGrpSpPr>
        <p:grpSpPr>
          <a:xfrm>
            <a:off x="7732717" y="1850007"/>
            <a:ext cx="344443" cy="500499"/>
            <a:chOff x="-1587" y="-1587"/>
            <a:chExt cx="4211637" cy="6119812"/>
          </a:xfrm>
          <a:solidFill>
            <a:schemeClr val="accent1"/>
          </a:solidFill>
        </p:grpSpPr>
        <p:sp>
          <p:nvSpPr>
            <p:cNvPr id="16" name="Freeform: Shape 49">
              <a:extLst>
                <a:ext uri="{FF2B5EF4-FFF2-40B4-BE49-F238E27FC236}">
                  <a16:creationId xmlns:a16="http://schemas.microsoft.com/office/drawing/2014/main" id="{ABC77B7B-F471-6EDF-6D7E-BE7C9CB64DC0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87" y="-1587"/>
              <a:ext cx="4211637" cy="6119812"/>
            </a:xfrm>
            <a:custGeom>
              <a:avLst/>
              <a:gdLst>
                <a:gd name="T0" fmla="*/ 560 w 1120"/>
                <a:gd name="T1" fmla="*/ 0 h 1629"/>
                <a:gd name="T2" fmla="*/ 0 w 1120"/>
                <a:gd name="T3" fmla="*/ 560 h 1629"/>
                <a:gd name="T4" fmla="*/ 256 w 1120"/>
                <a:gd name="T5" fmla="*/ 1174 h 1629"/>
                <a:gd name="T6" fmla="*/ 560 w 1120"/>
                <a:gd name="T7" fmla="*/ 1629 h 1629"/>
                <a:gd name="T8" fmla="*/ 864 w 1120"/>
                <a:gd name="T9" fmla="*/ 1175 h 1629"/>
                <a:gd name="T10" fmla="*/ 1120 w 1120"/>
                <a:gd name="T11" fmla="*/ 560 h 1629"/>
                <a:gd name="T12" fmla="*/ 560 w 1120"/>
                <a:gd name="T13" fmla="*/ 0 h 1629"/>
                <a:gd name="T14" fmla="*/ 692 w 1120"/>
                <a:gd name="T15" fmla="*/ 1383 h 1629"/>
                <a:gd name="T16" fmla="*/ 440 w 1120"/>
                <a:gd name="T17" fmla="*/ 1415 h 1629"/>
                <a:gd name="T18" fmla="*/ 409 w 1120"/>
                <a:gd name="T19" fmla="*/ 1319 h 1629"/>
                <a:gd name="T20" fmla="*/ 409 w 1120"/>
                <a:gd name="T21" fmla="*/ 1317 h 1629"/>
                <a:gd name="T22" fmla="*/ 724 w 1120"/>
                <a:gd name="T23" fmla="*/ 1278 h 1629"/>
                <a:gd name="T24" fmla="*/ 710 w 1120"/>
                <a:gd name="T25" fmla="*/ 1323 h 1629"/>
                <a:gd name="T26" fmla="*/ 692 w 1120"/>
                <a:gd name="T27" fmla="*/ 1383 h 1629"/>
                <a:gd name="T28" fmla="*/ 394 w 1120"/>
                <a:gd name="T29" fmla="*/ 1268 h 1629"/>
                <a:gd name="T30" fmla="*/ 363 w 1120"/>
                <a:gd name="T31" fmla="*/ 1171 h 1629"/>
                <a:gd name="T32" fmla="*/ 758 w 1120"/>
                <a:gd name="T33" fmla="*/ 1171 h 1629"/>
                <a:gd name="T34" fmla="*/ 740 w 1120"/>
                <a:gd name="T35" fmla="*/ 1225 h 1629"/>
                <a:gd name="T36" fmla="*/ 394 w 1120"/>
                <a:gd name="T37" fmla="*/ 1268 h 1629"/>
                <a:gd name="T38" fmla="*/ 560 w 1120"/>
                <a:gd name="T39" fmla="*/ 1527 h 1629"/>
                <a:gd name="T40" fmla="*/ 458 w 1120"/>
                <a:gd name="T41" fmla="*/ 1464 h 1629"/>
                <a:gd name="T42" fmla="*/ 674 w 1120"/>
                <a:gd name="T43" fmla="*/ 1437 h 1629"/>
                <a:gd name="T44" fmla="*/ 560 w 1120"/>
                <a:gd name="T45" fmla="*/ 1527 h 1629"/>
                <a:gd name="T46" fmla="*/ 798 w 1120"/>
                <a:gd name="T47" fmla="*/ 1069 h 1629"/>
                <a:gd name="T48" fmla="*/ 323 w 1120"/>
                <a:gd name="T49" fmla="*/ 1069 h 1629"/>
                <a:gd name="T50" fmla="*/ 237 w 1120"/>
                <a:gd name="T51" fmla="*/ 905 h 1629"/>
                <a:gd name="T52" fmla="*/ 102 w 1120"/>
                <a:gd name="T53" fmla="*/ 560 h 1629"/>
                <a:gd name="T54" fmla="*/ 560 w 1120"/>
                <a:gd name="T55" fmla="*/ 102 h 1629"/>
                <a:gd name="T56" fmla="*/ 1018 w 1120"/>
                <a:gd name="T57" fmla="*/ 560 h 1629"/>
                <a:gd name="T58" fmla="*/ 883 w 1120"/>
                <a:gd name="T59" fmla="*/ 906 h 1629"/>
                <a:gd name="T60" fmla="*/ 798 w 1120"/>
                <a:gd name="T61" fmla="*/ 1069 h 1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20" h="1629">
                  <a:moveTo>
                    <a:pt x="560" y="0"/>
                  </a:moveTo>
                  <a:cubicBezTo>
                    <a:pt x="251" y="0"/>
                    <a:pt x="0" y="251"/>
                    <a:pt x="0" y="560"/>
                  </a:cubicBezTo>
                  <a:cubicBezTo>
                    <a:pt x="0" y="765"/>
                    <a:pt x="188" y="983"/>
                    <a:pt x="256" y="1174"/>
                  </a:cubicBezTo>
                  <a:cubicBezTo>
                    <a:pt x="358" y="1459"/>
                    <a:pt x="347" y="1629"/>
                    <a:pt x="560" y="1629"/>
                  </a:cubicBezTo>
                  <a:cubicBezTo>
                    <a:pt x="776" y="1629"/>
                    <a:pt x="762" y="1459"/>
                    <a:pt x="864" y="1175"/>
                  </a:cubicBezTo>
                  <a:cubicBezTo>
                    <a:pt x="932" y="983"/>
                    <a:pt x="1120" y="764"/>
                    <a:pt x="1120" y="560"/>
                  </a:cubicBezTo>
                  <a:cubicBezTo>
                    <a:pt x="1120" y="251"/>
                    <a:pt x="869" y="0"/>
                    <a:pt x="560" y="0"/>
                  </a:cubicBezTo>
                  <a:close/>
                  <a:moveTo>
                    <a:pt x="692" y="1383"/>
                  </a:moveTo>
                  <a:cubicBezTo>
                    <a:pt x="440" y="1415"/>
                    <a:pt x="440" y="1415"/>
                    <a:pt x="440" y="1415"/>
                  </a:cubicBezTo>
                  <a:cubicBezTo>
                    <a:pt x="431" y="1389"/>
                    <a:pt x="421" y="1358"/>
                    <a:pt x="409" y="1319"/>
                  </a:cubicBezTo>
                  <a:cubicBezTo>
                    <a:pt x="409" y="1318"/>
                    <a:pt x="409" y="1318"/>
                    <a:pt x="409" y="1317"/>
                  </a:cubicBezTo>
                  <a:cubicBezTo>
                    <a:pt x="724" y="1278"/>
                    <a:pt x="724" y="1278"/>
                    <a:pt x="724" y="1278"/>
                  </a:cubicBezTo>
                  <a:cubicBezTo>
                    <a:pt x="719" y="1293"/>
                    <a:pt x="714" y="1309"/>
                    <a:pt x="710" y="1323"/>
                  </a:cubicBezTo>
                  <a:cubicBezTo>
                    <a:pt x="704" y="1346"/>
                    <a:pt x="698" y="1365"/>
                    <a:pt x="692" y="1383"/>
                  </a:cubicBezTo>
                  <a:close/>
                  <a:moveTo>
                    <a:pt x="394" y="1268"/>
                  </a:moveTo>
                  <a:cubicBezTo>
                    <a:pt x="385" y="1237"/>
                    <a:pt x="374" y="1205"/>
                    <a:pt x="363" y="1171"/>
                  </a:cubicBezTo>
                  <a:cubicBezTo>
                    <a:pt x="758" y="1171"/>
                    <a:pt x="758" y="1171"/>
                    <a:pt x="758" y="1171"/>
                  </a:cubicBezTo>
                  <a:cubicBezTo>
                    <a:pt x="752" y="1189"/>
                    <a:pt x="745" y="1208"/>
                    <a:pt x="740" y="1225"/>
                  </a:cubicBezTo>
                  <a:lnTo>
                    <a:pt x="394" y="1268"/>
                  </a:lnTo>
                  <a:close/>
                  <a:moveTo>
                    <a:pt x="560" y="1527"/>
                  </a:moveTo>
                  <a:cubicBezTo>
                    <a:pt x="508" y="1527"/>
                    <a:pt x="485" y="1521"/>
                    <a:pt x="458" y="1464"/>
                  </a:cubicBezTo>
                  <a:cubicBezTo>
                    <a:pt x="674" y="1437"/>
                    <a:pt x="674" y="1437"/>
                    <a:pt x="674" y="1437"/>
                  </a:cubicBezTo>
                  <a:cubicBezTo>
                    <a:pt x="643" y="1521"/>
                    <a:pt x="620" y="1527"/>
                    <a:pt x="560" y="1527"/>
                  </a:cubicBezTo>
                  <a:close/>
                  <a:moveTo>
                    <a:pt x="798" y="1069"/>
                  </a:moveTo>
                  <a:cubicBezTo>
                    <a:pt x="323" y="1069"/>
                    <a:pt x="323" y="1069"/>
                    <a:pt x="323" y="1069"/>
                  </a:cubicBezTo>
                  <a:cubicBezTo>
                    <a:pt x="297" y="1014"/>
                    <a:pt x="267" y="959"/>
                    <a:pt x="237" y="905"/>
                  </a:cubicBezTo>
                  <a:cubicBezTo>
                    <a:pt x="170" y="786"/>
                    <a:pt x="102" y="664"/>
                    <a:pt x="102" y="560"/>
                  </a:cubicBezTo>
                  <a:cubicBezTo>
                    <a:pt x="102" y="307"/>
                    <a:pt x="307" y="102"/>
                    <a:pt x="560" y="102"/>
                  </a:cubicBezTo>
                  <a:cubicBezTo>
                    <a:pt x="813" y="102"/>
                    <a:pt x="1018" y="307"/>
                    <a:pt x="1018" y="560"/>
                  </a:cubicBezTo>
                  <a:cubicBezTo>
                    <a:pt x="1018" y="663"/>
                    <a:pt x="949" y="786"/>
                    <a:pt x="883" y="906"/>
                  </a:cubicBezTo>
                  <a:cubicBezTo>
                    <a:pt x="853" y="960"/>
                    <a:pt x="823" y="1014"/>
                    <a:pt x="798" y="10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7" name="Freeform: Shape 50">
              <a:extLst>
                <a:ext uri="{FF2B5EF4-FFF2-40B4-BE49-F238E27FC236}">
                  <a16:creationId xmlns:a16="http://schemas.microsoft.com/office/drawing/2014/main" id="{2EC2FBDF-50FA-DD39-274D-3680255AFCB7}"/>
                </a:ext>
              </a:extLst>
            </p:cNvPr>
            <p:cNvSpPr>
              <a:spLocks/>
            </p:cNvSpPr>
            <p:nvPr/>
          </p:nvSpPr>
          <p:spPr bwMode="auto">
            <a:xfrm>
              <a:off x="957263" y="955675"/>
              <a:ext cx="1239837" cy="1239837"/>
            </a:xfrm>
            <a:custGeom>
              <a:avLst/>
              <a:gdLst>
                <a:gd name="T0" fmla="*/ 305 w 330"/>
                <a:gd name="T1" fmla="*/ 0 h 330"/>
                <a:gd name="T2" fmla="*/ 0 w 330"/>
                <a:gd name="T3" fmla="*/ 305 h 330"/>
                <a:gd name="T4" fmla="*/ 25 w 330"/>
                <a:gd name="T5" fmla="*/ 330 h 330"/>
                <a:gd name="T6" fmla="*/ 50 w 330"/>
                <a:gd name="T7" fmla="*/ 305 h 330"/>
                <a:gd name="T8" fmla="*/ 305 w 330"/>
                <a:gd name="T9" fmla="*/ 50 h 330"/>
                <a:gd name="T10" fmla="*/ 330 w 330"/>
                <a:gd name="T11" fmla="*/ 25 h 330"/>
                <a:gd name="T12" fmla="*/ 305 w 330"/>
                <a:gd name="T13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0" h="330">
                  <a:moveTo>
                    <a:pt x="305" y="0"/>
                  </a:moveTo>
                  <a:cubicBezTo>
                    <a:pt x="137" y="0"/>
                    <a:pt x="0" y="137"/>
                    <a:pt x="0" y="305"/>
                  </a:cubicBezTo>
                  <a:cubicBezTo>
                    <a:pt x="0" y="319"/>
                    <a:pt x="11" y="330"/>
                    <a:pt x="25" y="330"/>
                  </a:cubicBezTo>
                  <a:cubicBezTo>
                    <a:pt x="39" y="330"/>
                    <a:pt x="50" y="319"/>
                    <a:pt x="50" y="305"/>
                  </a:cubicBezTo>
                  <a:cubicBezTo>
                    <a:pt x="50" y="165"/>
                    <a:pt x="165" y="50"/>
                    <a:pt x="305" y="50"/>
                  </a:cubicBezTo>
                  <a:cubicBezTo>
                    <a:pt x="319" y="50"/>
                    <a:pt x="330" y="39"/>
                    <a:pt x="330" y="25"/>
                  </a:cubicBezTo>
                  <a:cubicBezTo>
                    <a:pt x="330" y="11"/>
                    <a:pt x="319" y="0"/>
                    <a:pt x="30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8" name="Oval 8">
            <a:extLst>
              <a:ext uri="{FF2B5EF4-FFF2-40B4-BE49-F238E27FC236}">
                <a16:creationId xmlns:a16="http://schemas.microsoft.com/office/drawing/2014/main" id="{30756B02-AC15-C9B5-3E5F-50A4AF2DCB9F}"/>
              </a:ext>
            </a:extLst>
          </p:cNvPr>
          <p:cNvSpPr/>
          <p:nvPr/>
        </p:nvSpPr>
        <p:spPr>
          <a:xfrm rot="5400000">
            <a:off x="7505929" y="3134723"/>
            <a:ext cx="798025" cy="80032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endParaRPr sz="1400" b="1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9" name="Group 9">
            <a:extLst>
              <a:ext uri="{FF2B5EF4-FFF2-40B4-BE49-F238E27FC236}">
                <a16:creationId xmlns:a16="http://schemas.microsoft.com/office/drawing/2014/main" id="{B174BED6-7AB2-719E-66ED-F1464C322A6E}"/>
              </a:ext>
            </a:extLst>
          </p:cNvPr>
          <p:cNvGrpSpPr/>
          <p:nvPr/>
        </p:nvGrpSpPr>
        <p:grpSpPr>
          <a:xfrm>
            <a:off x="7717410" y="3347427"/>
            <a:ext cx="375061" cy="374912"/>
            <a:chOff x="0" y="1588"/>
            <a:chExt cx="4016375" cy="4014787"/>
          </a:xfrm>
          <a:solidFill>
            <a:schemeClr val="bg1"/>
          </a:solidFill>
        </p:grpSpPr>
        <p:sp>
          <p:nvSpPr>
            <p:cNvPr id="20" name="Freeform: Shape 47">
              <a:extLst>
                <a:ext uri="{FF2B5EF4-FFF2-40B4-BE49-F238E27FC236}">
                  <a16:creationId xmlns:a16="http://schemas.microsoft.com/office/drawing/2014/main" id="{827BFA6C-9111-51B1-3D8F-B03DFCB870F3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588"/>
              <a:ext cx="4016375" cy="4014787"/>
            </a:xfrm>
            <a:custGeom>
              <a:avLst/>
              <a:gdLst>
                <a:gd name="T0" fmla="*/ 690 w 1068"/>
                <a:gd name="T1" fmla="*/ 335 h 1068"/>
                <a:gd name="T2" fmla="*/ 534 w 1068"/>
                <a:gd name="T3" fmla="*/ 0 h 1068"/>
                <a:gd name="T4" fmla="*/ 301 w 1068"/>
                <a:gd name="T5" fmla="*/ 342 h 1068"/>
                <a:gd name="T6" fmla="*/ 267 w 1068"/>
                <a:gd name="T7" fmla="*/ 360 h 1068"/>
                <a:gd name="T8" fmla="*/ 100 w 1068"/>
                <a:gd name="T9" fmla="*/ 334 h 1068"/>
                <a:gd name="T10" fmla="*/ 0 w 1068"/>
                <a:gd name="T11" fmla="*/ 968 h 1068"/>
                <a:gd name="T12" fmla="*/ 201 w 1068"/>
                <a:gd name="T13" fmla="*/ 1068 h 1068"/>
                <a:gd name="T14" fmla="*/ 291 w 1068"/>
                <a:gd name="T15" fmla="*/ 1011 h 1068"/>
                <a:gd name="T16" fmla="*/ 301 w 1068"/>
                <a:gd name="T17" fmla="*/ 1013 h 1068"/>
                <a:gd name="T18" fmla="*/ 635 w 1068"/>
                <a:gd name="T19" fmla="*/ 1068 h 1068"/>
                <a:gd name="T20" fmla="*/ 937 w 1068"/>
                <a:gd name="T21" fmla="*/ 1004 h 1068"/>
                <a:gd name="T22" fmla="*/ 952 w 1068"/>
                <a:gd name="T23" fmla="*/ 909 h 1068"/>
                <a:gd name="T24" fmla="*/ 1007 w 1068"/>
                <a:gd name="T25" fmla="*/ 732 h 1068"/>
                <a:gd name="T26" fmla="*/ 1039 w 1068"/>
                <a:gd name="T27" fmla="*/ 560 h 1068"/>
                <a:gd name="T28" fmla="*/ 1068 w 1068"/>
                <a:gd name="T29" fmla="*/ 481 h 1068"/>
                <a:gd name="T30" fmla="*/ 974 w 1068"/>
                <a:gd name="T31" fmla="*/ 349 h 1068"/>
                <a:gd name="T32" fmla="*/ 201 w 1068"/>
                <a:gd name="T33" fmla="*/ 1001 h 1068"/>
                <a:gd name="T34" fmla="*/ 67 w 1068"/>
                <a:gd name="T35" fmla="*/ 968 h 1068"/>
                <a:gd name="T36" fmla="*/ 100 w 1068"/>
                <a:gd name="T37" fmla="*/ 401 h 1068"/>
                <a:gd name="T38" fmla="*/ 234 w 1068"/>
                <a:gd name="T39" fmla="*/ 434 h 1068"/>
                <a:gd name="T40" fmla="*/ 1001 w 1068"/>
                <a:gd name="T41" fmla="*/ 485 h 1068"/>
                <a:gd name="T42" fmla="*/ 868 w 1068"/>
                <a:gd name="T43" fmla="*/ 534 h 1068"/>
                <a:gd name="T44" fmla="*/ 868 w 1068"/>
                <a:gd name="T45" fmla="*/ 567 h 1068"/>
                <a:gd name="T46" fmla="*/ 986 w 1068"/>
                <a:gd name="T47" fmla="*/ 629 h 1068"/>
                <a:gd name="T48" fmla="*/ 835 w 1068"/>
                <a:gd name="T49" fmla="*/ 701 h 1068"/>
                <a:gd name="T50" fmla="*/ 835 w 1068"/>
                <a:gd name="T51" fmla="*/ 734 h 1068"/>
                <a:gd name="T52" fmla="*/ 944 w 1068"/>
                <a:gd name="T53" fmla="*/ 803 h 1068"/>
                <a:gd name="T54" fmla="*/ 801 w 1068"/>
                <a:gd name="T55" fmla="*/ 868 h 1068"/>
                <a:gd name="T56" fmla="*/ 801 w 1068"/>
                <a:gd name="T57" fmla="*/ 901 h 1068"/>
                <a:gd name="T58" fmla="*/ 888 w 1068"/>
                <a:gd name="T59" fmla="*/ 948 h 1068"/>
                <a:gd name="T60" fmla="*/ 818 w 1068"/>
                <a:gd name="T61" fmla="*/ 1001 h 1068"/>
                <a:gd name="T62" fmla="*/ 450 w 1068"/>
                <a:gd name="T63" fmla="*/ 980 h 1068"/>
                <a:gd name="T64" fmla="*/ 268 w 1068"/>
                <a:gd name="T65" fmla="*/ 914 h 1068"/>
                <a:gd name="T66" fmla="*/ 294 w 1068"/>
                <a:gd name="T67" fmla="*/ 418 h 1068"/>
                <a:gd name="T68" fmla="*/ 501 w 1068"/>
                <a:gd name="T69" fmla="*/ 100 h 1068"/>
                <a:gd name="T70" fmla="*/ 632 w 1068"/>
                <a:gd name="T71" fmla="*/ 225 h 1068"/>
                <a:gd name="T72" fmla="*/ 962 w 1068"/>
                <a:gd name="T73" fmla="*/ 413 h 1068"/>
                <a:gd name="T74" fmla="*/ 1001 w 1068"/>
                <a:gd name="T75" fmla="*/ 485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68" h="1068">
                  <a:moveTo>
                    <a:pt x="974" y="349"/>
                  </a:moveTo>
                  <a:cubicBezTo>
                    <a:pt x="932" y="339"/>
                    <a:pt x="834" y="339"/>
                    <a:pt x="690" y="335"/>
                  </a:cubicBezTo>
                  <a:cubicBezTo>
                    <a:pt x="697" y="304"/>
                    <a:pt x="699" y="275"/>
                    <a:pt x="699" y="225"/>
                  </a:cubicBezTo>
                  <a:cubicBezTo>
                    <a:pt x="699" y="105"/>
                    <a:pt x="611" y="0"/>
                    <a:pt x="534" y="0"/>
                  </a:cubicBezTo>
                  <a:cubicBezTo>
                    <a:pt x="480" y="0"/>
                    <a:pt x="435" y="45"/>
                    <a:pt x="434" y="99"/>
                  </a:cubicBezTo>
                  <a:cubicBezTo>
                    <a:pt x="433" y="167"/>
                    <a:pt x="413" y="283"/>
                    <a:pt x="301" y="342"/>
                  </a:cubicBezTo>
                  <a:cubicBezTo>
                    <a:pt x="292" y="346"/>
                    <a:pt x="269" y="357"/>
                    <a:pt x="265" y="359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50" y="345"/>
                    <a:pt x="225" y="334"/>
                    <a:pt x="201" y="334"/>
                  </a:cubicBezTo>
                  <a:cubicBezTo>
                    <a:pt x="100" y="334"/>
                    <a:pt x="100" y="334"/>
                    <a:pt x="100" y="334"/>
                  </a:cubicBezTo>
                  <a:cubicBezTo>
                    <a:pt x="45" y="334"/>
                    <a:pt x="0" y="379"/>
                    <a:pt x="0" y="434"/>
                  </a:cubicBezTo>
                  <a:cubicBezTo>
                    <a:pt x="0" y="968"/>
                    <a:pt x="0" y="968"/>
                    <a:pt x="0" y="968"/>
                  </a:cubicBezTo>
                  <a:cubicBezTo>
                    <a:pt x="0" y="1023"/>
                    <a:pt x="45" y="1068"/>
                    <a:pt x="100" y="1068"/>
                  </a:cubicBezTo>
                  <a:cubicBezTo>
                    <a:pt x="201" y="1068"/>
                    <a:pt x="201" y="1068"/>
                    <a:pt x="201" y="1068"/>
                  </a:cubicBezTo>
                  <a:cubicBezTo>
                    <a:pt x="240" y="1068"/>
                    <a:pt x="273" y="1044"/>
                    <a:pt x="290" y="1010"/>
                  </a:cubicBezTo>
                  <a:cubicBezTo>
                    <a:pt x="290" y="1011"/>
                    <a:pt x="291" y="1011"/>
                    <a:pt x="291" y="1011"/>
                  </a:cubicBezTo>
                  <a:cubicBezTo>
                    <a:pt x="293" y="1011"/>
                    <a:pt x="296" y="1012"/>
                    <a:pt x="299" y="1013"/>
                  </a:cubicBezTo>
                  <a:cubicBezTo>
                    <a:pt x="300" y="1013"/>
                    <a:pt x="300" y="1013"/>
                    <a:pt x="301" y="1013"/>
                  </a:cubicBezTo>
                  <a:cubicBezTo>
                    <a:pt x="320" y="1018"/>
                    <a:pt x="357" y="1027"/>
                    <a:pt x="436" y="1045"/>
                  </a:cubicBezTo>
                  <a:cubicBezTo>
                    <a:pt x="453" y="1049"/>
                    <a:pt x="542" y="1068"/>
                    <a:pt x="635" y="1068"/>
                  </a:cubicBezTo>
                  <a:cubicBezTo>
                    <a:pt x="818" y="1068"/>
                    <a:pt x="818" y="1068"/>
                    <a:pt x="818" y="1068"/>
                  </a:cubicBezTo>
                  <a:cubicBezTo>
                    <a:pt x="873" y="1068"/>
                    <a:pt x="913" y="1047"/>
                    <a:pt x="937" y="1004"/>
                  </a:cubicBezTo>
                  <a:cubicBezTo>
                    <a:pt x="938" y="1003"/>
                    <a:pt x="945" y="988"/>
                    <a:pt x="952" y="968"/>
                  </a:cubicBezTo>
                  <a:cubicBezTo>
                    <a:pt x="956" y="952"/>
                    <a:pt x="958" y="931"/>
                    <a:pt x="952" y="909"/>
                  </a:cubicBezTo>
                  <a:cubicBezTo>
                    <a:pt x="988" y="884"/>
                    <a:pt x="1000" y="847"/>
                    <a:pt x="1007" y="823"/>
                  </a:cubicBezTo>
                  <a:cubicBezTo>
                    <a:pt x="1020" y="783"/>
                    <a:pt x="1016" y="753"/>
                    <a:pt x="1007" y="732"/>
                  </a:cubicBezTo>
                  <a:cubicBezTo>
                    <a:pt x="1027" y="713"/>
                    <a:pt x="1045" y="684"/>
                    <a:pt x="1052" y="640"/>
                  </a:cubicBezTo>
                  <a:cubicBezTo>
                    <a:pt x="1056" y="612"/>
                    <a:pt x="1052" y="584"/>
                    <a:pt x="1039" y="560"/>
                  </a:cubicBezTo>
                  <a:cubicBezTo>
                    <a:pt x="1058" y="539"/>
                    <a:pt x="1066" y="513"/>
                    <a:pt x="1067" y="488"/>
                  </a:cubicBezTo>
                  <a:cubicBezTo>
                    <a:pt x="1068" y="481"/>
                    <a:pt x="1068" y="481"/>
                    <a:pt x="1068" y="481"/>
                  </a:cubicBezTo>
                  <a:cubicBezTo>
                    <a:pt x="1068" y="476"/>
                    <a:pt x="1068" y="474"/>
                    <a:pt x="1068" y="464"/>
                  </a:cubicBezTo>
                  <a:cubicBezTo>
                    <a:pt x="1068" y="422"/>
                    <a:pt x="1039" y="368"/>
                    <a:pt x="974" y="349"/>
                  </a:cubicBezTo>
                  <a:close/>
                  <a:moveTo>
                    <a:pt x="234" y="968"/>
                  </a:moveTo>
                  <a:cubicBezTo>
                    <a:pt x="234" y="986"/>
                    <a:pt x="219" y="1001"/>
                    <a:pt x="201" y="1001"/>
                  </a:cubicBezTo>
                  <a:cubicBezTo>
                    <a:pt x="100" y="1001"/>
                    <a:pt x="100" y="1001"/>
                    <a:pt x="100" y="1001"/>
                  </a:cubicBezTo>
                  <a:cubicBezTo>
                    <a:pt x="82" y="1001"/>
                    <a:pt x="67" y="986"/>
                    <a:pt x="67" y="968"/>
                  </a:cubicBezTo>
                  <a:cubicBezTo>
                    <a:pt x="67" y="434"/>
                    <a:pt x="67" y="434"/>
                    <a:pt x="67" y="434"/>
                  </a:cubicBezTo>
                  <a:cubicBezTo>
                    <a:pt x="67" y="415"/>
                    <a:pt x="82" y="401"/>
                    <a:pt x="100" y="401"/>
                  </a:cubicBezTo>
                  <a:cubicBezTo>
                    <a:pt x="201" y="401"/>
                    <a:pt x="201" y="401"/>
                    <a:pt x="201" y="401"/>
                  </a:cubicBezTo>
                  <a:cubicBezTo>
                    <a:pt x="219" y="401"/>
                    <a:pt x="234" y="415"/>
                    <a:pt x="234" y="434"/>
                  </a:cubicBezTo>
                  <a:lnTo>
                    <a:pt x="234" y="968"/>
                  </a:lnTo>
                  <a:close/>
                  <a:moveTo>
                    <a:pt x="1001" y="485"/>
                  </a:moveTo>
                  <a:cubicBezTo>
                    <a:pt x="1000" y="502"/>
                    <a:pt x="993" y="534"/>
                    <a:pt x="935" y="534"/>
                  </a:cubicBezTo>
                  <a:cubicBezTo>
                    <a:pt x="885" y="534"/>
                    <a:pt x="868" y="534"/>
                    <a:pt x="868" y="534"/>
                  </a:cubicBezTo>
                  <a:cubicBezTo>
                    <a:pt x="859" y="534"/>
                    <a:pt x="851" y="541"/>
                    <a:pt x="851" y="551"/>
                  </a:cubicBezTo>
                  <a:cubicBezTo>
                    <a:pt x="851" y="560"/>
                    <a:pt x="859" y="567"/>
                    <a:pt x="868" y="567"/>
                  </a:cubicBezTo>
                  <a:cubicBezTo>
                    <a:pt x="868" y="567"/>
                    <a:pt x="883" y="567"/>
                    <a:pt x="933" y="567"/>
                  </a:cubicBezTo>
                  <a:cubicBezTo>
                    <a:pt x="983" y="567"/>
                    <a:pt x="989" y="609"/>
                    <a:pt x="986" y="629"/>
                  </a:cubicBezTo>
                  <a:cubicBezTo>
                    <a:pt x="982" y="654"/>
                    <a:pt x="970" y="701"/>
                    <a:pt x="914" y="701"/>
                  </a:cubicBezTo>
                  <a:cubicBezTo>
                    <a:pt x="858" y="701"/>
                    <a:pt x="835" y="701"/>
                    <a:pt x="835" y="701"/>
                  </a:cubicBezTo>
                  <a:cubicBezTo>
                    <a:pt x="825" y="701"/>
                    <a:pt x="818" y="708"/>
                    <a:pt x="818" y="718"/>
                  </a:cubicBezTo>
                  <a:cubicBezTo>
                    <a:pt x="818" y="727"/>
                    <a:pt x="825" y="734"/>
                    <a:pt x="835" y="734"/>
                  </a:cubicBezTo>
                  <a:cubicBezTo>
                    <a:pt x="835" y="734"/>
                    <a:pt x="874" y="734"/>
                    <a:pt x="900" y="734"/>
                  </a:cubicBezTo>
                  <a:cubicBezTo>
                    <a:pt x="957" y="734"/>
                    <a:pt x="952" y="777"/>
                    <a:pt x="944" y="803"/>
                  </a:cubicBezTo>
                  <a:cubicBezTo>
                    <a:pt x="933" y="837"/>
                    <a:pt x="926" y="868"/>
                    <a:pt x="856" y="868"/>
                  </a:cubicBezTo>
                  <a:cubicBezTo>
                    <a:pt x="831" y="868"/>
                    <a:pt x="801" y="868"/>
                    <a:pt x="801" y="868"/>
                  </a:cubicBezTo>
                  <a:cubicBezTo>
                    <a:pt x="792" y="868"/>
                    <a:pt x="784" y="875"/>
                    <a:pt x="784" y="884"/>
                  </a:cubicBezTo>
                  <a:cubicBezTo>
                    <a:pt x="784" y="894"/>
                    <a:pt x="792" y="901"/>
                    <a:pt x="801" y="901"/>
                  </a:cubicBezTo>
                  <a:cubicBezTo>
                    <a:pt x="801" y="901"/>
                    <a:pt x="824" y="901"/>
                    <a:pt x="853" y="901"/>
                  </a:cubicBezTo>
                  <a:cubicBezTo>
                    <a:pt x="890" y="901"/>
                    <a:pt x="892" y="936"/>
                    <a:pt x="888" y="948"/>
                  </a:cubicBezTo>
                  <a:cubicBezTo>
                    <a:pt x="884" y="962"/>
                    <a:pt x="879" y="972"/>
                    <a:pt x="878" y="972"/>
                  </a:cubicBezTo>
                  <a:cubicBezTo>
                    <a:pt x="868" y="990"/>
                    <a:pt x="852" y="1001"/>
                    <a:pt x="818" y="1001"/>
                  </a:cubicBezTo>
                  <a:cubicBezTo>
                    <a:pt x="635" y="1001"/>
                    <a:pt x="635" y="1001"/>
                    <a:pt x="635" y="1001"/>
                  </a:cubicBezTo>
                  <a:cubicBezTo>
                    <a:pt x="544" y="1001"/>
                    <a:pt x="453" y="980"/>
                    <a:pt x="450" y="980"/>
                  </a:cubicBezTo>
                  <a:cubicBezTo>
                    <a:pt x="312" y="948"/>
                    <a:pt x="304" y="946"/>
                    <a:pt x="296" y="943"/>
                  </a:cubicBezTo>
                  <a:cubicBezTo>
                    <a:pt x="296" y="943"/>
                    <a:pt x="268" y="938"/>
                    <a:pt x="268" y="914"/>
                  </a:cubicBezTo>
                  <a:cubicBezTo>
                    <a:pt x="267" y="453"/>
                    <a:pt x="267" y="453"/>
                    <a:pt x="267" y="453"/>
                  </a:cubicBezTo>
                  <a:cubicBezTo>
                    <a:pt x="267" y="437"/>
                    <a:pt x="277" y="423"/>
                    <a:pt x="294" y="418"/>
                  </a:cubicBezTo>
                  <a:cubicBezTo>
                    <a:pt x="296" y="417"/>
                    <a:pt x="299" y="416"/>
                    <a:pt x="301" y="415"/>
                  </a:cubicBezTo>
                  <a:cubicBezTo>
                    <a:pt x="453" y="352"/>
                    <a:pt x="500" y="214"/>
                    <a:pt x="501" y="100"/>
                  </a:cubicBezTo>
                  <a:cubicBezTo>
                    <a:pt x="501" y="84"/>
                    <a:pt x="513" y="67"/>
                    <a:pt x="534" y="67"/>
                  </a:cubicBezTo>
                  <a:cubicBezTo>
                    <a:pt x="570" y="67"/>
                    <a:pt x="632" y="138"/>
                    <a:pt x="632" y="225"/>
                  </a:cubicBezTo>
                  <a:cubicBezTo>
                    <a:pt x="632" y="304"/>
                    <a:pt x="629" y="318"/>
                    <a:pt x="601" y="401"/>
                  </a:cubicBezTo>
                  <a:cubicBezTo>
                    <a:pt x="935" y="401"/>
                    <a:pt x="932" y="405"/>
                    <a:pt x="962" y="413"/>
                  </a:cubicBezTo>
                  <a:cubicBezTo>
                    <a:pt x="998" y="423"/>
                    <a:pt x="1002" y="454"/>
                    <a:pt x="1002" y="464"/>
                  </a:cubicBezTo>
                  <a:cubicBezTo>
                    <a:pt x="1002" y="476"/>
                    <a:pt x="1001" y="474"/>
                    <a:pt x="1001" y="4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1" name="Freeform: Shape 48">
              <a:extLst>
                <a:ext uri="{FF2B5EF4-FFF2-40B4-BE49-F238E27FC236}">
                  <a16:creationId xmlns:a16="http://schemas.microsoft.com/office/drawing/2014/main" id="{7F0F6A36-2C3C-3DEC-0EED-CC3909EB15C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238" y="3263900"/>
              <a:ext cx="379413" cy="376237"/>
            </a:xfrm>
            <a:custGeom>
              <a:avLst/>
              <a:gdLst>
                <a:gd name="T0" fmla="*/ 50 w 101"/>
                <a:gd name="T1" fmla="*/ 0 h 100"/>
                <a:gd name="T2" fmla="*/ 0 w 101"/>
                <a:gd name="T3" fmla="*/ 50 h 100"/>
                <a:gd name="T4" fmla="*/ 50 w 101"/>
                <a:gd name="T5" fmla="*/ 100 h 100"/>
                <a:gd name="T6" fmla="*/ 101 w 101"/>
                <a:gd name="T7" fmla="*/ 50 h 100"/>
                <a:gd name="T8" fmla="*/ 50 w 101"/>
                <a:gd name="T9" fmla="*/ 0 h 100"/>
                <a:gd name="T10" fmla="*/ 50 w 101"/>
                <a:gd name="T11" fmla="*/ 67 h 100"/>
                <a:gd name="T12" fmla="*/ 34 w 101"/>
                <a:gd name="T13" fmla="*/ 50 h 100"/>
                <a:gd name="T14" fmla="*/ 50 w 101"/>
                <a:gd name="T15" fmla="*/ 33 h 100"/>
                <a:gd name="T16" fmla="*/ 67 w 101"/>
                <a:gd name="T17" fmla="*/ 50 h 100"/>
                <a:gd name="T18" fmla="*/ 50 w 101"/>
                <a:gd name="T19" fmla="*/ 6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0">
                  <a:moveTo>
                    <a:pt x="50" y="0"/>
                  </a:moveTo>
                  <a:cubicBezTo>
                    <a:pt x="23" y="0"/>
                    <a:pt x="0" y="22"/>
                    <a:pt x="0" y="50"/>
                  </a:cubicBezTo>
                  <a:cubicBezTo>
                    <a:pt x="0" y="77"/>
                    <a:pt x="23" y="100"/>
                    <a:pt x="50" y="100"/>
                  </a:cubicBezTo>
                  <a:cubicBezTo>
                    <a:pt x="78" y="100"/>
                    <a:pt x="101" y="77"/>
                    <a:pt x="101" y="50"/>
                  </a:cubicBezTo>
                  <a:cubicBezTo>
                    <a:pt x="101" y="22"/>
                    <a:pt x="78" y="0"/>
                    <a:pt x="50" y="0"/>
                  </a:cubicBezTo>
                  <a:close/>
                  <a:moveTo>
                    <a:pt x="50" y="67"/>
                  </a:moveTo>
                  <a:cubicBezTo>
                    <a:pt x="41" y="67"/>
                    <a:pt x="34" y="59"/>
                    <a:pt x="34" y="50"/>
                  </a:cubicBezTo>
                  <a:cubicBezTo>
                    <a:pt x="34" y="41"/>
                    <a:pt x="41" y="33"/>
                    <a:pt x="50" y="33"/>
                  </a:cubicBezTo>
                  <a:cubicBezTo>
                    <a:pt x="60" y="33"/>
                    <a:pt x="67" y="41"/>
                    <a:pt x="67" y="50"/>
                  </a:cubicBezTo>
                  <a:cubicBezTo>
                    <a:pt x="67" y="59"/>
                    <a:pt x="60" y="67"/>
                    <a:pt x="50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2" name="Group 10">
            <a:extLst>
              <a:ext uri="{FF2B5EF4-FFF2-40B4-BE49-F238E27FC236}">
                <a16:creationId xmlns:a16="http://schemas.microsoft.com/office/drawing/2014/main" id="{95A22822-5A0A-2B54-A7D6-B2EB114F5A53}"/>
              </a:ext>
            </a:extLst>
          </p:cNvPr>
          <p:cNvGrpSpPr/>
          <p:nvPr/>
        </p:nvGrpSpPr>
        <p:grpSpPr>
          <a:xfrm>
            <a:off x="4071935" y="1901674"/>
            <a:ext cx="460440" cy="397165"/>
            <a:chOff x="-122235" y="-128590"/>
            <a:chExt cx="4632327" cy="3995735"/>
          </a:xfrm>
          <a:solidFill>
            <a:schemeClr val="accent1"/>
          </a:solidFill>
        </p:grpSpPr>
        <p:sp>
          <p:nvSpPr>
            <p:cNvPr id="23" name="Freeform: Shape 45">
              <a:extLst>
                <a:ext uri="{FF2B5EF4-FFF2-40B4-BE49-F238E27FC236}">
                  <a16:creationId xmlns:a16="http://schemas.microsoft.com/office/drawing/2014/main" id="{0D5C0FD7-6ECA-A266-2416-882D82018E04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2235" y="-128590"/>
              <a:ext cx="4632327" cy="3995735"/>
            </a:xfrm>
            <a:custGeom>
              <a:avLst/>
              <a:gdLst>
                <a:gd name="T0" fmla="*/ 1096 w 1232"/>
                <a:gd name="T1" fmla="*/ 134 h 1062"/>
                <a:gd name="T2" fmla="*/ 616 w 1232"/>
                <a:gd name="T3" fmla="*/ 123 h 1062"/>
                <a:gd name="T4" fmla="*/ 136 w 1232"/>
                <a:gd name="T5" fmla="*/ 134 h 1062"/>
                <a:gd name="T6" fmla="*/ 136 w 1232"/>
                <a:gd name="T7" fmla="*/ 622 h 1062"/>
                <a:gd name="T8" fmla="*/ 538 w 1232"/>
                <a:gd name="T9" fmla="*/ 1020 h 1062"/>
                <a:gd name="T10" fmla="*/ 694 w 1232"/>
                <a:gd name="T11" fmla="*/ 1020 h 1062"/>
                <a:gd name="T12" fmla="*/ 1096 w 1232"/>
                <a:gd name="T13" fmla="*/ 622 h 1062"/>
                <a:gd name="T14" fmla="*/ 1096 w 1232"/>
                <a:gd name="T15" fmla="*/ 134 h 1062"/>
                <a:gd name="T16" fmla="*/ 1044 w 1232"/>
                <a:gd name="T17" fmla="*/ 570 h 1062"/>
                <a:gd name="T18" fmla="*/ 642 w 1232"/>
                <a:gd name="T19" fmla="*/ 968 h 1062"/>
                <a:gd name="T20" fmla="*/ 590 w 1232"/>
                <a:gd name="T21" fmla="*/ 968 h 1062"/>
                <a:gd name="T22" fmla="*/ 188 w 1232"/>
                <a:gd name="T23" fmla="*/ 570 h 1062"/>
                <a:gd name="T24" fmla="*/ 188 w 1232"/>
                <a:gd name="T25" fmla="*/ 185 h 1062"/>
                <a:gd name="T26" fmla="*/ 567 w 1232"/>
                <a:gd name="T27" fmla="*/ 177 h 1062"/>
                <a:gd name="T28" fmla="*/ 616 w 1232"/>
                <a:gd name="T29" fmla="*/ 221 h 1062"/>
                <a:gd name="T30" fmla="*/ 665 w 1232"/>
                <a:gd name="T31" fmla="*/ 177 h 1062"/>
                <a:gd name="T32" fmla="*/ 1044 w 1232"/>
                <a:gd name="T33" fmla="*/ 185 h 1062"/>
                <a:gd name="T34" fmla="*/ 1044 w 1232"/>
                <a:gd name="T35" fmla="*/ 57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32" h="1062">
                  <a:moveTo>
                    <a:pt x="1096" y="134"/>
                  </a:moveTo>
                  <a:cubicBezTo>
                    <a:pt x="964" y="3"/>
                    <a:pt x="753" y="0"/>
                    <a:pt x="616" y="123"/>
                  </a:cubicBezTo>
                  <a:cubicBezTo>
                    <a:pt x="479" y="0"/>
                    <a:pt x="268" y="3"/>
                    <a:pt x="136" y="134"/>
                  </a:cubicBezTo>
                  <a:cubicBezTo>
                    <a:pt x="0" y="268"/>
                    <a:pt x="0" y="487"/>
                    <a:pt x="136" y="622"/>
                  </a:cubicBezTo>
                  <a:cubicBezTo>
                    <a:pt x="175" y="660"/>
                    <a:pt x="538" y="1020"/>
                    <a:pt x="538" y="1020"/>
                  </a:cubicBezTo>
                  <a:cubicBezTo>
                    <a:pt x="581" y="1062"/>
                    <a:pt x="651" y="1062"/>
                    <a:pt x="694" y="1020"/>
                  </a:cubicBezTo>
                  <a:cubicBezTo>
                    <a:pt x="694" y="1020"/>
                    <a:pt x="1092" y="626"/>
                    <a:pt x="1096" y="622"/>
                  </a:cubicBezTo>
                  <a:cubicBezTo>
                    <a:pt x="1232" y="487"/>
                    <a:pt x="1232" y="268"/>
                    <a:pt x="1096" y="134"/>
                  </a:cubicBezTo>
                  <a:close/>
                  <a:moveTo>
                    <a:pt x="1044" y="570"/>
                  </a:moveTo>
                  <a:cubicBezTo>
                    <a:pt x="642" y="968"/>
                    <a:pt x="642" y="968"/>
                    <a:pt x="642" y="968"/>
                  </a:cubicBezTo>
                  <a:cubicBezTo>
                    <a:pt x="628" y="982"/>
                    <a:pt x="604" y="982"/>
                    <a:pt x="590" y="968"/>
                  </a:cubicBezTo>
                  <a:cubicBezTo>
                    <a:pt x="188" y="570"/>
                    <a:pt x="188" y="570"/>
                    <a:pt x="188" y="570"/>
                  </a:cubicBezTo>
                  <a:cubicBezTo>
                    <a:pt x="81" y="464"/>
                    <a:pt x="81" y="291"/>
                    <a:pt x="188" y="185"/>
                  </a:cubicBezTo>
                  <a:cubicBezTo>
                    <a:pt x="291" y="82"/>
                    <a:pt x="458" y="79"/>
                    <a:pt x="567" y="177"/>
                  </a:cubicBezTo>
                  <a:cubicBezTo>
                    <a:pt x="616" y="221"/>
                    <a:pt x="616" y="221"/>
                    <a:pt x="616" y="221"/>
                  </a:cubicBezTo>
                  <a:cubicBezTo>
                    <a:pt x="665" y="177"/>
                    <a:pt x="665" y="177"/>
                    <a:pt x="665" y="177"/>
                  </a:cubicBezTo>
                  <a:cubicBezTo>
                    <a:pt x="774" y="79"/>
                    <a:pt x="941" y="82"/>
                    <a:pt x="1044" y="185"/>
                  </a:cubicBezTo>
                  <a:cubicBezTo>
                    <a:pt x="1151" y="291"/>
                    <a:pt x="1151" y="464"/>
                    <a:pt x="1044" y="5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4" name="Freeform: Shape 46">
              <a:extLst>
                <a:ext uri="{FF2B5EF4-FFF2-40B4-BE49-F238E27FC236}">
                  <a16:creationId xmlns:a16="http://schemas.microsoft.com/office/drawing/2014/main" id="{618CE53C-FC9E-B798-3F39-79508D4454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975" y="681038"/>
              <a:ext cx="650875" cy="650875"/>
            </a:xfrm>
            <a:custGeom>
              <a:avLst/>
              <a:gdLst>
                <a:gd name="T0" fmla="*/ 154 w 173"/>
                <a:gd name="T1" fmla="*/ 0 h 173"/>
                <a:gd name="T2" fmla="*/ 154 w 173"/>
                <a:gd name="T3" fmla="*/ 0 h 173"/>
                <a:gd name="T4" fmla="*/ 0 w 173"/>
                <a:gd name="T5" fmla="*/ 154 h 173"/>
                <a:gd name="T6" fmla="*/ 0 w 173"/>
                <a:gd name="T7" fmla="*/ 154 h 173"/>
                <a:gd name="T8" fmla="*/ 18 w 173"/>
                <a:gd name="T9" fmla="*/ 173 h 173"/>
                <a:gd name="T10" fmla="*/ 36 w 173"/>
                <a:gd name="T11" fmla="*/ 154 h 173"/>
                <a:gd name="T12" fmla="*/ 36 w 173"/>
                <a:gd name="T13" fmla="*/ 154 h 173"/>
                <a:gd name="T14" fmla="*/ 154 w 173"/>
                <a:gd name="T15" fmla="*/ 36 h 173"/>
                <a:gd name="T16" fmla="*/ 154 w 173"/>
                <a:gd name="T17" fmla="*/ 36 h 173"/>
                <a:gd name="T18" fmla="*/ 173 w 173"/>
                <a:gd name="T19" fmla="*/ 18 h 173"/>
                <a:gd name="T20" fmla="*/ 154 w 173"/>
                <a:gd name="T21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173">
                  <a:moveTo>
                    <a:pt x="154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69" y="0"/>
                    <a:pt x="0" y="69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5"/>
                    <a:pt x="8" y="173"/>
                    <a:pt x="18" y="173"/>
                  </a:cubicBezTo>
                  <a:cubicBezTo>
                    <a:pt x="28" y="173"/>
                    <a:pt x="36" y="165"/>
                    <a:pt x="36" y="154"/>
                  </a:cubicBezTo>
                  <a:cubicBezTo>
                    <a:pt x="36" y="154"/>
                    <a:pt x="36" y="154"/>
                    <a:pt x="36" y="154"/>
                  </a:cubicBezTo>
                  <a:cubicBezTo>
                    <a:pt x="36" y="89"/>
                    <a:pt x="89" y="36"/>
                    <a:pt x="154" y="36"/>
                  </a:cubicBezTo>
                  <a:cubicBezTo>
                    <a:pt x="154" y="36"/>
                    <a:pt x="154" y="36"/>
                    <a:pt x="154" y="36"/>
                  </a:cubicBezTo>
                  <a:cubicBezTo>
                    <a:pt x="165" y="36"/>
                    <a:pt x="173" y="28"/>
                    <a:pt x="173" y="18"/>
                  </a:cubicBezTo>
                  <a:cubicBezTo>
                    <a:pt x="173" y="8"/>
                    <a:pt x="165" y="0"/>
                    <a:pt x="15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25" name="Freeform: Shape 11">
            <a:extLst>
              <a:ext uri="{FF2B5EF4-FFF2-40B4-BE49-F238E27FC236}">
                <a16:creationId xmlns:a16="http://schemas.microsoft.com/office/drawing/2014/main" id="{71479E39-052F-FE3F-ED3A-5D90A6C6186F}"/>
              </a:ext>
            </a:extLst>
          </p:cNvPr>
          <p:cNvSpPr>
            <a:spLocks/>
          </p:cNvSpPr>
          <p:nvPr/>
        </p:nvSpPr>
        <p:spPr bwMode="auto">
          <a:xfrm>
            <a:off x="4095456" y="3379743"/>
            <a:ext cx="413397" cy="310281"/>
          </a:xfrm>
          <a:custGeom>
            <a:avLst/>
            <a:gdLst>
              <a:gd name="T0" fmla="*/ 925 w 1124"/>
              <a:gd name="T1" fmla="*/ 21 h 843"/>
              <a:gd name="T2" fmla="*/ 249 w 1124"/>
              <a:gd name="T3" fmla="*/ 0 h 843"/>
              <a:gd name="T4" fmla="*/ 21 w 1124"/>
              <a:gd name="T5" fmla="*/ 199 h 843"/>
              <a:gd name="T6" fmla="*/ 18 w 1124"/>
              <a:gd name="T7" fmla="*/ 295 h 843"/>
              <a:gd name="T8" fmla="*/ 562 w 1124"/>
              <a:gd name="T9" fmla="*/ 843 h 843"/>
              <a:gd name="T10" fmla="*/ 1106 w 1124"/>
              <a:gd name="T11" fmla="*/ 295 h 843"/>
              <a:gd name="T12" fmla="*/ 1103 w 1124"/>
              <a:gd name="T13" fmla="*/ 199 h 843"/>
              <a:gd name="T14" fmla="*/ 484 w 1124"/>
              <a:gd name="T15" fmla="*/ 246 h 843"/>
              <a:gd name="T16" fmla="*/ 640 w 1124"/>
              <a:gd name="T17" fmla="*/ 246 h 843"/>
              <a:gd name="T18" fmla="*/ 685 w 1124"/>
              <a:gd name="T19" fmla="*/ 78 h 843"/>
              <a:gd name="T20" fmla="*/ 667 w 1124"/>
              <a:gd name="T21" fmla="*/ 223 h 843"/>
              <a:gd name="T22" fmla="*/ 457 w 1124"/>
              <a:gd name="T23" fmla="*/ 223 h 843"/>
              <a:gd name="T24" fmla="*/ 439 w 1124"/>
              <a:gd name="T25" fmla="*/ 78 h 843"/>
              <a:gd name="T26" fmla="*/ 457 w 1124"/>
              <a:gd name="T27" fmla="*/ 223 h 843"/>
              <a:gd name="T28" fmla="*/ 562 w 1124"/>
              <a:gd name="T29" fmla="*/ 718 h 843"/>
              <a:gd name="T30" fmla="*/ 649 w 1124"/>
              <a:gd name="T31" fmla="*/ 281 h 843"/>
              <a:gd name="T32" fmla="*/ 858 w 1124"/>
              <a:gd name="T33" fmla="*/ 281 h 843"/>
              <a:gd name="T34" fmla="*/ 685 w 1124"/>
              <a:gd name="T35" fmla="*/ 281 h 843"/>
              <a:gd name="T36" fmla="*/ 781 w 1124"/>
              <a:gd name="T37" fmla="*/ 174 h 843"/>
              <a:gd name="T38" fmla="*/ 695 w 1124"/>
              <a:gd name="T39" fmla="*/ 246 h 843"/>
              <a:gd name="T40" fmla="*/ 851 w 1124"/>
              <a:gd name="T41" fmla="*/ 70 h 843"/>
              <a:gd name="T42" fmla="*/ 727 w 1124"/>
              <a:gd name="T43" fmla="*/ 70 h 843"/>
              <a:gd name="T44" fmla="*/ 484 w 1124"/>
              <a:gd name="T45" fmla="*/ 70 h 843"/>
              <a:gd name="T46" fmla="*/ 562 w 1124"/>
              <a:gd name="T47" fmla="*/ 135 h 843"/>
              <a:gd name="T48" fmla="*/ 273 w 1124"/>
              <a:gd name="T49" fmla="*/ 70 h 843"/>
              <a:gd name="T50" fmla="*/ 341 w 1124"/>
              <a:gd name="T51" fmla="*/ 126 h 843"/>
              <a:gd name="T52" fmla="*/ 429 w 1124"/>
              <a:gd name="T53" fmla="*/ 246 h 843"/>
              <a:gd name="T54" fmla="*/ 343 w 1124"/>
              <a:gd name="T55" fmla="*/ 174 h 843"/>
              <a:gd name="T56" fmla="*/ 525 w 1124"/>
              <a:gd name="T57" fmla="*/ 712 h 843"/>
              <a:gd name="T58" fmla="*/ 439 w 1124"/>
              <a:gd name="T59" fmla="*/ 281 h 843"/>
              <a:gd name="T60" fmla="*/ 101 w 1124"/>
              <a:gd name="T61" fmla="*/ 281 h 843"/>
              <a:gd name="T62" fmla="*/ 446 w 1124"/>
              <a:gd name="T63" fmla="*/ 649 h 843"/>
              <a:gd name="T64" fmla="*/ 1023 w 1124"/>
              <a:gd name="T65" fmla="*/ 281 h 843"/>
              <a:gd name="T66" fmla="*/ 899 w 1124"/>
              <a:gd name="T67" fmla="*/ 281 h 843"/>
              <a:gd name="T68" fmla="*/ 808 w 1124"/>
              <a:gd name="T69" fmla="*/ 151 h 843"/>
              <a:gd name="T70" fmla="*/ 1051 w 1124"/>
              <a:gd name="T71" fmla="*/ 246 h 843"/>
              <a:gd name="T72" fmla="*/ 235 w 1124"/>
              <a:gd name="T73" fmla="*/ 84 h 843"/>
              <a:gd name="T74" fmla="*/ 221 w 1124"/>
              <a:gd name="T75" fmla="*/ 246 h 843"/>
              <a:gd name="T76" fmla="*/ 235 w 1124"/>
              <a:gd name="T77" fmla="*/ 84 h 8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4" h="843">
                <a:moveTo>
                  <a:pt x="1103" y="199"/>
                </a:moveTo>
                <a:cubicBezTo>
                  <a:pt x="925" y="21"/>
                  <a:pt x="925" y="21"/>
                  <a:pt x="925" y="21"/>
                </a:cubicBezTo>
                <a:cubicBezTo>
                  <a:pt x="912" y="7"/>
                  <a:pt x="894" y="0"/>
                  <a:pt x="875" y="0"/>
                </a:cubicBezTo>
                <a:cubicBezTo>
                  <a:pt x="249" y="0"/>
                  <a:pt x="249" y="0"/>
                  <a:pt x="249" y="0"/>
                </a:cubicBezTo>
                <a:cubicBezTo>
                  <a:pt x="230" y="0"/>
                  <a:pt x="212" y="7"/>
                  <a:pt x="199" y="21"/>
                </a:cubicBezTo>
                <a:cubicBezTo>
                  <a:pt x="21" y="199"/>
                  <a:pt x="21" y="199"/>
                  <a:pt x="21" y="199"/>
                </a:cubicBezTo>
                <a:cubicBezTo>
                  <a:pt x="7" y="213"/>
                  <a:pt x="0" y="231"/>
                  <a:pt x="0" y="249"/>
                </a:cubicBezTo>
                <a:cubicBezTo>
                  <a:pt x="0" y="266"/>
                  <a:pt x="6" y="282"/>
                  <a:pt x="18" y="295"/>
                </a:cubicBezTo>
                <a:cubicBezTo>
                  <a:pt x="509" y="819"/>
                  <a:pt x="509" y="819"/>
                  <a:pt x="509" y="819"/>
                </a:cubicBezTo>
                <a:cubicBezTo>
                  <a:pt x="523" y="834"/>
                  <a:pt x="542" y="843"/>
                  <a:pt x="562" y="843"/>
                </a:cubicBezTo>
                <a:cubicBezTo>
                  <a:pt x="582" y="843"/>
                  <a:pt x="601" y="834"/>
                  <a:pt x="615" y="819"/>
                </a:cubicBezTo>
                <a:cubicBezTo>
                  <a:pt x="1106" y="295"/>
                  <a:pt x="1106" y="295"/>
                  <a:pt x="1106" y="295"/>
                </a:cubicBezTo>
                <a:cubicBezTo>
                  <a:pt x="1118" y="282"/>
                  <a:pt x="1124" y="265"/>
                  <a:pt x="1124" y="248"/>
                </a:cubicBezTo>
                <a:cubicBezTo>
                  <a:pt x="1124" y="230"/>
                  <a:pt x="1117" y="213"/>
                  <a:pt x="1103" y="199"/>
                </a:cubicBezTo>
                <a:close/>
                <a:moveTo>
                  <a:pt x="640" y="246"/>
                </a:moveTo>
                <a:cubicBezTo>
                  <a:pt x="484" y="246"/>
                  <a:pt x="484" y="246"/>
                  <a:pt x="484" y="246"/>
                </a:cubicBezTo>
                <a:cubicBezTo>
                  <a:pt x="562" y="181"/>
                  <a:pt x="562" y="181"/>
                  <a:pt x="562" y="181"/>
                </a:cubicBezTo>
                <a:lnTo>
                  <a:pt x="640" y="246"/>
                </a:lnTo>
                <a:close/>
                <a:moveTo>
                  <a:pt x="589" y="158"/>
                </a:moveTo>
                <a:cubicBezTo>
                  <a:pt x="685" y="78"/>
                  <a:pt x="685" y="78"/>
                  <a:pt x="685" y="78"/>
                </a:cubicBezTo>
                <a:cubicBezTo>
                  <a:pt x="756" y="149"/>
                  <a:pt x="756" y="149"/>
                  <a:pt x="756" y="149"/>
                </a:cubicBezTo>
                <a:cubicBezTo>
                  <a:pt x="667" y="223"/>
                  <a:pt x="667" y="223"/>
                  <a:pt x="667" y="223"/>
                </a:cubicBezTo>
                <a:lnTo>
                  <a:pt x="589" y="158"/>
                </a:lnTo>
                <a:close/>
                <a:moveTo>
                  <a:pt x="457" y="223"/>
                </a:moveTo>
                <a:cubicBezTo>
                  <a:pt x="368" y="149"/>
                  <a:pt x="368" y="149"/>
                  <a:pt x="368" y="149"/>
                </a:cubicBezTo>
                <a:cubicBezTo>
                  <a:pt x="439" y="78"/>
                  <a:pt x="439" y="78"/>
                  <a:pt x="439" y="78"/>
                </a:cubicBezTo>
                <a:cubicBezTo>
                  <a:pt x="535" y="158"/>
                  <a:pt x="535" y="158"/>
                  <a:pt x="535" y="158"/>
                </a:cubicBezTo>
                <a:lnTo>
                  <a:pt x="457" y="223"/>
                </a:lnTo>
                <a:close/>
                <a:moveTo>
                  <a:pt x="649" y="281"/>
                </a:moveTo>
                <a:cubicBezTo>
                  <a:pt x="562" y="718"/>
                  <a:pt x="562" y="718"/>
                  <a:pt x="562" y="718"/>
                </a:cubicBezTo>
                <a:cubicBezTo>
                  <a:pt x="475" y="281"/>
                  <a:pt x="475" y="281"/>
                  <a:pt x="475" y="281"/>
                </a:cubicBezTo>
                <a:lnTo>
                  <a:pt x="649" y="281"/>
                </a:lnTo>
                <a:close/>
                <a:moveTo>
                  <a:pt x="685" y="281"/>
                </a:moveTo>
                <a:cubicBezTo>
                  <a:pt x="858" y="281"/>
                  <a:pt x="858" y="281"/>
                  <a:pt x="858" y="281"/>
                </a:cubicBezTo>
                <a:cubicBezTo>
                  <a:pt x="599" y="712"/>
                  <a:pt x="599" y="712"/>
                  <a:pt x="599" y="712"/>
                </a:cubicBezTo>
                <a:lnTo>
                  <a:pt x="685" y="281"/>
                </a:lnTo>
                <a:close/>
                <a:moveTo>
                  <a:pt x="695" y="246"/>
                </a:moveTo>
                <a:cubicBezTo>
                  <a:pt x="781" y="174"/>
                  <a:pt x="781" y="174"/>
                  <a:pt x="781" y="174"/>
                </a:cubicBezTo>
                <a:cubicBezTo>
                  <a:pt x="853" y="246"/>
                  <a:pt x="853" y="246"/>
                  <a:pt x="853" y="246"/>
                </a:cubicBezTo>
                <a:lnTo>
                  <a:pt x="695" y="246"/>
                </a:lnTo>
                <a:close/>
                <a:moveTo>
                  <a:pt x="727" y="70"/>
                </a:moveTo>
                <a:cubicBezTo>
                  <a:pt x="851" y="70"/>
                  <a:pt x="851" y="70"/>
                  <a:pt x="851" y="70"/>
                </a:cubicBezTo>
                <a:cubicBezTo>
                  <a:pt x="783" y="126"/>
                  <a:pt x="783" y="126"/>
                  <a:pt x="783" y="126"/>
                </a:cubicBezTo>
                <a:lnTo>
                  <a:pt x="727" y="70"/>
                </a:lnTo>
                <a:close/>
                <a:moveTo>
                  <a:pt x="562" y="135"/>
                </a:moveTo>
                <a:cubicBezTo>
                  <a:pt x="484" y="70"/>
                  <a:pt x="484" y="70"/>
                  <a:pt x="484" y="70"/>
                </a:cubicBezTo>
                <a:cubicBezTo>
                  <a:pt x="640" y="70"/>
                  <a:pt x="640" y="70"/>
                  <a:pt x="640" y="70"/>
                </a:cubicBezTo>
                <a:lnTo>
                  <a:pt x="562" y="135"/>
                </a:lnTo>
                <a:close/>
                <a:moveTo>
                  <a:pt x="341" y="126"/>
                </a:moveTo>
                <a:cubicBezTo>
                  <a:pt x="273" y="70"/>
                  <a:pt x="273" y="70"/>
                  <a:pt x="273" y="70"/>
                </a:cubicBezTo>
                <a:cubicBezTo>
                  <a:pt x="397" y="70"/>
                  <a:pt x="397" y="70"/>
                  <a:pt x="397" y="70"/>
                </a:cubicBezTo>
                <a:lnTo>
                  <a:pt x="341" y="126"/>
                </a:lnTo>
                <a:close/>
                <a:moveTo>
                  <a:pt x="343" y="174"/>
                </a:moveTo>
                <a:cubicBezTo>
                  <a:pt x="429" y="246"/>
                  <a:pt x="429" y="246"/>
                  <a:pt x="429" y="246"/>
                </a:cubicBezTo>
                <a:cubicBezTo>
                  <a:pt x="271" y="246"/>
                  <a:pt x="271" y="246"/>
                  <a:pt x="271" y="246"/>
                </a:cubicBezTo>
                <a:lnTo>
                  <a:pt x="343" y="174"/>
                </a:lnTo>
                <a:close/>
                <a:moveTo>
                  <a:pt x="439" y="281"/>
                </a:moveTo>
                <a:cubicBezTo>
                  <a:pt x="525" y="712"/>
                  <a:pt x="525" y="712"/>
                  <a:pt x="525" y="712"/>
                </a:cubicBezTo>
                <a:cubicBezTo>
                  <a:pt x="266" y="281"/>
                  <a:pt x="266" y="281"/>
                  <a:pt x="266" y="281"/>
                </a:cubicBezTo>
                <a:lnTo>
                  <a:pt x="439" y="281"/>
                </a:lnTo>
                <a:close/>
                <a:moveTo>
                  <a:pt x="446" y="649"/>
                </a:moveTo>
                <a:cubicBezTo>
                  <a:pt x="101" y="281"/>
                  <a:pt x="101" y="281"/>
                  <a:pt x="101" y="281"/>
                </a:cubicBezTo>
                <a:cubicBezTo>
                  <a:pt x="225" y="281"/>
                  <a:pt x="225" y="281"/>
                  <a:pt x="225" y="281"/>
                </a:cubicBezTo>
                <a:lnTo>
                  <a:pt x="446" y="649"/>
                </a:lnTo>
                <a:close/>
                <a:moveTo>
                  <a:pt x="899" y="281"/>
                </a:moveTo>
                <a:cubicBezTo>
                  <a:pt x="1023" y="281"/>
                  <a:pt x="1023" y="281"/>
                  <a:pt x="1023" y="281"/>
                </a:cubicBezTo>
                <a:cubicBezTo>
                  <a:pt x="678" y="649"/>
                  <a:pt x="678" y="649"/>
                  <a:pt x="678" y="649"/>
                </a:cubicBezTo>
                <a:lnTo>
                  <a:pt x="899" y="281"/>
                </a:lnTo>
                <a:close/>
                <a:moveTo>
                  <a:pt x="903" y="246"/>
                </a:moveTo>
                <a:cubicBezTo>
                  <a:pt x="808" y="151"/>
                  <a:pt x="808" y="151"/>
                  <a:pt x="808" y="151"/>
                </a:cubicBezTo>
                <a:cubicBezTo>
                  <a:pt x="889" y="84"/>
                  <a:pt x="889" y="84"/>
                  <a:pt x="889" y="84"/>
                </a:cubicBezTo>
                <a:cubicBezTo>
                  <a:pt x="1051" y="246"/>
                  <a:pt x="1051" y="246"/>
                  <a:pt x="1051" y="246"/>
                </a:cubicBezTo>
                <a:lnTo>
                  <a:pt x="903" y="246"/>
                </a:lnTo>
                <a:close/>
                <a:moveTo>
                  <a:pt x="235" y="84"/>
                </a:moveTo>
                <a:cubicBezTo>
                  <a:pt x="316" y="151"/>
                  <a:pt x="316" y="151"/>
                  <a:pt x="316" y="151"/>
                </a:cubicBezTo>
                <a:cubicBezTo>
                  <a:pt x="221" y="246"/>
                  <a:pt x="221" y="246"/>
                  <a:pt x="221" y="246"/>
                </a:cubicBezTo>
                <a:cubicBezTo>
                  <a:pt x="70" y="246"/>
                  <a:pt x="70" y="246"/>
                  <a:pt x="70" y="246"/>
                </a:cubicBezTo>
                <a:lnTo>
                  <a:pt x="235" y="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6" name="Group 18">
            <a:extLst>
              <a:ext uri="{FF2B5EF4-FFF2-40B4-BE49-F238E27FC236}">
                <a16:creationId xmlns:a16="http://schemas.microsoft.com/office/drawing/2014/main" id="{EF42B1EC-BF58-6311-5A49-5B3CCE7123B7}"/>
              </a:ext>
            </a:extLst>
          </p:cNvPr>
          <p:cNvGrpSpPr/>
          <p:nvPr/>
        </p:nvGrpSpPr>
        <p:grpSpPr>
          <a:xfrm>
            <a:off x="4076229" y="4744583"/>
            <a:ext cx="451851" cy="449859"/>
            <a:chOff x="-365126" y="-2462213"/>
            <a:chExt cx="4321176" cy="4302126"/>
          </a:xfrm>
          <a:solidFill>
            <a:schemeClr val="accent1"/>
          </a:solidFill>
        </p:grpSpPr>
        <p:sp>
          <p:nvSpPr>
            <p:cNvPr id="27" name="Freeform: Shape 27">
              <a:extLst>
                <a:ext uri="{FF2B5EF4-FFF2-40B4-BE49-F238E27FC236}">
                  <a16:creationId xmlns:a16="http://schemas.microsoft.com/office/drawing/2014/main" id="{DDF76FFC-4143-8B05-9A73-BE2673B72797}"/>
                </a:ext>
              </a:extLst>
            </p:cNvPr>
            <p:cNvSpPr>
              <a:spLocks/>
            </p:cNvSpPr>
            <p:nvPr/>
          </p:nvSpPr>
          <p:spPr bwMode="auto">
            <a:xfrm>
              <a:off x="-365126" y="-2058988"/>
              <a:ext cx="3937000" cy="3898901"/>
            </a:xfrm>
            <a:custGeom>
              <a:avLst/>
              <a:gdLst>
                <a:gd name="T0" fmla="*/ 744 w 1047"/>
                <a:gd name="T1" fmla="*/ 26 h 1037"/>
                <a:gd name="T2" fmla="*/ 681 w 1047"/>
                <a:gd name="T3" fmla="*/ 0 h 1037"/>
                <a:gd name="T4" fmla="*/ 618 w 1047"/>
                <a:gd name="T5" fmla="*/ 26 h 1037"/>
                <a:gd name="T6" fmla="*/ 568 w 1047"/>
                <a:gd name="T7" fmla="*/ 77 h 1037"/>
                <a:gd name="T8" fmla="*/ 541 w 1047"/>
                <a:gd name="T9" fmla="*/ 140 h 1037"/>
                <a:gd name="T10" fmla="*/ 555 w 1047"/>
                <a:gd name="T11" fmla="*/ 187 h 1037"/>
                <a:gd name="T12" fmla="*/ 69 w 1047"/>
                <a:gd name="T13" fmla="*/ 382 h 1037"/>
                <a:gd name="T14" fmla="*/ 7 w 1047"/>
                <a:gd name="T15" fmla="*/ 460 h 1037"/>
                <a:gd name="T16" fmla="*/ 37 w 1047"/>
                <a:gd name="T17" fmla="*/ 556 h 1037"/>
                <a:gd name="T18" fmla="*/ 491 w 1047"/>
                <a:gd name="T19" fmla="*/ 1006 h 1037"/>
                <a:gd name="T20" fmla="*/ 565 w 1047"/>
                <a:gd name="T21" fmla="*/ 1037 h 1037"/>
                <a:gd name="T22" fmla="*/ 567 w 1047"/>
                <a:gd name="T23" fmla="*/ 1037 h 1037"/>
                <a:gd name="T24" fmla="*/ 589 w 1047"/>
                <a:gd name="T25" fmla="*/ 1035 h 1037"/>
                <a:gd name="T26" fmla="*/ 667 w 1047"/>
                <a:gd name="T27" fmla="*/ 969 h 1037"/>
                <a:gd name="T28" fmla="*/ 858 w 1047"/>
                <a:gd name="T29" fmla="*/ 491 h 1037"/>
                <a:gd name="T30" fmla="*/ 907 w 1047"/>
                <a:gd name="T31" fmla="*/ 506 h 1037"/>
                <a:gd name="T32" fmla="*/ 970 w 1047"/>
                <a:gd name="T33" fmla="*/ 480 h 1037"/>
                <a:gd name="T34" fmla="*/ 1020 w 1047"/>
                <a:gd name="T35" fmla="*/ 429 h 1037"/>
                <a:gd name="T36" fmla="*/ 1047 w 1047"/>
                <a:gd name="T37" fmla="*/ 366 h 1037"/>
                <a:gd name="T38" fmla="*/ 1021 w 1047"/>
                <a:gd name="T39" fmla="*/ 303 h 1037"/>
                <a:gd name="T40" fmla="*/ 744 w 1047"/>
                <a:gd name="T41" fmla="*/ 26 h 1037"/>
                <a:gd name="T42" fmla="*/ 601 w 1047"/>
                <a:gd name="T43" fmla="*/ 943 h 1037"/>
                <a:gd name="T44" fmla="*/ 575 w 1047"/>
                <a:gd name="T45" fmla="*/ 965 h 1037"/>
                <a:gd name="T46" fmla="*/ 566 w 1047"/>
                <a:gd name="T47" fmla="*/ 966 h 1037"/>
                <a:gd name="T48" fmla="*/ 542 w 1047"/>
                <a:gd name="T49" fmla="*/ 955 h 1037"/>
                <a:gd name="T50" fmla="*/ 87 w 1047"/>
                <a:gd name="T51" fmla="*/ 505 h 1037"/>
                <a:gd name="T52" fmla="*/ 77 w 1047"/>
                <a:gd name="T53" fmla="*/ 473 h 1037"/>
                <a:gd name="T54" fmla="*/ 98 w 1047"/>
                <a:gd name="T55" fmla="*/ 447 h 1037"/>
                <a:gd name="T56" fmla="*/ 320 w 1047"/>
                <a:gd name="T57" fmla="*/ 358 h 1037"/>
                <a:gd name="T58" fmla="*/ 770 w 1047"/>
                <a:gd name="T59" fmla="*/ 520 h 1037"/>
                <a:gd name="T60" fmla="*/ 601 w 1047"/>
                <a:gd name="T61" fmla="*/ 943 h 1037"/>
                <a:gd name="T62" fmla="*/ 970 w 1047"/>
                <a:gd name="T63" fmla="*/ 378 h 1037"/>
                <a:gd name="T64" fmla="*/ 919 w 1047"/>
                <a:gd name="T65" fmla="*/ 429 h 1037"/>
                <a:gd name="T66" fmla="*/ 894 w 1047"/>
                <a:gd name="T67" fmla="*/ 429 h 1037"/>
                <a:gd name="T68" fmla="*/ 831 w 1047"/>
                <a:gd name="T69" fmla="*/ 366 h 1037"/>
                <a:gd name="T70" fmla="*/ 780 w 1047"/>
                <a:gd name="T71" fmla="*/ 494 h 1037"/>
                <a:gd name="T72" fmla="*/ 784 w 1047"/>
                <a:gd name="T73" fmla="*/ 483 h 1037"/>
                <a:gd name="T74" fmla="*/ 468 w 1047"/>
                <a:gd name="T75" fmla="*/ 350 h 1037"/>
                <a:gd name="T76" fmla="*/ 376 w 1047"/>
                <a:gd name="T77" fmla="*/ 336 h 1037"/>
                <a:gd name="T78" fmla="*/ 679 w 1047"/>
                <a:gd name="T79" fmla="*/ 214 h 1037"/>
                <a:gd name="T80" fmla="*/ 618 w 1047"/>
                <a:gd name="T81" fmla="*/ 153 h 1037"/>
                <a:gd name="T82" fmla="*/ 618 w 1047"/>
                <a:gd name="T83" fmla="*/ 128 h 1037"/>
                <a:gd name="T84" fmla="*/ 669 w 1047"/>
                <a:gd name="T85" fmla="*/ 77 h 1037"/>
                <a:gd name="T86" fmla="*/ 694 w 1047"/>
                <a:gd name="T87" fmla="*/ 77 h 1037"/>
                <a:gd name="T88" fmla="*/ 970 w 1047"/>
                <a:gd name="T89" fmla="*/ 353 h 1037"/>
                <a:gd name="T90" fmla="*/ 970 w 1047"/>
                <a:gd name="T91" fmla="*/ 378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47" h="1037">
                  <a:moveTo>
                    <a:pt x="744" y="26"/>
                  </a:moveTo>
                  <a:cubicBezTo>
                    <a:pt x="727" y="10"/>
                    <a:pt x="705" y="0"/>
                    <a:pt x="681" y="0"/>
                  </a:cubicBezTo>
                  <a:cubicBezTo>
                    <a:pt x="657" y="0"/>
                    <a:pt x="635" y="10"/>
                    <a:pt x="618" y="26"/>
                  </a:cubicBezTo>
                  <a:cubicBezTo>
                    <a:pt x="568" y="77"/>
                    <a:pt x="568" y="77"/>
                    <a:pt x="568" y="77"/>
                  </a:cubicBezTo>
                  <a:cubicBezTo>
                    <a:pt x="551" y="94"/>
                    <a:pt x="541" y="116"/>
                    <a:pt x="541" y="140"/>
                  </a:cubicBezTo>
                  <a:cubicBezTo>
                    <a:pt x="541" y="157"/>
                    <a:pt x="546" y="173"/>
                    <a:pt x="555" y="187"/>
                  </a:cubicBezTo>
                  <a:cubicBezTo>
                    <a:pt x="69" y="382"/>
                    <a:pt x="69" y="382"/>
                    <a:pt x="69" y="382"/>
                  </a:cubicBezTo>
                  <a:cubicBezTo>
                    <a:pt x="37" y="396"/>
                    <a:pt x="13" y="425"/>
                    <a:pt x="7" y="460"/>
                  </a:cubicBezTo>
                  <a:cubicBezTo>
                    <a:pt x="0" y="495"/>
                    <a:pt x="11" y="531"/>
                    <a:pt x="37" y="556"/>
                  </a:cubicBezTo>
                  <a:cubicBezTo>
                    <a:pt x="491" y="1006"/>
                    <a:pt x="491" y="1006"/>
                    <a:pt x="491" y="1006"/>
                  </a:cubicBezTo>
                  <a:cubicBezTo>
                    <a:pt x="511" y="1025"/>
                    <a:pt x="537" y="1036"/>
                    <a:pt x="565" y="1037"/>
                  </a:cubicBezTo>
                  <a:cubicBezTo>
                    <a:pt x="565" y="1037"/>
                    <a:pt x="567" y="1037"/>
                    <a:pt x="567" y="1037"/>
                  </a:cubicBezTo>
                  <a:cubicBezTo>
                    <a:pt x="575" y="1037"/>
                    <a:pt x="582" y="1036"/>
                    <a:pt x="589" y="1035"/>
                  </a:cubicBezTo>
                  <a:cubicBezTo>
                    <a:pt x="625" y="1027"/>
                    <a:pt x="654" y="1003"/>
                    <a:pt x="667" y="969"/>
                  </a:cubicBezTo>
                  <a:cubicBezTo>
                    <a:pt x="858" y="491"/>
                    <a:pt x="858" y="491"/>
                    <a:pt x="858" y="491"/>
                  </a:cubicBezTo>
                  <a:cubicBezTo>
                    <a:pt x="872" y="501"/>
                    <a:pt x="889" y="506"/>
                    <a:pt x="907" y="506"/>
                  </a:cubicBezTo>
                  <a:cubicBezTo>
                    <a:pt x="931" y="506"/>
                    <a:pt x="953" y="496"/>
                    <a:pt x="970" y="480"/>
                  </a:cubicBezTo>
                  <a:cubicBezTo>
                    <a:pt x="1020" y="429"/>
                    <a:pt x="1020" y="429"/>
                    <a:pt x="1020" y="429"/>
                  </a:cubicBezTo>
                  <a:cubicBezTo>
                    <a:pt x="1037" y="412"/>
                    <a:pt x="1047" y="390"/>
                    <a:pt x="1047" y="366"/>
                  </a:cubicBezTo>
                  <a:cubicBezTo>
                    <a:pt x="1047" y="342"/>
                    <a:pt x="1037" y="319"/>
                    <a:pt x="1021" y="303"/>
                  </a:cubicBezTo>
                  <a:lnTo>
                    <a:pt x="744" y="26"/>
                  </a:lnTo>
                  <a:close/>
                  <a:moveTo>
                    <a:pt x="601" y="943"/>
                  </a:moveTo>
                  <a:cubicBezTo>
                    <a:pt x="596" y="954"/>
                    <a:pt x="586" y="962"/>
                    <a:pt x="575" y="965"/>
                  </a:cubicBezTo>
                  <a:cubicBezTo>
                    <a:pt x="572" y="965"/>
                    <a:pt x="569" y="966"/>
                    <a:pt x="566" y="966"/>
                  </a:cubicBezTo>
                  <a:cubicBezTo>
                    <a:pt x="557" y="965"/>
                    <a:pt x="549" y="962"/>
                    <a:pt x="542" y="955"/>
                  </a:cubicBezTo>
                  <a:cubicBezTo>
                    <a:pt x="87" y="505"/>
                    <a:pt x="87" y="505"/>
                    <a:pt x="87" y="505"/>
                  </a:cubicBezTo>
                  <a:cubicBezTo>
                    <a:pt x="79" y="497"/>
                    <a:pt x="75" y="485"/>
                    <a:pt x="77" y="473"/>
                  </a:cubicBezTo>
                  <a:cubicBezTo>
                    <a:pt x="79" y="462"/>
                    <a:pt x="87" y="452"/>
                    <a:pt x="98" y="447"/>
                  </a:cubicBezTo>
                  <a:cubicBezTo>
                    <a:pt x="320" y="358"/>
                    <a:pt x="320" y="358"/>
                    <a:pt x="320" y="358"/>
                  </a:cubicBezTo>
                  <a:cubicBezTo>
                    <a:pt x="470" y="408"/>
                    <a:pt x="620" y="360"/>
                    <a:pt x="770" y="520"/>
                  </a:cubicBezTo>
                  <a:lnTo>
                    <a:pt x="601" y="943"/>
                  </a:lnTo>
                  <a:close/>
                  <a:moveTo>
                    <a:pt x="970" y="378"/>
                  </a:moveTo>
                  <a:cubicBezTo>
                    <a:pt x="919" y="429"/>
                    <a:pt x="919" y="429"/>
                    <a:pt x="919" y="429"/>
                  </a:cubicBezTo>
                  <a:cubicBezTo>
                    <a:pt x="912" y="436"/>
                    <a:pt x="901" y="436"/>
                    <a:pt x="894" y="429"/>
                  </a:cubicBezTo>
                  <a:cubicBezTo>
                    <a:pt x="831" y="366"/>
                    <a:pt x="831" y="366"/>
                    <a:pt x="831" y="366"/>
                  </a:cubicBezTo>
                  <a:cubicBezTo>
                    <a:pt x="780" y="494"/>
                    <a:pt x="780" y="494"/>
                    <a:pt x="780" y="494"/>
                  </a:cubicBezTo>
                  <a:cubicBezTo>
                    <a:pt x="784" y="483"/>
                    <a:pt x="784" y="483"/>
                    <a:pt x="784" y="483"/>
                  </a:cubicBezTo>
                  <a:cubicBezTo>
                    <a:pt x="676" y="376"/>
                    <a:pt x="567" y="362"/>
                    <a:pt x="468" y="350"/>
                  </a:cubicBezTo>
                  <a:cubicBezTo>
                    <a:pt x="437" y="346"/>
                    <a:pt x="406" y="342"/>
                    <a:pt x="376" y="336"/>
                  </a:cubicBezTo>
                  <a:cubicBezTo>
                    <a:pt x="679" y="214"/>
                    <a:pt x="679" y="214"/>
                    <a:pt x="679" y="214"/>
                  </a:cubicBezTo>
                  <a:cubicBezTo>
                    <a:pt x="618" y="153"/>
                    <a:pt x="618" y="153"/>
                    <a:pt x="618" y="153"/>
                  </a:cubicBezTo>
                  <a:cubicBezTo>
                    <a:pt x="611" y="146"/>
                    <a:pt x="611" y="135"/>
                    <a:pt x="618" y="128"/>
                  </a:cubicBezTo>
                  <a:cubicBezTo>
                    <a:pt x="669" y="77"/>
                    <a:pt x="669" y="77"/>
                    <a:pt x="669" y="77"/>
                  </a:cubicBezTo>
                  <a:cubicBezTo>
                    <a:pt x="676" y="70"/>
                    <a:pt x="687" y="70"/>
                    <a:pt x="694" y="77"/>
                  </a:cubicBezTo>
                  <a:cubicBezTo>
                    <a:pt x="970" y="353"/>
                    <a:pt x="970" y="353"/>
                    <a:pt x="970" y="353"/>
                  </a:cubicBezTo>
                  <a:cubicBezTo>
                    <a:pt x="977" y="360"/>
                    <a:pt x="977" y="372"/>
                    <a:pt x="970" y="3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8" name="Freeform: Shape 28">
              <a:extLst>
                <a:ext uri="{FF2B5EF4-FFF2-40B4-BE49-F238E27FC236}">
                  <a16:creationId xmlns:a16="http://schemas.microsoft.com/office/drawing/2014/main" id="{E667DDE7-617E-178F-47B1-CB7A204A57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6700" y="-311150"/>
              <a:ext cx="669925" cy="673100"/>
            </a:xfrm>
            <a:custGeom>
              <a:avLst/>
              <a:gdLst>
                <a:gd name="T0" fmla="*/ 89 w 178"/>
                <a:gd name="T1" fmla="*/ 179 h 179"/>
                <a:gd name="T2" fmla="*/ 178 w 178"/>
                <a:gd name="T3" fmla="*/ 89 h 179"/>
                <a:gd name="T4" fmla="*/ 89 w 178"/>
                <a:gd name="T5" fmla="*/ 0 h 179"/>
                <a:gd name="T6" fmla="*/ 0 w 178"/>
                <a:gd name="T7" fmla="*/ 89 h 179"/>
                <a:gd name="T8" fmla="*/ 89 w 178"/>
                <a:gd name="T9" fmla="*/ 179 h 179"/>
                <a:gd name="T10" fmla="*/ 89 w 178"/>
                <a:gd name="T11" fmla="*/ 36 h 179"/>
                <a:gd name="T12" fmla="*/ 143 w 178"/>
                <a:gd name="T13" fmla="*/ 89 h 179"/>
                <a:gd name="T14" fmla="*/ 89 w 178"/>
                <a:gd name="T15" fmla="*/ 143 h 179"/>
                <a:gd name="T16" fmla="*/ 35 w 178"/>
                <a:gd name="T17" fmla="*/ 89 h 179"/>
                <a:gd name="T18" fmla="*/ 89 w 178"/>
                <a:gd name="T19" fmla="*/ 3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79">
                  <a:moveTo>
                    <a:pt x="89" y="179"/>
                  </a:moveTo>
                  <a:cubicBezTo>
                    <a:pt x="138" y="179"/>
                    <a:pt x="178" y="139"/>
                    <a:pt x="178" y="89"/>
                  </a:cubicBezTo>
                  <a:cubicBezTo>
                    <a:pt x="178" y="40"/>
                    <a:pt x="138" y="0"/>
                    <a:pt x="89" y="0"/>
                  </a:cubicBezTo>
                  <a:cubicBezTo>
                    <a:pt x="40" y="0"/>
                    <a:pt x="0" y="40"/>
                    <a:pt x="0" y="89"/>
                  </a:cubicBezTo>
                  <a:cubicBezTo>
                    <a:pt x="0" y="139"/>
                    <a:pt x="40" y="179"/>
                    <a:pt x="89" y="179"/>
                  </a:cubicBezTo>
                  <a:close/>
                  <a:moveTo>
                    <a:pt x="89" y="36"/>
                  </a:moveTo>
                  <a:cubicBezTo>
                    <a:pt x="119" y="36"/>
                    <a:pt x="143" y="60"/>
                    <a:pt x="143" y="89"/>
                  </a:cubicBezTo>
                  <a:cubicBezTo>
                    <a:pt x="143" y="119"/>
                    <a:pt x="119" y="143"/>
                    <a:pt x="89" y="143"/>
                  </a:cubicBezTo>
                  <a:cubicBezTo>
                    <a:pt x="59" y="143"/>
                    <a:pt x="35" y="119"/>
                    <a:pt x="35" y="89"/>
                  </a:cubicBezTo>
                  <a:cubicBezTo>
                    <a:pt x="35" y="60"/>
                    <a:pt x="59" y="36"/>
                    <a:pt x="89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9" name="Freeform: Shape 29">
              <a:extLst>
                <a:ext uri="{FF2B5EF4-FFF2-40B4-BE49-F238E27FC236}">
                  <a16:creationId xmlns:a16="http://schemas.microsoft.com/office/drawing/2014/main" id="{ACFBB414-F983-CF44-63AB-E8A0119C50D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2950" y="-2462213"/>
              <a:ext cx="673100" cy="673100"/>
            </a:xfrm>
            <a:custGeom>
              <a:avLst/>
              <a:gdLst>
                <a:gd name="T0" fmla="*/ 90 w 179"/>
                <a:gd name="T1" fmla="*/ 0 h 179"/>
                <a:gd name="T2" fmla="*/ 0 w 179"/>
                <a:gd name="T3" fmla="*/ 89 h 179"/>
                <a:gd name="T4" fmla="*/ 90 w 179"/>
                <a:gd name="T5" fmla="*/ 179 h 179"/>
                <a:gd name="T6" fmla="*/ 179 w 179"/>
                <a:gd name="T7" fmla="*/ 89 h 179"/>
                <a:gd name="T8" fmla="*/ 90 w 179"/>
                <a:gd name="T9" fmla="*/ 0 h 179"/>
                <a:gd name="T10" fmla="*/ 90 w 179"/>
                <a:gd name="T11" fmla="*/ 143 h 179"/>
                <a:gd name="T12" fmla="*/ 36 w 179"/>
                <a:gd name="T13" fmla="*/ 89 h 179"/>
                <a:gd name="T14" fmla="*/ 90 w 179"/>
                <a:gd name="T15" fmla="*/ 36 h 179"/>
                <a:gd name="T16" fmla="*/ 143 w 179"/>
                <a:gd name="T17" fmla="*/ 89 h 179"/>
                <a:gd name="T18" fmla="*/ 90 w 179"/>
                <a:gd name="T19" fmla="*/ 143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9" h="179">
                  <a:moveTo>
                    <a:pt x="90" y="0"/>
                  </a:moveTo>
                  <a:cubicBezTo>
                    <a:pt x="40" y="0"/>
                    <a:pt x="0" y="40"/>
                    <a:pt x="0" y="89"/>
                  </a:cubicBezTo>
                  <a:cubicBezTo>
                    <a:pt x="0" y="139"/>
                    <a:pt x="40" y="179"/>
                    <a:pt x="90" y="179"/>
                  </a:cubicBezTo>
                  <a:cubicBezTo>
                    <a:pt x="139" y="179"/>
                    <a:pt x="179" y="139"/>
                    <a:pt x="179" y="89"/>
                  </a:cubicBezTo>
                  <a:cubicBezTo>
                    <a:pt x="179" y="40"/>
                    <a:pt x="139" y="0"/>
                    <a:pt x="90" y="0"/>
                  </a:cubicBezTo>
                  <a:close/>
                  <a:moveTo>
                    <a:pt x="90" y="143"/>
                  </a:moveTo>
                  <a:cubicBezTo>
                    <a:pt x="60" y="143"/>
                    <a:pt x="36" y="119"/>
                    <a:pt x="36" y="89"/>
                  </a:cubicBezTo>
                  <a:cubicBezTo>
                    <a:pt x="36" y="60"/>
                    <a:pt x="60" y="36"/>
                    <a:pt x="90" y="36"/>
                  </a:cubicBezTo>
                  <a:cubicBezTo>
                    <a:pt x="119" y="36"/>
                    <a:pt x="143" y="60"/>
                    <a:pt x="143" y="89"/>
                  </a:cubicBezTo>
                  <a:cubicBezTo>
                    <a:pt x="143" y="119"/>
                    <a:pt x="119" y="143"/>
                    <a:pt x="90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0" name="Freeform: Shape 30">
              <a:extLst>
                <a:ext uri="{FF2B5EF4-FFF2-40B4-BE49-F238E27FC236}">
                  <a16:creationId xmlns:a16="http://schemas.microsoft.com/office/drawing/2014/main" id="{706A0853-80F9-EA97-5D70-8E6F1D220FF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662" y="-446088"/>
              <a:ext cx="538163" cy="536575"/>
            </a:xfrm>
            <a:custGeom>
              <a:avLst/>
              <a:gdLst>
                <a:gd name="T0" fmla="*/ 0 w 143"/>
                <a:gd name="T1" fmla="*/ 72 h 143"/>
                <a:gd name="T2" fmla="*/ 72 w 143"/>
                <a:gd name="T3" fmla="*/ 143 h 143"/>
                <a:gd name="T4" fmla="*/ 143 w 143"/>
                <a:gd name="T5" fmla="*/ 72 h 143"/>
                <a:gd name="T6" fmla="*/ 72 w 143"/>
                <a:gd name="T7" fmla="*/ 0 h 143"/>
                <a:gd name="T8" fmla="*/ 0 w 143"/>
                <a:gd name="T9" fmla="*/ 72 h 143"/>
                <a:gd name="T10" fmla="*/ 72 w 143"/>
                <a:gd name="T11" fmla="*/ 36 h 143"/>
                <a:gd name="T12" fmla="*/ 107 w 143"/>
                <a:gd name="T13" fmla="*/ 72 h 143"/>
                <a:gd name="T14" fmla="*/ 72 w 143"/>
                <a:gd name="T15" fmla="*/ 108 h 143"/>
                <a:gd name="T16" fmla="*/ 36 w 143"/>
                <a:gd name="T17" fmla="*/ 72 h 143"/>
                <a:gd name="T18" fmla="*/ 72 w 143"/>
                <a:gd name="T19" fmla="*/ 3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3" h="143">
                  <a:moveTo>
                    <a:pt x="0" y="72"/>
                  </a:moveTo>
                  <a:cubicBezTo>
                    <a:pt x="0" y="111"/>
                    <a:pt x="32" y="143"/>
                    <a:pt x="72" y="143"/>
                  </a:cubicBezTo>
                  <a:cubicBezTo>
                    <a:pt x="111" y="143"/>
                    <a:pt x="143" y="111"/>
                    <a:pt x="143" y="72"/>
                  </a:cubicBezTo>
                  <a:cubicBezTo>
                    <a:pt x="143" y="32"/>
                    <a:pt x="111" y="0"/>
                    <a:pt x="72" y="0"/>
                  </a:cubicBezTo>
                  <a:cubicBezTo>
                    <a:pt x="32" y="0"/>
                    <a:pt x="0" y="32"/>
                    <a:pt x="0" y="72"/>
                  </a:cubicBezTo>
                  <a:close/>
                  <a:moveTo>
                    <a:pt x="72" y="36"/>
                  </a:moveTo>
                  <a:cubicBezTo>
                    <a:pt x="91" y="36"/>
                    <a:pt x="107" y="52"/>
                    <a:pt x="107" y="72"/>
                  </a:cubicBezTo>
                  <a:cubicBezTo>
                    <a:pt x="107" y="92"/>
                    <a:pt x="91" y="108"/>
                    <a:pt x="72" y="108"/>
                  </a:cubicBezTo>
                  <a:cubicBezTo>
                    <a:pt x="52" y="108"/>
                    <a:pt x="36" y="92"/>
                    <a:pt x="36" y="72"/>
                  </a:cubicBezTo>
                  <a:cubicBezTo>
                    <a:pt x="36" y="52"/>
                    <a:pt x="52" y="36"/>
                    <a:pt x="7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1" name="Oval 31">
              <a:extLst>
                <a:ext uri="{FF2B5EF4-FFF2-40B4-BE49-F238E27FC236}">
                  <a16:creationId xmlns:a16="http://schemas.microsoft.com/office/drawing/2014/main" id="{0D02AAC7-71E4-9A14-4189-6BD68A7FE1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6825" y="496888"/>
              <a:ext cx="269875" cy="266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2" name="Oval 32">
              <a:extLst>
                <a:ext uri="{FF2B5EF4-FFF2-40B4-BE49-F238E27FC236}">
                  <a16:creationId xmlns:a16="http://schemas.microsoft.com/office/drawing/2014/main" id="{F0DC217B-3086-EB3A-3FA8-A600D5930A6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7887" y="-1522413"/>
              <a:ext cx="269875" cy="271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33" name="Oval 19">
            <a:extLst>
              <a:ext uri="{FF2B5EF4-FFF2-40B4-BE49-F238E27FC236}">
                <a16:creationId xmlns:a16="http://schemas.microsoft.com/office/drawing/2014/main" id="{8F1702B4-6B0E-182D-6FA3-EE0E99ADF3D9}"/>
              </a:ext>
            </a:extLst>
          </p:cNvPr>
          <p:cNvSpPr/>
          <p:nvPr/>
        </p:nvSpPr>
        <p:spPr>
          <a:xfrm rot="5400000">
            <a:off x="7505927" y="4569350"/>
            <a:ext cx="798027" cy="80032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dist="101600" dir="27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4" name="Freeform: Shape 20">
            <a:extLst>
              <a:ext uri="{FF2B5EF4-FFF2-40B4-BE49-F238E27FC236}">
                <a16:creationId xmlns:a16="http://schemas.microsoft.com/office/drawing/2014/main" id="{720D6376-59BF-4A3A-EFC3-5ED871B572FD}"/>
              </a:ext>
            </a:extLst>
          </p:cNvPr>
          <p:cNvSpPr>
            <a:spLocks/>
          </p:cNvSpPr>
          <p:nvPr/>
        </p:nvSpPr>
        <p:spPr bwMode="auto">
          <a:xfrm>
            <a:off x="7691710" y="4756411"/>
            <a:ext cx="426463" cy="426201"/>
          </a:xfrm>
          <a:custGeom>
            <a:avLst/>
            <a:gdLst>
              <a:gd name="T0" fmla="*/ 434 w 688"/>
              <a:gd name="T1" fmla="*/ 77 h 688"/>
              <a:gd name="T2" fmla="*/ 284 w 688"/>
              <a:gd name="T3" fmla="*/ 194 h 688"/>
              <a:gd name="T4" fmla="*/ 175 w 688"/>
              <a:gd name="T5" fmla="*/ 194 h 688"/>
              <a:gd name="T6" fmla="*/ 0 w 688"/>
              <a:gd name="T7" fmla="*/ 301 h 688"/>
              <a:gd name="T8" fmla="*/ 129 w 688"/>
              <a:gd name="T9" fmla="*/ 452 h 688"/>
              <a:gd name="T10" fmla="*/ 172 w 688"/>
              <a:gd name="T11" fmla="*/ 688 h 688"/>
              <a:gd name="T12" fmla="*/ 301 w 688"/>
              <a:gd name="T13" fmla="*/ 645 h 688"/>
              <a:gd name="T14" fmla="*/ 279 w 688"/>
              <a:gd name="T15" fmla="*/ 581 h 688"/>
              <a:gd name="T16" fmla="*/ 280 w 688"/>
              <a:gd name="T17" fmla="*/ 429 h 688"/>
              <a:gd name="T18" fmla="*/ 283 w 688"/>
              <a:gd name="T19" fmla="*/ 418 h 688"/>
              <a:gd name="T20" fmla="*/ 290 w 688"/>
              <a:gd name="T21" fmla="*/ 412 h 688"/>
              <a:gd name="T22" fmla="*/ 296 w 688"/>
              <a:gd name="T23" fmla="*/ 410 h 688"/>
              <a:gd name="T24" fmla="*/ 434 w 688"/>
              <a:gd name="T25" fmla="*/ 525 h 688"/>
              <a:gd name="T26" fmla="*/ 688 w 688"/>
              <a:gd name="T27" fmla="*/ 301 h 688"/>
              <a:gd name="T28" fmla="*/ 430 w 688"/>
              <a:gd name="T29" fmla="*/ 301 h 688"/>
              <a:gd name="T30" fmla="*/ 495 w 688"/>
              <a:gd name="T31" fmla="*/ 237 h 688"/>
              <a:gd name="T32" fmla="*/ 495 w 688"/>
              <a:gd name="T33" fmla="*/ 366 h 688"/>
              <a:gd name="T34" fmla="*/ 430 w 688"/>
              <a:gd name="T35" fmla="*/ 301 h 688"/>
              <a:gd name="T36" fmla="*/ 86 w 688"/>
              <a:gd name="T37" fmla="*/ 237 h 688"/>
              <a:gd name="T38" fmla="*/ 215 w 688"/>
              <a:gd name="T39" fmla="*/ 301 h 688"/>
              <a:gd name="T40" fmla="*/ 86 w 688"/>
              <a:gd name="T41" fmla="*/ 366 h 688"/>
              <a:gd name="T42" fmla="*/ 258 w 688"/>
              <a:gd name="T43" fmla="*/ 645 h 688"/>
              <a:gd name="T44" fmla="*/ 172 w 688"/>
              <a:gd name="T45" fmla="*/ 452 h 688"/>
              <a:gd name="T46" fmla="*/ 175 w 688"/>
              <a:gd name="T47" fmla="*/ 409 h 688"/>
              <a:gd name="T48" fmla="*/ 240 w 688"/>
              <a:gd name="T49" fmla="*/ 409 h 688"/>
              <a:gd name="T50" fmla="*/ 236 w 688"/>
              <a:gd name="T51" fmla="*/ 581 h 688"/>
              <a:gd name="T52" fmla="*/ 258 w 688"/>
              <a:gd name="T53" fmla="*/ 627 h 688"/>
              <a:gd name="T54" fmla="*/ 284 w 688"/>
              <a:gd name="T55" fmla="*/ 366 h 688"/>
              <a:gd name="T56" fmla="*/ 280 w 688"/>
              <a:gd name="T57" fmla="*/ 366 h 688"/>
              <a:gd name="T58" fmla="*/ 280 w 688"/>
              <a:gd name="T59" fmla="*/ 237 h 688"/>
              <a:gd name="T60" fmla="*/ 396 w 688"/>
              <a:gd name="T61" fmla="*/ 193 h 688"/>
              <a:gd name="T62" fmla="*/ 396 w 688"/>
              <a:gd name="T63" fmla="*/ 409 h 688"/>
              <a:gd name="T64" fmla="*/ 538 w 688"/>
              <a:gd name="T65" fmla="*/ 559 h 688"/>
              <a:gd name="T66" fmla="*/ 495 w 688"/>
              <a:gd name="T67" fmla="*/ 409 h 688"/>
              <a:gd name="T68" fmla="*/ 495 w 688"/>
              <a:gd name="T69" fmla="*/ 194 h 688"/>
              <a:gd name="T70" fmla="*/ 538 w 688"/>
              <a:gd name="T71" fmla="*/ 43 h 688"/>
              <a:gd name="T72" fmla="*/ 538 w 688"/>
              <a:gd name="T73" fmla="*/ 559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88" h="688">
                <a:moveTo>
                  <a:pt x="538" y="0"/>
                </a:moveTo>
                <a:cubicBezTo>
                  <a:pt x="493" y="0"/>
                  <a:pt x="459" y="30"/>
                  <a:pt x="434" y="77"/>
                </a:cubicBezTo>
                <a:cubicBezTo>
                  <a:pt x="433" y="77"/>
                  <a:pt x="433" y="77"/>
                  <a:pt x="433" y="77"/>
                </a:cubicBezTo>
                <a:cubicBezTo>
                  <a:pt x="397" y="148"/>
                  <a:pt x="343" y="194"/>
                  <a:pt x="284" y="194"/>
                </a:cubicBezTo>
                <a:cubicBezTo>
                  <a:pt x="270" y="194"/>
                  <a:pt x="270" y="194"/>
                  <a:pt x="270" y="194"/>
                </a:cubicBezTo>
                <a:cubicBezTo>
                  <a:pt x="175" y="194"/>
                  <a:pt x="175" y="194"/>
                  <a:pt x="175" y="194"/>
                </a:cubicBezTo>
                <a:cubicBezTo>
                  <a:pt x="86" y="194"/>
                  <a:pt x="86" y="194"/>
                  <a:pt x="86" y="194"/>
                </a:cubicBezTo>
                <a:cubicBezTo>
                  <a:pt x="38" y="194"/>
                  <a:pt x="0" y="241"/>
                  <a:pt x="0" y="301"/>
                </a:cubicBezTo>
                <a:cubicBezTo>
                  <a:pt x="0" y="361"/>
                  <a:pt x="38" y="409"/>
                  <a:pt x="86" y="409"/>
                </a:cubicBezTo>
                <a:cubicBezTo>
                  <a:pt x="110" y="409"/>
                  <a:pt x="129" y="428"/>
                  <a:pt x="129" y="452"/>
                </a:cubicBezTo>
                <a:cubicBezTo>
                  <a:pt x="129" y="645"/>
                  <a:pt x="129" y="645"/>
                  <a:pt x="129" y="645"/>
                </a:cubicBezTo>
                <a:cubicBezTo>
                  <a:pt x="129" y="669"/>
                  <a:pt x="148" y="688"/>
                  <a:pt x="172" y="688"/>
                </a:cubicBezTo>
                <a:cubicBezTo>
                  <a:pt x="258" y="688"/>
                  <a:pt x="258" y="688"/>
                  <a:pt x="258" y="688"/>
                </a:cubicBezTo>
                <a:cubicBezTo>
                  <a:pt x="282" y="688"/>
                  <a:pt x="301" y="669"/>
                  <a:pt x="301" y="645"/>
                </a:cubicBezTo>
                <a:cubicBezTo>
                  <a:pt x="301" y="624"/>
                  <a:pt x="301" y="624"/>
                  <a:pt x="301" y="624"/>
                </a:cubicBezTo>
                <a:cubicBezTo>
                  <a:pt x="301" y="602"/>
                  <a:pt x="279" y="592"/>
                  <a:pt x="279" y="581"/>
                </a:cubicBezTo>
                <a:cubicBezTo>
                  <a:pt x="279" y="430"/>
                  <a:pt x="279" y="430"/>
                  <a:pt x="279" y="430"/>
                </a:cubicBezTo>
                <a:cubicBezTo>
                  <a:pt x="279" y="429"/>
                  <a:pt x="280" y="429"/>
                  <a:pt x="280" y="429"/>
                </a:cubicBezTo>
                <a:cubicBezTo>
                  <a:pt x="280" y="426"/>
                  <a:pt x="281" y="423"/>
                  <a:pt x="282" y="420"/>
                </a:cubicBezTo>
                <a:cubicBezTo>
                  <a:pt x="283" y="419"/>
                  <a:pt x="283" y="419"/>
                  <a:pt x="283" y="418"/>
                </a:cubicBezTo>
                <a:cubicBezTo>
                  <a:pt x="285" y="416"/>
                  <a:pt x="287" y="414"/>
                  <a:pt x="290" y="412"/>
                </a:cubicBezTo>
                <a:cubicBezTo>
                  <a:pt x="290" y="412"/>
                  <a:pt x="290" y="412"/>
                  <a:pt x="290" y="412"/>
                </a:cubicBezTo>
                <a:cubicBezTo>
                  <a:pt x="290" y="412"/>
                  <a:pt x="290" y="412"/>
                  <a:pt x="291" y="412"/>
                </a:cubicBezTo>
                <a:cubicBezTo>
                  <a:pt x="292" y="411"/>
                  <a:pt x="294" y="410"/>
                  <a:pt x="296" y="410"/>
                </a:cubicBezTo>
                <a:cubicBezTo>
                  <a:pt x="350" y="416"/>
                  <a:pt x="400" y="459"/>
                  <a:pt x="433" y="525"/>
                </a:cubicBezTo>
                <a:cubicBezTo>
                  <a:pt x="434" y="525"/>
                  <a:pt x="434" y="525"/>
                  <a:pt x="434" y="525"/>
                </a:cubicBezTo>
                <a:cubicBezTo>
                  <a:pt x="459" y="572"/>
                  <a:pt x="493" y="602"/>
                  <a:pt x="538" y="602"/>
                </a:cubicBezTo>
                <a:cubicBezTo>
                  <a:pt x="636" y="602"/>
                  <a:pt x="688" y="451"/>
                  <a:pt x="688" y="301"/>
                </a:cubicBezTo>
                <a:cubicBezTo>
                  <a:pt x="688" y="151"/>
                  <a:pt x="636" y="0"/>
                  <a:pt x="538" y="0"/>
                </a:cubicBezTo>
                <a:close/>
                <a:moveTo>
                  <a:pt x="430" y="301"/>
                </a:moveTo>
                <a:cubicBezTo>
                  <a:pt x="430" y="279"/>
                  <a:pt x="431" y="257"/>
                  <a:pt x="434" y="237"/>
                </a:cubicBezTo>
                <a:cubicBezTo>
                  <a:pt x="495" y="237"/>
                  <a:pt x="495" y="237"/>
                  <a:pt x="495" y="237"/>
                </a:cubicBezTo>
                <a:cubicBezTo>
                  <a:pt x="518" y="237"/>
                  <a:pt x="538" y="265"/>
                  <a:pt x="538" y="301"/>
                </a:cubicBezTo>
                <a:cubicBezTo>
                  <a:pt x="538" y="337"/>
                  <a:pt x="518" y="366"/>
                  <a:pt x="495" y="366"/>
                </a:cubicBezTo>
                <a:cubicBezTo>
                  <a:pt x="434" y="366"/>
                  <a:pt x="434" y="366"/>
                  <a:pt x="434" y="366"/>
                </a:cubicBezTo>
                <a:cubicBezTo>
                  <a:pt x="431" y="345"/>
                  <a:pt x="430" y="323"/>
                  <a:pt x="430" y="301"/>
                </a:cubicBezTo>
                <a:close/>
                <a:moveTo>
                  <a:pt x="43" y="301"/>
                </a:moveTo>
                <a:cubicBezTo>
                  <a:pt x="43" y="265"/>
                  <a:pt x="62" y="237"/>
                  <a:pt x="86" y="237"/>
                </a:cubicBezTo>
                <a:cubicBezTo>
                  <a:pt x="237" y="237"/>
                  <a:pt x="237" y="237"/>
                  <a:pt x="237" y="237"/>
                </a:cubicBezTo>
                <a:cubicBezTo>
                  <a:pt x="223" y="252"/>
                  <a:pt x="215" y="275"/>
                  <a:pt x="215" y="301"/>
                </a:cubicBezTo>
                <a:cubicBezTo>
                  <a:pt x="215" y="327"/>
                  <a:pt x="223" y="350"/>
                  <a:pt x="237" y="366"/>
                </a:cubicBezTo>
                <a:cubicBezTo>
                  <a:pt x="86" y="366"/>
                  <a:pt x="86" y="366"/>
                  <a:pt x="86" y="366"/>
                </a:cubicBezTo>
                <a:cubicBezTo>
                  <a:pt x="62" y="366"/>
                  <a:pt x="43" y="337"/>
                  <a:pt x="43" y="301"/>
                </a:cubicBezTo>
                <a:close/>
                <a:moveTo>
                  <a:pt x="258" y="645"/>
                </a:moveTo>
                <a:cubicBezTo>
                  <a:pt x="172" y="645"/>
                  <a:pt x="172" y="645"/>
                  <a:pt x="172" y="645"/>
                </a:cubicBezTo>
                <a:cubicBezTo>
                  <a:pt x="172" y="452"/>
                  <a:pt x="172" y="452"/>
                  <a:pt x="172" y="452"/>
                </a:cubicBezTo>
                <a:cubicBezTo>
                  <a:pt x="172" y="436"/>
                  <a:pt x="168" y="421"/>
                  <a:pt x="160" y="409"/>
                </a:cubicBezTo>
                <a:cubicBezTo>
                  <a:pt x="175" y="409"/>
                  <a:pt x="175" y="409"/>
                  <a:pt x="175" y="409"/>
                </a:cubicBezTo>
                <a:cubicBezTo>
                  <a:pt x="175" y="409"/>
                  <a:pt x="175" y="409"/>
                  <a:pt x="175" y="409"/>
                </a:cubicBezTo>
                <a:cubicBezTo>
                  <a:pt x="240" y="409"/>
                  <a:pt x="240" y="409"/>
                  <a:pt x="240" y="409"/>
                </a:cubicBezTo>
                <a:cubicBezTo>
                  <a:pt x="238" y="415"/>
                  <a:pt x="236" y="423"/>
                  <a:pt x="236" y="430"/>
                </a:cubicBezTo>
                <a:cubicBezTo>
                  <a:pt x="236" y="581"/>
                  <a:pt x="236" y="581"/>
                  <a:pt x="236" y="581"/>
                </a:cubicBezTo>
                <a:cubicBezTo>
                  <a:pt x="236" y="601"/>
                  <a:pt x="248" y="615"/>
                  <a:pt x="255" y="623"/>
                </a:cubicBezTo>
                <a:cubicBezTo>
                  <a:pt x="256" y="624"/>
                  <a:pt x="257" y="626"/>
                  <a:pt x="258" y="627"/>
                </a:cubicBezTo>
                <a:lnTo>
                  <a:pt x="258" y="645"/>
                </a:lnTo>
                <a:close/>
                <a:moveTo>
                  <a:pt x="284" y="366"/>
                </a:moveTo>
                <a:cubicBezTo>
                  <a:pt x="280" y="366"/>
                  <a:pt x="280" y="366"/>
                  <a:pt x="280" y="366"/>
                </a:cubicBezTo>
                <a:cubicBezTo>
                  <a:pt x="280" y="366"/>
                  <a:pt x="280" y="366"/>
                  <a:pt x="280" y="366"/>
                </a:cubicBezTo>
                <a:cubicBezTo>
                  <a:pt x="256" y="366"/>
                  <a:pt x="237" y="337"/>
                  <a:pt x="237" y="301"/>
                </a:cubicBezTo>
                <a:cubicBezTo>
                  <a:pt x="237" y="265"/>
                  <a:pt x="256" y="237"/>
                  <a:pt x="280" y="237"/>
                </a:cubicBezTo>
                <a:cubicBezTo>
                  <a:pt x="284" y="237"/>
                  <a:pt x="284" y="237"/>
                  <a:pt x="284" y="237"/>
                </a:cubicBezTo>
                <a:cubicBezTo>
                  <a:pt x="325" y="237"/>
                  <a:pt x="363" y="221"/>
                  <a:pt x="396" y="193"/>
                </a:cubicBezTo>
                <a:cubicBezTo>
                  <a:pt x="390" y="228"/>
                  <a:pt x="387" y="264"/>
                  <a:pt x="387" y="301"/>
                </a:cubicBezTo>
                <a:cubicBezTo>
                  <a:pt x="387" y="338"/>
                  <a:pt x="390" y="375"/>
                  <a:pt x="396" y="409"/>
                </a:cubicBezTo>
                <a:cubicBezTo>
                  <a:pt x="363" y="382"/>
                  <a:pt x="325" y="366"/>
                  <a:pt x="284" y="366"/>
                </a:cubicBezTo>
                <a:close/>
                <a:moveTo>
                  <a:pt x="538" y="559"/>
                </a:moveTo>
                <a:cubicBezTo>
                  <a:pt x="494" y="559"/>
                  <a:pt x="457" y="497"/>
                  <a:pt x="440" y="409"/>
                </a:cubicBezTo>
                <a:cubicBezTo>
                  <a:pt x="495" y="409"/>
                  <a:pt x="495" y="409"/>
                  <a:pt x="495" y="409"/>
                </a:cubicBezTo>
                <a:cubicBezTo>
                  <a:pt x="543" y="409"/>
                  <a:pt x="581" y="361"/>
                  <a:pt x="581" y="301"/>
                </a:cubicBezTo>
                <a:cubicBezTo>
                  <a:pt x="581" y="241"/>
                  <a:pt x="543" y="194"/>
                  <a:pt x="495" y="194"/>
                </a:cubicBezTo>
                <a:cubicBezTo>
                  <a:pt x="440" y="194"/>
                  <a:pt x="440" y="194"/>
                  <a:pt x="440" y="194"/>
                </a:cubicBezTo>
                <a:cubicBezTo>
                  <a:pt x="457" y="105"/>
                  <a:pt x="494" y="43"/>
                  <a:pt x="538" y="43"/>
                </a:cubicBezTo>
                <a:cubicBezTo>
                  <a:pt x="597" y="43"/>
                  <a:pt x="645" y="159"/>
                  <a:pt x="645" y="301"/>
                </a:cubicBezTo>
                <a:cubicBezTo>
                  <a:pt x="645" y="443"/>
                  <a:pt x="597" y="559"/>
                  <a:pt x="538" y="55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35" name="Straight Connector 21">
            <a:extLst>
              <a:ext uri="{FF2B5EF4-FFF2-40B4-BE49-F238E27FC236}">
                <a16:creationId xmlns:a16="http://schemas.microsoft.com/office/drawing/2014/main" id="{93529D47-6443-A555-FC49-BBDCA7B05CD8}"/>
              </a:ext>
            </a:extLst>
          </p:cNvPr>
          <p:cNvCxnSpPr/>
          <p:nvPr/>
        </p:nvCxnSpPr>
        <p:spPr>
          <a:xfrm>
            <a:off x="4774874" y="2052114"/>
            <a:ext cx="582543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22">
            <a:extLst>
              <a:ext uri="{FF2B5EF4-FFF2-40B4-BE49-F238E27FC236}">
                <a16:creationId xmlns:a16="http://schemas.microsoft.com/office/drawing/2014/main" id="{5A70B499-58C3-55DB-A86F-DE188728D5A3}"/>
              </a:ext>
            </a:extLst>
          </p:cNvPr>
          <p:cNvCxnSpPr/>
          <p:nvPr/>
        </p:nvCxnSpPr>
        <p:spPr>
          <a:xfrm>
            <a:off x="6849678" y="2052114"/>
            <a:ext cx="582543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23">
            <a:extLst>
              <a:ext uri="{FF2B5EF4-FFF2-40B4-BE49-F238E27FC236}">
                <a16:creationId xmlns:a16="http://schemas.microsoft.com/office/drawing/2014/main" id="{610327EB-8C63-E9EB-F1F2-20A8243DF481}"/>
              </a:ext>
            </a:extLst>
          </p:cNvPr>
          <p:cNvCxnSpPr/>
          <p:nvPr/>
        </p:nvCxnSpPr>
        <p:spPr>
          <a:xfrm>
            <a:off x="4774874" y="3498013"/>
            <a:ext cx="582543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24">
            <a:extLst>
              <a:ext uri="{FF2B5EF4-FFF2-40B4-BE49-F238E27FC236}">
                <a16:creationId xmlns:a16="http://schemas.microsoft.com/office/drawing/2014/main" id="{26252BB4-1EC9-A3A8-6978-1B62DC61EE9E}"/>
              </a:ext>
            </a:extLst>
          </p:cNvPr>
          <p:cNvCxnSpPr/>
          <p:nvPr/>
        </p:nvCxnSpPr>
        <p:spPr>
          <a:xfrm>
            <a:off x="6849678" y="3498013"/>
            <a:ext cx="582543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25">
            <a:extLst>
              <a:ext uri="{FF2B5EF4-FFF2-40B4-BE49-F238E27FC236}">
                <a16:creationId xmlns:a16="http://schemas.microsoft.com/office/drawing/2014/main" id="{2608F8B4-7CF1-7167-B858-4FB8BB6E5ABA}"/>
              </a:ext>
            </a:extLst>
          </p:cNvPr>
          <p:cNvCxnSpPr/>
          <p:nvPr/>
        </p:nvCxnSpPr>
        <p:spPr>
          <a:xfrm>
            <a:off x="4774874" y="4938723"/>
            <a:ext cx="582543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26">
            <a:extLst>
              <a:ext uri="{FF2B5EF4-FFF2-40B4-BE49-F238E27FC236}">
                <a16:creationId xmlns:a16="http://schemas.microsoft.com/office/drawing/2014/main" id="{111D6E87-D2BC-77D0-263E-1C82F3F67B7A}"/>
              </a:ext>
            </a:extLst>
          </p:cNvPr>
          <p:cNvCxnSpPr/>
          <p:nvPr/>
        </p:nvCxnSpPr>
        <p:spPr>
          <a:xfrm>
            <a:off x="6849678" y="4938723"/>
            <a:ext cx="582543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90F55E0A-33B8-8AB1-FCED-44B0FD3F8B3E}"/>
              </a:ext>
            </a:extLst>
          </p:cNvPr>
          <p:cNvGrpSpPr/>
          <p:nvPr/>
        </p:nvGrpSpPr>
        <p:grpSpPr>
          <a:xfrm>
            <a:off x="8437048" y="1626608"/>
            <a:ext cx="2784248" cy="1285851"/>
            <a:chOff x="937750" y="5016378"/>
            <a:chExt cx="2784248" cy="1285851"/>
          </a:xfrm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A382438E-6C38-6DBB-9B12-2FD86D2A702C}"/>
                </a:ext>
              </a:extLst>
            </p:cNvPr>
            <p:cNvSpPr/>
            <p:nvPr/>
          </p:nvSpPr>
          <p:spPr>
            <a:xfrm>
              <a:off x="937750" y="5340427"/>
              <a:ext cx="2784248" cy="96180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 网 唯一访问网址：</a:t>
              </a:r>
              <a:r>
                <a:rPr lang="en-US" altLang="zh-CN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56888FBA-C41C-8491-A601-D5585B4CE45C}"/>
                </a:ext>
              </a:extLst>
            </p:cNvPr>
            <p:cNvSpPr/>
            <p:nvPr/>
          </p:nvSpPr>
          <p:spPr>
            <a:xfrm>
              <a:off x="937750" y="5016378"/>
              <a:ext cx="2241974" cy="371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1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FC4250F5-7476-BA6B-E150-357ABCAFFF3D}"/>
              </a:ext>
            </a:extLst>
          </p:cNvPr>
          <p:cNvGrpSpPr/>
          <p:nvPr/>
        </p:nvGrpSpPr>
        <p:grpSpPr>
          <a:xfrm>
            <a:off x="941428" y="1626608"/>
            <a:ext cx="2784248" cy="847526"/>
            <a:chOff x="937750" y="5016378"/>
            <a:chExt cx="2784248" cy="847526"/>
          </a:xfrm>
        </p:grpSpPr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82C9ECAA-DEF6-3428-9A77-24B39159C673}"/>
                </a:ext>
              </a:extLst>
            </p:cNvPr>
            <p:cNvSpPr/>
            <p:nvPr/>
          </p:nvSpPr>
          <p:spPr>
            <a:xfrm>
              <a:off x="937750" y="5340427"/>
              <a:ext cx="2784248" cy="52347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678E72DB-9C2E-7B7B-6E40-0C43BA90BD1C}"/>
                </a:ext>
              </a:extLst>
            </p:cNvPr>
            <p:cNvSpPr/>
            <p:nvPr/>
          </p:nvSpPr>
          <p:spPr>
            <a:xfrm>
              <a:off x="1480024" y="5016378"/>
              <a:ext cx="2241974" cy="371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b="1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E6C98190-C6F4-A3AE-3731-25F39B5F9CAF}"/>
              </a:ext>
            </a:extLst>
          </p:cNvPr>
          <p:cNvGrpSpPr/>
          <p:nvPr/>
        </p:nvGrpSpPr>
        <p:grpSpPr>
          <a:xfrm>
            <a:off x="8437048" y="3177788"/>
            <a:ext cx="2784248" cy="859580"/>
            <a:chOff x="937750" y="5016378"/>
            <a:chExt cx="2784248" cy="859580"/>
          </a:xfrm>
        </p:grpSpPr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DB9024C0-456C-AA74-0CBF-4682669CD01D}"/>
                </a:ext>
              </a:extLst>
            </p:cNvPr>
            <p:cNvSpPr/>
            <p:nvPr/>
          </p:nvSpPr>
          <p:spPr>
            <a:xfrm>
              <a:off x="937750" y="5340427"/>
              <a:ext cx="2784248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06E4B542-21D4-07AC-2DA0-B6F410ECDBA2}"/>
                </a:ext>
              </a:extLst>
            </p:cNvPr>
            <p:cNvSpPr/>
            <p:nvPr/>
          </p:nvSpPr>
          <p:spPr>
            <a:xfrm>
              <a:off x="937750" y="5016378"/>
              <a:ext cx="2241974" cy="371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1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657FBFC6-2AFE-ACAB-FFE4-743BC99CE472}"/>
              </a:ext>
            </a:extLst>
          </p:cNvPr>
          <p:cNvGrpSpPr/>
          <p:nvPr/>
        </p:nvGrpSpPr>
        <p:grpSpPr>
          <a:xfrm>
            <a:off x="941428" y="3177788"/>
            <a:ext cx="2784248" cy="847526"/>
            <a:chOff x="937750" y="5016378"/>
            <a:chExt cx="2784248" cy="847526"/>
          </a:xfrm>
        </p:grpSpPr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AAF4A81E-BE89-786B-DCB0-51A1D7BAC829}"/>
                </a:ext>
              </a:extLst>
            </p:cNvPr>
            <p:cNvSpPr/>
            <p:nvPr/>
          </p:nvSpPr>
          <p:spPr>
            <a:xfrm>
              <a:off x="937750" y="5340427"/>
              <a:ext cx="2784248" cy="52347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F877E68A-AF1E-7F71-1824-14107BAAC4A4}"/>
                </a:ext>
              </a:extLst>
            </p:cNvPr>
            <p:cNvSpPr/>
            <p:nvPr/>
          </p:nvSpPr>
          <p:spPr>
            <a:xfrm>
              <a:off x="1480024" y="5016378"/>
              <a:ext cx="2241974" cy="371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b="1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EA91DCBC-E50F-DFAA-731C-4F71291EFA68}"/>
              </a:ext>
            </a:extLst>
          </p:cNvPr>
          <p:cNvGrpSpPr/>
          <p:nvPr/>
        </p:nvGrpSpPr>
        <p:grpSpPr>
          <a:xfrm>
            <a:off x="8437048" y="4567371"/>
            <a:ext cx="2784248" cy="859580"/>
            <a:chOff x="937750" y="5016378"/>
            <a:chExt cx="2784248" cy="859580"/>
          </a:xfrm>
        </p:grpSpPr>
        <p:sp>
          <p:nvSpPr>
            <p:cNvPr id="66" name="矩形 65">
              <a:extLst>
                <a:ext uri="{FF2B5EF4-FFF2-40B4-BE49-F238E27FC236}">
                  <a16:creationId xmlns:a16="http://schemas.microsoft.com/office/drawing/2014/main" id="{9070F321-3927-2D2A-C3F4-3743648D52EA}"/>
                </a:ext>
              </a:extLst>
            </p:cNvPr>
            <p:cNvSpPr/>
            <p:nvPr/>
          </p:nvSpPr>
          <p:spPr>
            <a:xfrm>
              <a:off x="937750" y="5340427"/>
              <a:ext cx="2784248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10E99D04-25FC-8BBD-0226-C4CC0ECB7539}"/>
                </a:ext>
              </a:extLst>
            </p:cNvPr>
            <p:cNvSpPr/>
            <p:nvPr/>
          </p:nvSpPr>
          <p:spPr>
            <a:xfrm>
              <a:off x="937750" y="5016378"/>
              <a:ext cx="2241974" cy="371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1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1100DA4F-30E9-1949-535A-28CA68F474F6}"/>
              </a:ext>
            </a:extLst>
          </p:cNvPr>
          <p:cNvGrpSpPr/>
          <p:nvPr/>
        </p:nvGrpSpPr>
        <p:grpSpPr>
          <a:xfrm>
            <a:off x="941428" y="4567371"/>
            <a:ext cx="2784248" cy="847526"/>
            <a:chOff x="937750" y="5016378"/>
            <a:chExt cx="2784248" cy="847526"/>
          </a:xfrm>
        </p:grpSpPr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4CEC2A48-9C37-DD6E-D750-AB9401362655}"/>
                </a:ext>
              </a:extLst>
            </p:cNvPr>
            <p:cNvSpPr/>
            <p:nvPr/>
          </p:nvSpPr>
          <p:spPr>
            <a:xfrm>
              <a:off x="937750" y="5340427"/>
              <a:ext cx="2784248" cy="52347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7F7F7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218DF1A5-BE6E-4E51-4C2B-749C45DCE602}"/>
                </a:ext>
              </a:extLst>
            </p:cNvPr>
            <p:cNvSpPr/>
            <p:nvPr/>
          </p:nvSpPr>
          <p:spPr>
            <a:xfrm>
              <a:off x="1480024" y="5016378"/>
              <a:ext cx="2241974" cy="371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b="1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6C035ECD-3EEE-A00F-5786-110CE480A7AB}"/>
              </a:ext>
            </a:extLst>
          </p:cNvPr>
          <p:cNvGrpSpPr/>
          <p:nvPr/>
        </p:nvGrpSpPr>
        <p:grpSpPr>
          <a:xfrm>
            <a:off x="947161" y="316029"/>
            <a:ext cx="2551538" cy="705079"/>
            <a:chOff x="947161" y="316029"/>
            <a:chExt cx="2551538" cy="705079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B5520B7C-E2E3-A636-A7E9-F013FF96C3D4}"/>
                </a:ext>
              </a:extLst>
            </p:cNvPr>
            <p:cNvSpPr txBox="1"/>
            <p:nvPr/>
          </p:nvSpPr>
          <p:spPr>
            <a:xfrm>
              <a:off x="947161" y="316029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1080D0"/>
                  </a:solidFill>
                  <a:effectLst/>
                  <a:uLnTx/>
                  <a:uFillTx/>
                  <a:latin typeface="钉钉进步体" panose="00020600040101010101" pitchFamily="18" charset="-122"/>
                  <a:ea typeface="钉钉进步体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18455EFD-1FC4-E968-242A-EB711B283806}"/>
                </a:ext>
              </a:extLst>
            </p:cNvPr>
            <p:cNvSpPr txBox="1"/>
            <p:nvPr/>
          </p:nvSpPr>
          <p:spPr>
            <a:xfrm>
              <a:off x="982224" y="759498"/>
              <a:ext cx="2516475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75000"/>
                    </a:schemeClr>
                  </a:soli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402745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4689;#166248;#960976;"/>
</p:tagLst>
</file>

<file path=ppt/theme/theme1.xml><?xml version="1.0" encoding="utf-8"?>
<a:theme xmlns:a="http://schemas.openxmlformats.org/drawingml/2006/main" name="51PPT模板网   www.51pptmoban.com">
  <a:themeElements>
    <a:clrScheme name="自定义 8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FFFFFF"/>
      </a:accent2>
      <a:accent3>
        <a:srgbClr val="0070C0"/>
      </a:accent3>
      <a:accent4>
        <a:srgbClr val="FFFFFF"/>
      </a:accent4>
      <a:accent5>
        <a:srgbClr val="0070C0"/>
      </a:accent5>
      <a:accent6>
        <a:srgbClr val="FFFFFF"/>
      </a:accent6>
      <a:hlink>
        <a:srgbClr val="0563C1"/>
      </a:hlink>
      <a:folHlink>
        <a:srgbClr val="954F72"/>
      </a:folHlink>
    </a:clrScheme>
    <a:fontScheme name="oihouynf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accent1"/>
            </a:gs>
            <a:gs pos="100000">
              <a:schemeClr val="accent1">
                <a:lumMod val="60000"/>
                <a:lumOff val="40000"/>
              </a:schemeClr>
            </a:gs>
          </a:gsLst>
          <a:lin ang="13500000" scaled="1"/>
        </a:gradFill>
        <a:ln>
          <a:noFill/>
        </a:ln>
      </a:spPr>
      <a:bodyPr rtlCol="0" anchor="ctr"/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1200" cap="none" spc="0" normalizeH="0" baseline="0" noProof="0" dirty="0">
            <a:ln>
              <a:noFill/>
            </a:ln>
            <a:solidFill>
              <a:prstClr val="white"/>
            </a:solidFill>
            <a:effectLst/>
            <a:uLnTx/>
            <a:uFillTx/>
            <a:latin typeface="HarmonyOS Sans SC Light" panose="00000400000000000000" pitchFamily="2" charset="-122"/>
            <a:ea typeface="阿里巴巴普惠体 2.0 55 Regular" panose="00020600040101010101" pitchFamily="18" charset="-122"/>
            <a:cs typeface="阿里巴巴普惠体 2.0 55 Regular" panose="00020600040101010101" pitchFamily="18" charset="-122"/>
            <a:sym typeface="HarmonyOS Sans SC Light" panose="00000400000000000000" pitchFamily="2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1168</TotalTime>
  <Words>1911</Words>
  <Application>Microsoft Office PowerPoint</Application>
  <PresentationFormat>宽屏</PresentationFormat>
  <Paragraphs>248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HarmonyOS Sans SC Black</vt:lpstr>
      <vt:lpstr>HarmonyOS Sans SC Light</vt:lpstr>
      <vt:lpstr>阿里巴巴普惠体 2.0 55 Regular</vt:lpstr>
      <vt:lpstr>阿里巴巴普惠体 2.0 65 Medium</vt:lpstr>
      <vt:lpstr>钉钉进步体</vt:lpstr>
      <vt:lpstr>微软雅黑</vt:lpstr>
      <vt:lpstr>字魂59号-创粗黑</vt:lpstr>
      <vt:lpstr>Arial</vt:lpstr>
      <vt:lpstr>Wingdings</vt:lpstr>
      <vt:lpstr>51PPT模板网   www.51pptmoban.com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淡雅清新几何风蓝色商务通用ppt模板</dc:title>
  <dc:creator>51PPT模板网</dc:creator>
  <cp:keywords>www.51pptmoban.com</cp:keywords>
  <dc:description>51PPT模板网 唯一访问网址：www.51pptmoban.com</dc:description>
  <cp:lastModifiedBy>Power user</cp:lastModifiedBy>
  <cp:revision>150</cp:revision>
  <dcterms:created xsi:type="dcterms:W3CDTF">2017-07-21T08:05:47Z</dcterms:created>
  <dcterms:modified xsi:type="dcterms:W3CDTF">2023-04-02T14:09:28Z</dcterms:modified>
</cp:coreProperties>
</file>